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57" r:id="rId10"/>
    <p:sldId id="274" r:id="rId11"/>
    <p:sldId id="275" r:id="rId12"/>
    <p:sldId id="276" r:id="rId13"/>
    <p:sldId id="270" r:id="rId14"/>
    <p:sldId id="28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24F1-D059-4A63-91DB-25C86ADA3894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8EF1-9F89-43E2-89A3-09D7005CB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11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EF1-9F89-43E2-89A3-09D7005CB47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6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2C951-051E-4D9E-0C92-6450C4312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81EA7D-F7B0-2E52-CB97-457837FCB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366DC-3341-40A0-A632-CAC8A86F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D4565-825A-ABE6-4855-7C520C35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7713E-07DF-9714-842C-69B52947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1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A8097-8AAA-D39F-1913-05187E4E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E5DE41-E941-23B8-54C2-B7D692A5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9952A-3E6B-5F3A-B920-95CA2110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4A43B-48FA-B444-34B6-5EC0A6D3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6D0ABD-3F7F-CDE7-FE72-0D06CDA5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9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2CC73D-BCCD-9115-42A2-C4CDA1C4A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2885AD-611E-E432-6DE8-944CA62C6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B830B-ACD0-BC64-8DB3-314A729A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9F0267-1A46-B4EC-F8C7-CB1B6DFB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ECFD2D-26F1-5DD1-1336-F5924803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2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DA3A6-2D39-B550-B46D-37461E96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46A3AE-28C9-06C6-0756-5BF41EF4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E388-838A-DD39-F322-8D4AC2A6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4258EA-AB93-50F6-5B2C-A8FC4A11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046A2-A945-B5C5-AC51-1031935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87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99369-C9D8-A9A0-4E5A-E24DD2FF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4B8EB-C7CF-C219-4338-357051383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CFAFE-0BFC-4088-6AC3-4686CACC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0C147-0303-9262-56C5-03236C65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5D9FE-78FC-A109-9FC0-A5B9B76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7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CE740-9C47-522B-17F8-DB49726A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E24C0-B70D-C346-5C9D-8C28A595C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1E049F-6533-F48F-D893-1811A626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664DF1-1B2D-BD23-CE7D-C3407B01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C3EB11-1D86-1AD3-B4E7-711A9E07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800400-082D-6A0D-B8D2-68EA1AB2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5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005D8-6D67-1126-138F-0971EAD0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7E3558-E630-E9E7-1CA4-BD91F37C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8DF5AF-1F48-4553-AC4F-DCFE0500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EBBA94-B2BB-BB52-AFB4-786F3EB01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44CC89-B994-A10B-A853-7CD383492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114FBB-212D-F1D8-034B-B2FEACB5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2D81A1-7E9D-E7B5-E70D-0B2EFB25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2B8265-C43B-D11E-6A5A-511845EC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27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E2211-6CCC-ED6A-E5D7-77DF7B2F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BD37E3-111A-73E9-E2E0-1F819357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F60AF-61D6-E070-1CF9-8A386FA2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BFEFDA-469D-E2E3-C75E-5AFDE39B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89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5EE516-F921-FE2C-E9C7-7A285EE9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AA0876-FF22-BB41-DE3F-A284BAC4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BC709D-EA9B-9B61-D64C-ADEEBA56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20D07-A1EC-8D41-A1D2-145DAB5A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9E629-9D50-0BD0-8B4D-988344EA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A99350-D9AC-471D-2D7C-91A76B903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B7BE5A-0D7E-59FE-2F2D-AC0F4B01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6FD8C-56DB-BC7D-C841-5EB49E27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EC7091-2935-FFB9-B869-6EF48A14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6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64B29-9B77-B9E5-6B87-51C1C928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D93DB6-4978-B42D-9750-FDA6754B7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F21B60-94D4-0EDA-0A57-CE1A67649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E19BC9-3E5A-825C-9886-7CBA1D74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13C203-01F1-B998-1187-5FDCD592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DD7C9A-9C41-3E28-EC40-3B6A9DA1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ECBAC3-521F-D02C-4D11-5E74FC21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E5FC98-A116-32C5-2166-F215BCE9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4DEA5-6B84-75D3-2937-36938501B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A295-DEDB-4C49-908E-606D947FEB27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31476-2626-839F-BEE1-305297037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E4B49-80E2-A2BE-EEEB-DFA364DC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87E8-3288-4988-BDE8-510172797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56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A76C0A7-F85C-0D2F-1D95-14EE00FD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30" y="1799387"/>
            <a:ext cx="6679097" cy="41839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4D1CB5-CB95-A693-D139-F37E13A63959}"/>
              </a:ext>
            </a:extLst>
          </p:cNvPr>
          <p:cNvSpPr txBox="1"/>
          <p:nvPr/>
        </p:nvSpPr>
        <p:spPr>
          <a:xfrm>
            <a:off x="795130" y="665921"/>
            <a:ext cx="10406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La prévention des risques professionnels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CEA0C5-FC39-A812-DCB8-E80FA6574D68}"/>
              </a:ext>
            </a:extLst>
          </p:cNvPr>
          <p:cNvSpPr txBox="1"/>
          <p:nvPr/>
        </p:nvSpPr>
        <p:spPr>
          <a:xfrm>
            <a:off x="7841976" y="3013501"/>
            <a:ext cx="390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43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3" y="764705"/>
            <a:ext cx="7116269" cy="467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83E7A00-0529-A0B4-49A9-E485E7F62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42792">
            <a:off x="237129" y="2582459"/>
            <a:ext cx="4256767" cy="11131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7E91ED-607C-AEAC-E5E7-0DD13AC15D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2073">
            <a:off x="6791269" y="2460651"/>
            <a:ext cx="2998630" cy="7593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836712"/>
            <a:ext cx="7654182" cy="480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B6A773-B528-A640-19FE-0EF647E45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42792">
            <a:off x="237129" y="2582459"/>
            <a:ext cx="4256767" cy="11131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7CCE4A-FDF5-8F3B-5705-A07CE2A42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8271">
            <a:off x="6698252" y="2941980"/>
            <a:ext cx="3206194" cy="78519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BA8D71-8756-173A-2A8F-80F32CBAD0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968" y="4253280"/>
            <a:ext cx="3729400" cy="10807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29" y="407504"/>
            <a:ext cx="7992888" cy="5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E13E52-4033-F1F5-41A0-A8F924060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3252" y="407504"/>
            <a:ext cx="4226398" cy="5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996D0D-AE81-0F43-5914-DAE2FEED1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818" y="492552"/>
            <a:ext cx="3908347" cy="8090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4812A0-DEE5-0E7E-5064-1853910BE5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43" y="4472609"/>
            <a:ext cx="4142559" cy="9342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ECCDD43-4A05-5D6D-00FC-590D608C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182" y="0"/>
            <a:ext cx="5149079" cy="695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90AC68-69D7-8482-441A-21C4FB46F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869" y="1500809"/>
            <a:ext cx="4816928" cy="3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E59D5-52B5-C29A-C798-FECA1ABB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534090"/>
            <a:ext cx="10515600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A vous de repérer le risques sur votre lieux de travail et d’être prudent ….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1E636D-7E10-F7ED-2C18-4035F4481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783" y="2263089"/>
            <a:ext cx="5605670" cy="35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A30758-6DDF-3117-3B79-365B94200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35" y="523309"/>
            <a:ext cx="6872972" cy="521156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CF9102-A06F-A35C-AF42-B5ECBE3CEF4D}"/>
              </a:ext>
            </a:extLst>
          </p:cNvPr>
          <p:cNvSpPr txBox="1"/>
          <p:nvPr/>
        </p:nvSpPr>
        <p:spPr>
          <a:xfrm>
            <a:off x="7580244" y="499966"/>
            <a:ext cx="423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Que remarque-t-on sur ce graphique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3A3E11-AA50-5F77-732B-8C4A91A4953C}"/>
              </a:ext>
            </a:extLst>
          </p:cNvPr>
          <p:cNvSpPr txBox="1"/>
          <p:nvPr/>
        </p:nvSpPr>
        <p:spPr>
          <a:xfrm>
            <a:off x="7500731" y="3369365"/>
            <a:ext cx="43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Pourquoi à votre avis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D7AC1D-38C9-1C4F-CB1C-C868C8C4FEAF}"/>
              </a:ext>
            </a:extLst>
          </p:cNvPr>
          <p:cNvSpPr txBox="1"/>
          <p:nvPr/>
        </p:nvSpPr>
        <p:spPr>
          <a:xfrm>
            <a:off x="7580244" y="1222513"/>
            <a:ext cx="4313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jeunes travailleurs 15-29 ans (courbe rouge) ont beaucoup plus d’accident du travail.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EEA9EC-7975-D76E-BD67-89CEB340E41C}"/>
              </a:ext>
            </a:extLst>
          </p:cNvPr>
          <p:cNvSpPr txBox="1"/>
          <p:nvPr/>
        </p:nvSpPr>
        <p:spPr>
          <a:xfrm>
            <a:off x="7772400" y="4184374"/>
            <a:ext cx="3727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Manque d’expérience </a:t>
            </a:r>
          </a:p>
          <a:p>
            <a:pPr marL="285750" indent="-285750">
              <a:buFontTx/>
              <a:buChar char="-"/>
            </a:pPr>
            <a:r>
              <a:rPr lang="fr-FR" dirty="0"/>
              <a:t>Manque d’attention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Manque de formation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6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EA49BF-3AD6-4234-B2AE-2B210173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1" y="258417"/>
            <a:ext cx="5377069" cy="26139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AF7783-EE0B-CF32-363C-0D0F08A1CC9C}"/>
              </a:ext>
            </a:extLst>
          </p:cNvPr>
          <p:cNvSpPr txBox="1"/>
          <p:nvPr/>
        </p:nvSpPr>
        <p:spPr>
          <a:xfrm>
            <a:off x="258417" y="3339261"/>
            <a:ext cx="1149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effectLst/>
                <a:latin typeface="Roboto" panose="02000000000000000000" pitchFamily="2" charset="0"/>
              </a:rPr>
              <a:t>Les jeunes de moins de 25 ans formés en santé et sécurité au travail pendant leur scolarité ont </a:t>
            </a:r>
            <a:r>
              <a:rPr lang="fr-F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2 fois moins d’accidents </a:t>
            </a:r>
            <a:r>
              <a:rPr lang="fr-FR" b="0" i="0" dirty="0">
                <a:effectLst/>
                <a:latin typeface="Roboto" panose="02000000000000000000" pitchFamily="2" charset="0"/>
              </a:rPr>
              <a:t>du travail que les autres.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35E9F5-58B3-09DB-DF9E-181F55B807EB}"/>
              </a:ext>
            </a:extLst>
          </p:cNvPr>
          <p:cNvSpPr txBox="1"/>
          <p:nvPr/>
        </p:nvSpPr>
        <p:spPr>
          <a:xfrm>
            <a:off x="258417" y="4701208"/>
            <a:ext cx="1126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La prévention des risques professionnels est donc PRIMORDIALE dans la formation des jeunes pour DIMINUER considérablement les ACCIDENTS du TRAVAIL</a:t>
            </a:r>
          </a:p>
        </p:txBody>
      </p:sp>
    </p:spTree>
    <p:extLst>
      <p:ext uri="{BB962C8B-B14F-4D97-AF65-F5344CB8AC3E}">
        <p14:creationId xmlns:p14="http://schemas.microsoft.com/office/powerpoint/2010/main" val="24902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7E956-2710-E401-14BF-DF495027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196160"/>
            <a:ext cx="10956235" cy="835923"/>
          </a:xfrm>
        </p:spPr>
        <p:txBody>
          <a:bodyPr/>
          <a:lstStyle/>
          <a:p>
            <a:r>
              <a:rPr lang="fr-FR" u="sng" dirty="0"/>
              <a:t>Situation travail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00D955-54C3-5653-383F-991C7E8DE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132" y="196160"/>
            <a:ext cx="4261874" cy="64499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925DFE7-4A40-1ED1-CE8F-937304A7F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777" y="196160"/>
            <a:ext cx="4628961" cy="66714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26307CB-D34B-F0F3-32F0-E48C8381E4AB}"/>
              </a:ext>
            </a:extLst>
          </p:cNvPr>
          <p:cNvSpPr txBox="1"/>
          <p:nvPr/>
        </p:nvSpPr>
        <p:spPr>
          <a:xfrm>
            <a:off x="226590" y="1302026"/>
            <a:ext cx="3576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Jess doit apporter des rouleaux de papiers dans son atelier.</a:t>
            </a:r>
          </a:p>
        </p:txBody>
      </p:sp>
    </p:spTree>
    <p:extLst>
      <p:ext uri="{BB962C8B-B14F-4D97-AF65-F5344CB8AC3E}">
        <p14:creationId xmlns:p14="http://schemas.microsoft.com/office/powerpoint/2010/main" val="15082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D3F92-D6C4-B7D2-BBD6-9EB952B4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116648"/>
            <a:ext cx="10515600" cy="877266"/>
          </a:xfrm>
        </p:spPr>
        <p:txBody>
          <a:bodyPr/>
          <a:lstStyle/>
          <a:p>
            <a:r>
              <a:rPr lang="fr-FR" b="1" i="1" u="sng" dirty="0"/>
              <a:t>Repérons  le ou les dangers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4F4C5B-00F1-307A-A2F1-5C93C431F098}"/>
              </a:ext>
            </a:extLst>
          </p:cNvPr>
          <p:cNvSpPr txBox="1"/>
          <p:nvPr/>
        </p:nvSpPr>
        <p:spPr>
          <a:xfrm>
            <a:off x="7199245" y="370615"/>
            <a:ext cx="208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Qui est concerné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F76399-A380-D749-8C71-4C59B30DC6C1}"/>
              </a:ext>
            </a:extLst>
          </p:cNvPr>
          <p:cNvSpPr txBox="1"/>
          <p:nvPr/>
        </p:nvSpPr>
        <p:spPr>
          <a:xfrm>
            <a:off x="6927575" y="370615"/>
            <a:ext cx="23555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JESS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6AB190-A976-3A3F-E321-1DF1CEA3AF1D}"/>
              </a:ext>
            </a:extLst>
          </p:cNvPr>
          <p:cNvSpPr txBox="1"/>
          <p:nvPr/>
        </p:nvSpPr>
        <p:spPr>
          <a:xfrm>
            <a:off x="3566491" y="1238503"/>
            <a:ext cx="380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DANGER/ RISQUES</a:t>
            </a:r>
            <a:r>
              <a:rPr lang="fr-FR" sz="2400" dirty="0"/>
              <a:t>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EDCE67-C56F-D125-E251-FEC60EFA9B03}"/>
              </a:ext>
            </a:extLst>
          </p:cNvPr>
          <p:cNvSpPr txBox="1"/>
          <p:nvPr/>
        </p:nvSpPr>
        <p:spPr>
          <a:xfrm>
            <a:off x="7373178" y="1247881"/>
            <a:ext cx="4438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Dommage potentiel (blessure)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E352EF-D59D-A225-C590-14D196C7A5B0}"/>
              </a:ext>
            </a:extLst>
          </p:cNvPr>
          <p:cNvSpPr txBox="1"/>
          <p:nvPr/>
        </p:nvSpPr>
        <p:spPr>
          <a:xfrm>
            <a:off x="3438939" y="2895815"/>
            <a:ext cx="316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Tapis, carton au sol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19213F-BEE5-F305-2BA6-D0733CD75155}"/>
              </a:ext>
            </a:extLst>
          </p:cNvPr>
          <p:cNvSpPr txBox="1"/>
          <p:nvPr/>
        </p:nvSpPr>
        <p:spPr>
          <a:xfrm>
            <a:off x="7914862" y="2941982"/>
            <a:ext cx="407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Entorse, fracture, contusions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0A5DB0-D498-721E-CBFC-061AC5CD6419}"/>
              </a:ext>
            </a:extLst>
          </p:cNvPr>
          <p:cNvSpPr txBox="1"/>
          <p:nvPr/>
        </p:nvSpPr>
        <p:spPr>
          <a:xfrm>
            <a:off x="3438939" y="4216096"/>
            <a:ext cx="32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Paquet de rouleaux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A18B602-86E3-95D4-5A0A-4815D33806D3}"/>
              </a:ext>
            </a:extLst>
          </p:cNvPr>
          <p:cNvSpPr txBox="1"/>
          <p:nvPr/>
        </p:nvSpPr>
        <p:spPr>
          <a:xfrm>
            <a:off x="7914862" y="4293056"/>
            <a:ext cx="372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Douleurs dans le dos…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ED6887F-6313-3758-A148-2C975DDD2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03" y="1083365"/>
            <a:ext cx="2885662" cy="5158409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B7DB263-5B7B-FA9C-3E09-C74D75A30553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6599582" y="3126648"/>
            <a:ext cx="1315280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623A5F5-32E3-DE8C-8A1F-6F71A4AE570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442214" y="4467783"/>
            <a:ext cx="1472648" cy="993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4930F58-22AB-8258-A807-CE8E5FB6A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387" y="5720076"/>
            <a:ext cx="1336361" cy="10036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2FF718-0F73-7D5A-B0F3-36396C09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u="sng" dirty="0"/>
              <a:t>Mesure de prévention dans cette situation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85F87B0-E9E9-D9CC-8E81-6C7AAEA03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075" y="1448584"/>
            <a:ext cx="1593574" cy="2748258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E687BAC-284D-520C-6BDA-7034B570D6DD}"/>
              </a:ext>
            </a:extLst>
          </p:cNvPr>
          <p:cNvSpPr txBox="1"/>
          <p:nvPr/>
        </p:nvSpPr>
        <p:spPr>
          <a:xfrm>
            <a:off x="8295860" y="4143322"/>
            <a:ext cx="389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Porter le carton correctement </a:t>
            </a:r>
          </a:p>
          <a:p>
            <a:r>
              <a:rPr lang="fr-FR" sz="2000" b="1" dirty="0"/>
              <a:t>(avoir reçu une formation adaptée)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608262-117C-2104-0E66-5FDCF096B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618" y="1685210"/>
            <a:ext cx="2077278" cy="26457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569543-5A9B-8DBB-8920-6DCB9CB978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419" y="4115012"/>
            <a:ext cx="1431235" cy="16300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0FCB1A-D804-2242-E0EE-C30E167822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166" y="1735186"/>
            <a:ext cx="1431235" cy="157424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F83E86E-9676-E6EC-D0B5-2B046F901588}"/>
              </a:ext>
            </a:extLst>
          </p:cNvPr>
          <p:cNvSpPr txBox="1"/>
          <p:nvPr/>
        </p:nvSpPr>
        <p:spPr>
          <a:xfrm>
            <a:off x="6096000" y="3471017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Roll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D06A53-7E04-8B06-2272-0448654C9E55}"/>
              </a:ext>
            </a:extLst>
          </p:cNvPr>
          <p:cNvSpPr txBox="1"/>
          <p:nvPr/>
        </p:nvSpPr>
        <p:spPr>
          <a:xfrm>
            <a:off x="4164497" y="4300136"/>
            <a:ext cx="11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Diable</a:t>
            </a:r>
            <a:endParaRPr lang="fr-FR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830BC7-4CEB-B681-FD67-C15885F71D3E}"/>
              </a:ext>
            </a:extLst>
          </p:cNvPr>
          <p:cNvSpPr txBox="1"/>
          <p:nvPr/>
        </p:nvSpPr>
        <p:spPr>
          <a:xfrm>
            <a:off x="5366302" y="5683405"/>
            <a:ext cx="130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Chariot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FB1DC5-6D21-AED9-A17A-19061BB383FE}"/>
              </a:ext>
            </a:extLst>
          </p:cNvPr>
          <p:cNvSpPr txBox="1"/>
          <p:nvPr/>
        </p:nvSpPr>
        <p:spPr>
          <a:xfrm>
            <a:off x="4005470" y="6221896"/>
            <a:ext cx="38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Utiliser une aide pour porter</a:t>
            </a:r>
          </a:p>
        </p:txBody>
      </p:sp>
      <p:pic>
        <p:nvPicPr>
          <p:cNvPr id="25" name="Espace réservé du contenu 3">
            <a:extLst>
              <a:ext uri="{FF2B5EF4-FFF2-40B4-BE49-F238E27FC236}">
                <a16:creationId xmlns:a16="http://schemas.microsoft.com/office/drawing/2014/main" id="{0BFE2164-1C2D-250A-A095-1A2B4B5924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600" y="1782710"/>
            <a:ext cx="1739348" cy="340912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D8AD60D-F7AA-8BD7-E2C8-CBCB02FA55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125" y="5105127"/>
            <a:ext cx="1739348" cy="91496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40BD29B-8A74-F004-5649-286DB5EF6DF5}"/>
              </a:ext>
            </a:extLst>
          </p:cNvPr>
          <p:cNvSpPr txBox="1"/>
          <p:nvPr/>
        </p:nvSpPr>
        <p:spPr>
          <a:xfrm>
            <a:off x="9329531" y="6073960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Signaler la zone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C84B18-9C46-F14B-B2E8-9FB04035301B}"/>
              </a:ext>
            </a:extLst>
          </p:cNvPr>
          <p:cNvSpPr txBox="1"/>
          <p:nvPr/>
        </p:nvSpPr>
        <p:spPr>
          <a:xfrm>
            <a:off x="1402241" y="5902289"/>
            <a:ext cx="273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Port d’EPI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D9CBBA-0304-EE86-9CF1-5446D4CD99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54" y="5430937"/>
            <a:ext cx="1165452" cy="1325563"/>
          </a:xfrm>
          <a:prstGeom prst="rect">
            <a:avLst/>
          </a:prstGeom>
        </p:spPr>
      </p:pic>
      <p:sp>
        <p:nvSpPr>
          <p:cNvPr id="10" name="Interdiction 9">
            <a:extLst>
              <a:ext uri="{FF2B5EF4-FFF2-40B4-BE49-F238E27FC236}">
                <a16:creationId xmlns:a16="http://schemas.microsoft.com/office/drawing/2014/main" id="{6413CE6D-5069-2330-6EDB-0D40A48DA46B}"/>
              </a:ext>
            </a:extLst>
          </p:cNvPr>
          <p:cNvSpPr/>
          <p:nvPr/>
        </p:nvSpPr>
        <p:spPr>
          <a:xfrm>
            <a:off x="1513232" y="2169637"/>
            <a:ext cx="475424" cy="463015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Interdiction 11">
            <a:extLst>
              <a:ext uri="{FF2B5EF4-FFF2-40B4-BE49-F238E27FC236}">
                <a16:creationId xmlns:a16="http://schemas.microsoft.com/office/drawing/2014/main" id="{7DD24AFB-F1AD-5AB4-6009-27921126CDFF}"/>
              </a:ext>
            </a:extLst>
          </p:cNvPr>
          <p:cNvSpPr/>
          <p:nvPr/>
        </p:nvSpPr>
        <p:spPr>
          <a:xfrm>
            <a:off x="1275520" y="4612693"/>
            <a:ext cx="475424" cy="463015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Interdiction 13">
            <a:extLst>
              <a:ext uri="{FF2B5EF4-FFF2-40B4-BE49-F238E27FC236}">
                <a16:creationId xmlns:a16="http://schemas.microsoft.com/office/drawing/2014/main" id="{03DF73BE-A909-F5D5-7601-3EC6F4F9E1C7}"/>
              </a:ext>
            </a:extLst>
          </p:cNvPr>
          <p:cNvSpPr/>
          <p:nvPr/>
        </p:nvSpPr>
        <p:spPr>
          <a:xfrm>
            <a:off x="1927364" y="4203993"/>
            <a:ext cx="475424" cy="463015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9" grpId="0"/>
      <p:bldP spid="3" grpId="0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0852E-8721-E4E4-A918-3528949A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0" y="327992"/>
            <a:ext cx="10515600" cy="917466"/>
          </a:xfrm>
        </p:spPr>
        <p:txBody>
          <a:bodyPr>
            <a:normAutofit fontScale="90000"/>
          </a:bodyPr>
          <a:lstStyle/>
          <a:p>
            <a:r>
              <a:rPr lang="fr-FR" sz="4800" b="1" u="sng" dirty="0"/>
              <a:t>Voici les </a:t>
            </a:r>
            <a:br>
              <a:rPr lang="fr-FR" sz="4800" b="1" u="sng" dirty="0"/>
            </a:br>
            <a:r>
              <a:rPr lang="fr-FR" sz="4800" b="1" u="sng" dirty="0"/>
              <a:t>risques professionnels?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77A0E80-2B56-A83A-8FE8-B72679B2A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844" y="407505"/>
            <a:ext cx="6397486" cy="604299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E8E5D62-19E6-39EC-EFDB-CA31834F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39" y="7092980"/>
            <a:ext cx="2494722" cy="76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F69590-A684-A388-6CF2-F2C2ABF69F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615" y="2543121"/>
            <a:ext cx="2385258" cy="3986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D26130-2D5C-9A94-F9EE-A52BD070EF54}"/>
              </a:ext>
            </a:extLst>
          </p:cNvPr>
          <p:cNvSpPr/>
          <p:nvPr/>
        </p:nvSpPr>
        <p:spPr>
          <a:xfrm>
            <a:off x="337930" y="1620078"/>
            <a:ext cx="5357192" cy="5078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07447D-A017-9C6D-492A-E363A796A4A8}"/>
              </a:ext>
            </a:extLst>
          </p:cNvPr>
          <p:cNvSpPr txBox="1"/>
          <p:nvPr/>
        </p:nvSpPr>
        <p:spPr>
          <a:xfrm>
            <a:off x="546652" y="1758434"/>
            <a:ext cx="497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Trouvez les risques professionnels présents dans notre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27BAA5-9C2A-2E4A-C1F7-BEDB0E63B1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615" y="2738947"/>
            <a:ext cx="2998630" cy="7593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727186-C2CB-FA0C-8FA3-86B046CD86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3"/>
          <a:stretch/>
        </p:blipFill>
        <p:spPr>
          <a:xfrm>
            <a:off x="1371600" y="5380389"/>
            <a:ext cx="3120887" cy="86138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47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61E31-0572-261A-A1E8-C5069722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2657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A vous de trouver les risques potentiels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A78B2-0729-CEC0-F9D5-0051A629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513" y="1794573"/>
            <a:ext cx="6966391" cy="46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7E4952-8B3A-C9CD-95AC-4E601980D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42792">
            <a:off x="237129" y="2582459"/>
            <a:ext cx="4256767" cy="11131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65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__8DF7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499" y="325152"/>
            <a:ext cx="6277002" cy="65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69D24EB-7A92-22E7-7F7D-685377641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4826">
            <a:off x="4593708" y="3501297"/>
            <a:ext cx="5770722" cy="12709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F8D4F2-C3E2-12F0-88F9-DC2BA1346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42792">
            <a:off x="237129" y="2582459"/>
            <a:ext cx="4256767" cy="11131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Grand écran</PresentationFormat>
  <Paragraphs>35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Thème Office</vt:lpstr>
      <vt:lpstr>Présentation PowerPoint</vt:lpstr>
      <vt:lpstr>Présentation PowerPoint</vt:lpstr>
      <vt:lpstr>Présentation PowerPoint</vt:lpstr>
      <vt:lpstr>Situation travail :</vt:lpstr>
      <vt:lpstr>Repérons  le ou les dangers</vt:lpstr>
      <vt:lpstr>Mesure de prévention dans cette situation</vt:lpstr>
      <vt:lpstr>Voici les  risques professionnels? </vt:lpstr>
      <vt:lpstr>A vous de trouver les risques potentiels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vous de repérer le risques sur votre lieux de travail et d’être prudent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FONTES</dc:creator>
  <cp:lastModifiedBy>Florence FONTES</cp:lastModifiedBy>
  <cp:revision>15</cp:revision>
  <dcterms:created xsi:type="dcterms:W3CDTF">2023-06-29T10:09:58Z</dcterms:created>
  <dcterms:modified xsi:type="dcterms:W3CDTF">2023-06-30T08:59:12Z</dcterms:modified>
</cp:coreProperties>
</file>