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57" r:id="rId7"/>
    <p:sldId id="265" r:id="rId8"/>
    <p:sldId id="263" r:id="rId9"/>
    <p:sldId id="264" r:id="rId10"/>
    <p:sldId id="256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7028-19AC-4F74-ABC1-B90298EEAF35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E284-2AA6-4459-87EB-AA7524305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479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7028-19AC-4F74-ABC1-B90298EEAF35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E284-2AA6-4459-87EB-AA7524305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73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7028-19AC-4F74-ABC1-B90298EEAF35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E284-2AA6-4459-87EB-AA7524305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3707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7028-19AC-4F74-ABC1-B90298EEAF35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E284-2AA6-4459-87EB-AA7524305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985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7028-19AC-4F74-ABC1-B90298EEAF35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E284-2AA6-4459-87EB-AA7524305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851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7028-19AC-4F74-ABC1-B90298EEAF35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E284-2AA6-4459-87EB-AA7524305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66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7028-19AC-4F74-ABC1-B90298EEAF35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E284-2AA6-4459-87EB-AA7524305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278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7028-19AC-4F74-ABC1-B90298EEAF35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E284-2AA6-4459-87EB-AA7524305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731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7028-19AC-4F74-ABC1-B90298EEAF35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E284-2AA6-4459-87EB-AA7524305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39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7028-19AC-4F74-ABC1-B90298EEAF35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E284-2AA6-4459-87EB-AA7524305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434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7028-19AC-4F74-ABC1-B90298EEAF35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E284-2AA6-4459-87EB-AA7524305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11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A7028-19AC-4F74-ABC1-B90298EEAF35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8E284-2AA6-4459-87EB-AA7524305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07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Séquence 2: Le traitement des empreintes</a:t>
            </a:r>
          </a:p>
          <a:p>
            <a:pPr lvl="0"/>
            <a:r>
              <a:rPr lang="fr-FR" dirty="0">
                <a:solidFill>
                  <a:prstClr val="black"/>
                </a:solidFill>
              </a:rPr>
              <a:t>Séance : Désinfecter une empreinte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Objectif: Mettre en œuvre la démarche de prévention des risques spécifiques au métier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Compétences: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Assurer un environnement de travail sécurisé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Identifier les dangers liés à la situation pour choisir l’équipement de protection adapté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Utiliser les équipements de protection adaptés aux gestes à risques</a:t>
            </a:r>
          </a:p>
          <a:p>
            <a:endParaRPr lang="fr-FR" dirty="0" smtClean="0">
              <a:solidFill>
                <a:srgbClr val="FF0000"/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39475"/>
            <a:ext cx="35242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65104"/>
            <a:ext cx="2952328" cy="233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01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47" y="280610"/>
            <a:ext cx="6936789" cy="645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47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Situation Professionnelle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Le Docteur X vous envoie deux empreintes en matériau </a:t>
            </a:r>
            <a:r>
              <a:rPr lang="fr-FR" dirty="0" err="1" smtClean="0"/>
              <a:t>hydrocolloïde</a:t>
            </a:r>
            <a:r>
              <a:rPr lang="fr-FR" dirty="0" smtClean="0"/>
              <a:t> irréversible pour des modèles primaires.</a:t>
            </a:r>
          </a:p>
          <a:p>
            <a:r>
              <a:rPr lang="fr-FR" dirty="0" smtClean="0"/>
              <a:t>En tant que technicien dentaire, votre responsable vous demande pour la semaine d’être à la salle à plâtre, le matin pour vous occuper de la désinfection des empreintes avant la coulée des empreintes.</a:t>
            </a:r>
          </a:p>
          <a:p>
            <a:r>
              <a:rPr lang="fr-FR" dirty="0" smtClean="0"/>
              <a:t>Votre responsable vous demande de bien lire la fiche de prescription, de porter vos EPI correctement.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365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120680" cy="6552728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4788024" y="1052736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Docteur </a:t>
            </a:r>
            <a:r>
              <a:rPr lang="fr-FR" sz="1600" b="1" dirty="0" err="1" smtClean="0"/>
              <a:t>Violot</a:t>
            </a:r>
            <a:endParaRPr lang="fr-FR" sz="1600" b="1" dirty="0" smtClean="0"/>
          </a:p>
          <a:p>
            <a:r>
              <a:rPr lang="fr-FR" sz="1600" b="1" dirty="0" smtClean="0"/>
              <a:t>Rue de Chambertin</a:t>
            </a:r>
          </a:p>
          <a:p>
            <a:r>
              <a:rPr lang="fr-FR" sz="1600" b="1" dirty="0" smtClean="0"/>
              <a:t>Chevigny Saint Sauveur</a:t>
            </a:r>
            <a:endParaRPr lang="fr-FR" sz="16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3635896" y="285293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Mme Tourneur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1835696" y="3222268"/>
            <a:ext cx="5184576" cy="8548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547664" y="5301208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Patiente porteuse d’une hépatite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fr-FR" dirty="0" smtClean="0"/>
              <a:t>Attention à la désinfection des empreintes</a:t>
            </a:r>
          </a:p>
          <a:p>
            <a:r>
              <a:rPr lang="fr-FR" dirty="0" smtClean="0"/>
              <a:t>Confection de deux PEI pour édenté total maxillaire et mandibulaire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868144" y="590137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07/07/23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787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Activité: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Temps: 10mn</a:t>
            </a:r>
          </a:p>
          <a:p>
            <a:r>
              <a:rPr lang="fr-FR" dirty="0" smtClean="0"/>
              <a:t>Analyser la situation professionnelle</a:t>
            </a:r>
          </a:p>
          <a:p>
            <a:r>
              <a:rPr lang="fr-FR" dirty="0" smtClean="0"/>
              <a:t>Evaluer le ou les risques de la situation analysée</a:t>
            </a:r>
          </a:p>
          <a:p>
            <a:r>
              <a:rPr lang="fr-FR" dirty="0" smtClean="0"/>
              <a:t>Proposer des mesures de prévention-protection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 smtClean="0"/>
              <a:t>Doc joint=&gt; la </a:t>
            </a:r>
            <a:r>
              <a:rPr lang="fr-FR" dirty="0" err="1" smtClean="0"/>
              <a:t>situation,la</a:t>
            </a:r>
            <a:r>
              <a:rPr lang="fr-FR" dirty="0" smtClean="0"/>
              <a:t> fiche des risques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058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4601"/>
            <a:ext cx="3096344" cy="228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95714"/>
            <a:ext cx="3439890" cy="209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331274" y="553651"/>
            <a:ext cx="30243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Désinfection, immersion 1 à 2</a:t>
            </a:r>
          </a:p>
          <a:p>
            <a:r>
              <a:rPr lang="fr-FR" sz="2800" b="1" dirty="0">
                <a:solidFill>
                  <a:srgbClr val="FF0000"/>
                </a:solidFill>
              </a:rPr>
              <a:t>m</a:t>
            </a:r>
            <a:r>
              <a:rPr lang="fr-FR" sz="2800" b="1" dirty="0" smtClean="0">
                <a:solidFill>
                  <a:srgbClr val="FF0000"/>
                </a:solidFill>
              </a:rPr>
              <a:t>n dans le désinfectant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63" y="3212976"/>
            <a:ext cx="3312057" cy="253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94" y="3140968"/>
            <a:ext cx="401891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203848" y="5517232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Rinçage, 1 à 2 mn dans l’eau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99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2771800" y="2420888"/>
            <a:ext cx="3600400" cy="201622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915816" y="264417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Situation professionnelle</a:t>
            </a:r>
            <a:r>
              <a:rPr lang="fr-FR" dirty="0" smtClean="0"/>
              <a:t>:</a:t>
            </a:r>
          </a:p>
          <a:p>
            <a:endParaRPr lang="fr-FR" dirty="0" smtClean="0"/>
          </a:p>
        </p:txBody>
      </p:sp>
      <p:cxnSp>
        <p:nvCxnSpPr>
          <p:cNvPr id="7" name="Connecteur droit 6"/>
          <p:cNvCxnSpPr/>
          <p:nvPr/>
        </p:nvCxnSpPr>
        <p:spPr>
          <a:xfrm flipH="1" flipV="1">
            <a:off x="2195736" y="1772816"/>
            <a:ext cx="720080" cy="685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179512" y="836712"/>
            <a:ext cx="2304256" cy="127900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59566" y="957097"/>
            <a:ext cx="2002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Qui</a:t>
            </a:r>
            <a:endParaRPr lang="fr-FR" b="1" dirty="0"/>
          </a:p>
        </p:txBody>
      </p:sp>
      <p:cxnSp>
        <p:nvCxnSpPr>
          <p:cNvPr id="11" name="Connecteur droit 10"/>
          <p:cNvCxnSpPr>
            <a:stCxn id="4" idx="0"/>
          </p:cNvCxnSpPr>
          <p:nvPr/>
        </p:nvCxnSpPr>
        <p:spPr>
          <a:xfrm flipV="1">
            <a:off x="4572000" y="1268760"/>
            <a:ext cx="0" cy="115212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3059832" y="260648"/>
            <a:ext cx="2952328" cy="13681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749646" y="356978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/>
              <a:t>Quand:</a:t>
            </a:r>
            <a:endParaRPr lang="fr-FR" sz="2000" b="1" u="sng" dirty="0"/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6372200" y="2115716"/>
            <a:ext cx="864096" cy="66521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7020272" y="1476214"/>
            <a:ext cx="1872208" cy="98240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7488324" y="158501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Lieu</a:t>
            </a:r>
            <a:r>
              <a:rPr lang="fr-FR" b="1" dirty="0" smtClean="0"/>
              <a:t>:</a:t>
            </a:r>
            <a:endParaRPr lang="fr-FR" b="1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6300192" y="4365104"/>
            <a:ext cx="1008112" cy="72008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2447764" y="4261738"/>
            <a:ext cx="648072" cy="100811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7020272" y="4903084"/>
            <a:ext cx="1872208" cy="111820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1331640" y="5250808"/>
            <a:ext cx="2004566" cy="11902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7380312" y="490365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Risques</a:t>
            </a:r>
            <a:r>
              <a:rPr lang="fr-FR" b="1" dirty="0" smtClean="0"/>
              <a:t>:</a:t>
            </a:r>
            <a:endParaRPr lang="fr-FR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1655191" y="527805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Prévention:</a:t>
            </a:r>
            <a:endParaRPr lang="fr-FR" b="1" u="sng" dirty="0"/>
          </a:p>
        </p:txBody>
      </p:sp>
      <p:sp>
        <p:nvSpPr>
          <p:cNvPr id="10" name="ZoneTexte 9"/>
          <p:cNvSpPr txBox="1"/>
          <p:nvPr/>
        </p:nvSpPr>
        <p:spPr>
          <a:xfrm>
            <a:off x="588048" y="1248683"/>
            <a:ext cx="1487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 technicien dentaire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010058" y="3140968"/>
            <a:ext cx="3146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Le technicien dentaire désinfecte les empreintes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749646" y="75708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Activité qui se déroule le matin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226487" y="193105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Salle à plâtre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660232" y="5269850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Liés aux agents biologiques. </a:t>
            </a:r>
            <a:r>
              <a:rPr lang="fr-FR" b="1" dirty="0">
                <a:solidFill>
                  <a:srgbClr val="0070C0"/>
                </a:solidFill>
              </a:rPr>
              <a:t>c</a:t>
            </a:r>
            <a:r>
              <a:rPr lang="fr-FR" b="1" dirty="0" smtClean="0">
                <a:solidFill>
                  <a:srgbClr val="0070C0"/>
                </a:solidFill>
              </a:rPr>
              <a:t>utanée</a:t>
            </a:r>
            <a:r>
              <a:rPr lang="fr-FR" b="1" dirty="0" smtClean="0">
                <a:solidFill>
                  <a:srgbClr val="0070C0"/>
                </a:solidFill>
              </a:rPr>
              <a:t>, cancérogène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331640" y="5647390"/>
            <a:ext cx="2418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Protection collective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Protection individuel ( blouse, </a:t>
            </a:r>
            <a:r>
              <a:rPr lang="fr-FR" b="1" dirty="0" smtClean="0">
                <a:solidFill>
                  <a:srgbClr val="0070C0"/>
                </a:solidFill>
              </a:rPr>
              <a:t>gants, masque)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52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2" grpId="0" animBg="1"/>
      <p:bldP spid="18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136903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33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8" y="15846"/>
            <a:ext cx="7792776" cy="498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98" y="5013176"/>
            <a:ext cx="751387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85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363272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32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260</Words>
  <Application>Microsoft Office PowerPoint</Application>
  <PresentationFormat>Affichage à l'écran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Présentation PowerPoint</vt:lpstr>
      <vt:lpstr>Situation Professionnelle</vt:lpstr>
      <vt:lpstr>Présentation PowerPoint</vt:lpstr>
      <vt:lpstr>Activité: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ANALYSE PAR L’ACCIDENT</dc:title>
  <dc:creator>merat merat</dc:creator>
  <cp:lastModifiedBy>merat merat</cp:lastModifiedBy>
  <cp:revision>19</cp:revision>
  <dcterms:created xsi:type="dcterms:W3CDTF">2023-01-12T13:39:26Z</dcterms:created>
  <dcterms:modified xsi:type="dcterms:W3CDTF">2023-06-29T20:55:56Z</dcterms:modified>
</cp:coreProperties>
</file>