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6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3A5B4-E1DE-E9DE-92B4-F67D7B86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74484A-2D39-E5B8-E2B2-5E6D915B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8EC28-C8A3-E603-8764-B21850A2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74BBD-EBDE-D2C5-10F1-93C7F6BF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632E11-F8DE-3E4B-9C52-61B79ABB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4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A0EA5-896D-5EDD-802F-BF4B041C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5B0D43-E7E2-0E30-AE63-F180934E7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F41BC-C06E-B1FB-349B-15C897D9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1A764-29B4-40F1-D5D2-91C8E13F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1C8FF-2691-AD20-4CD5-52F63592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4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62E780-2B17-ACD6-6904-FB51D6571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A4179A-B33A-4BB3-EE42-CF58790B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E1C51-70C9-28EC-032F-A47C9A41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608EA-3938-7D66-5D10-29F78606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9AD72-7F00-94FE-2F0C-48D2FD84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9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4ECCC-99B8-256B-B7D4-1FF67DD4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BC2B61-721A-BBA5-1C96-26C18D7C4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FD8A98-0C16-14FB-1DF2-B3C08482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7CCED-F191-5122-5324-E9D5CBBF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9F51B-13CA-3F17-4E75-2F481636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D16CE-5156-64A2-06C4-A15E3BDA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1D883-7EB1-F277-9FEC-3683BD1F2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6DF5B-CF95-2B25-43F7-5B505165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42302-F51B-B69C-0B75-B80A3BDB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BB8BAA-8AB0-AC98-F3B6-05F9E5D6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0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C438C-0DCF-560D-7F32-454D6A58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1C7DB-36A5-38E1-BD95-F6388369F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19547-048C-790B-CFB9-E2597062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62FF75-133B-D617-B7FE-219365A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5180EB-8BD0-A7F9-EC17-317C656E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F81945-A806-10CD-1E2B-B911DA7D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E11B1-D21D-FD5E-82CE-EA2A8633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C6B8B-9887-952D-B771-395D52D5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7C5AFF-618E-CDFC-5101-F6BE683DD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43F315-8BE7-175F-8654-501601AA7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E9397D-279B-EB18-FC72-601315D04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0B9F60-F847-E0DB-5AD8-C06975E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1568EC-7E7D-363B-063C-2D1C1680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2FAF46-C07E-A557-F7D2-138E0CE8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11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1D326-FE81-3EA6-F9C6-88984F5F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C6AAFD-207B-AE7A-57F8-23451185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A477CC-CF48-8E6A-2552-F04B91CF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7B4D0-CD64-6A37-1963-6A5097D2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7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33E881-4596-8BB3-8777-016EC4B7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EEFEA7-70B0-90BE-A4D8-5282EEC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D76FB2-0EFA-7DD2-FE61-4905E7DA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4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56EBC-1A54-50C4-93BC-37A29141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4C7ADB-3F49-4D55-A53D-4BF287FC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830BC-C112-94DC-C78D-5386C19B5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EEBF75-A016-7163-CAD2-A88D3ED0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7DDACD-C733-980C-B93F-3892C1DC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51E91-1F68-1AA7-BA65-A86F2532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0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C9E12-BBDD-44CC-BD43-B5E00AFD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4BBFB9-F318-6996-386A-937EEFBF3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0922A0-0DAE-7EB9-7B11-0F3C54316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45A780-8133-9194-1B8F-23E26B1E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201CED-9F9A-AFE3-9C74-852986C8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DEDED6-3F9B-355C-58CE-EECB83CB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0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91F8A2-C8E9-2E7F-05BD-5939120D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0D456-CCDF-074C-B9A9-9FEA65B7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7F8F2-E70F-A4D2-24B5-3CA8E55B1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20DA-F810-43E5-9CD2-1D8A0BCC7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D3B22-82DE-89AE-2A41-D9862B27C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0046C-1747-3C43-13E9-BB6DF6968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C5A9-32A3-4AE6-8D10-117893FCB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DB26C-23F8-AB20-FF22-4597834B8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9060"/>
          </a:xfrm>
        </p:spPr>
        <p:txBody>
          <a:bodyPr>
            <a:normAutofit/>
          </a:bodyPr>
          <a:lstStyle/>
          <a:p>
            <a:r>
              <a:rPr lang="fr-FR" sz="4000" b="1" u="sng" dirty="0"/>
              <a:t>SEQUENCE : Révision périodique sur véhicule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9837BC-6547-B407-A3E2-7296296B2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7330"/>
            <a:ext cx="9144000" cy="1100470"/>
          </a:xfrm>
        </p:spPr>
        <p:txBody>
          <a:bodyPr>
            <a:normAutofit/>
          </a:bodyPr>
          <a:lstStyle/>
          <a:p>
            <a:r>
              <a:rPr lang="fr-FR" sz="3200" b="1" dirty="0"/>
              <a:t>Prévention des risques liés a l’intervention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66087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02530-6616-2BF4-34C0-520ED402E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555126" cy="4912242"/>
          </a:xfrm>
        </p:spPr>
        <p:txBody>
          <a:bodyPr>
            <a:normAutofit/>
          </a:bodyPr>
          <a:lstStyle/>
          <a:p>
            <a:r>
              <a:rPr lang="fr-FR" sz="2400" b="1" u="sng" dirty="0"/>
              <a:t>RISQUE N°5 et N°6</a:t>
            </a:r>
            <a:br>
              <a:rPr lang="fr-FR" sz="2400" b="1" u="sng" dirty="0"/>
            </a:br>
            <a:br>
              <a:rPr lang="fr-FR" sz="2400" b="1" u="sng" dirty="0"/>
            </a:br>
            <a:r>
              <a:rPr lang="fr-FR" sz="2400" dirty="0"/>
              <a:t>Oublier que l’on travail en binôme</a:t>
            </a:r>
            <a:br>
              <a:rPr lang="fr-FR" sz="2400" dirty="0"/>
            </a:br>
            <a:r>
              <a:rPr lang="fr-FR" sz="2400" dirty="0"/>
              <a:t>l’état de santé de son binôme</a:t>
            </a:r>
            <a:br>
              <a:rPr lang="fr-FR" sz="2400" dirty="0"/>
            </a:br>
            <a:br>
              <a:rPr lang="fr-FR" sz="2400" dirty="0"/>
            </a:br>
            <a:r>
              <a:rPr lang="fr-FR" sz="2400" u="sng" dirty="0">
                <a:solidFill>
                  <a:srgbClr val="FF0000"/>
                </a:solidFill>
              </a:rPr>
              <a:t>Outil d’aide</a:t>
            </a: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400" b="1" u="sng" dirty="0"/>
            </a:br>
            <a:br>
              <a:rPr lang="fr-FR" sz="2400" b="1" u="sng" dirty="0"/>
            </a:br>
            <a:br>
              <a:rPr lang="fr-FR" sz="2400" b="1" u="sng" dirty="0"/>
            </a:br>
            <a:endParaRPr lang="fr-FR" sz="2400" b="1" u="sng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C827CA-2E00-6748-A52D-B9FDC72F6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742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Entente et complémentarité du binôme</a:t>
            </a:r>
          </a:p>
        </p:txBody>
      </p:sp>
    </p:spTree>
    <p:extLst>
      <p:ext uri="{BB962C8B-B14F-4D97-AF65-F5344CB8AC3E}">
        <p14:creationId xmlns:p14="http://schemas.microsoft.com/office/powerpoint/2010/main" val="18888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E85AE-846A-6330-ED8C-8ED56A18C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>
                <a:solidFill>
                  <a:srgbClr val="0070C0"/>
                </a:solidFill>
              </a:rPr>
              <a:t>Exercice sur les risques</a:t>
            </a:r>
            <a:br>
              <a:rPr lang="fr-FR" sz="2400" b="1" u="sng" dirty="0">
                <a:solidFill>
                  <a:srgbClr val="0070C0"/>
                </a:solidFill>
              </a:rPr>
            </a:br>
            <a:r>
              <a:rPr lang="fr-FR" sz="2400" dirty="0"/>
              <a:t>Parmi les fiches ci-dessous , donnez les n° qui correspondes à votre situation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E0A6B8-CA0B-D695-4B75-194AC79E2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7AE7A-7795-F4B8-CBA6-8E062B103D4F}"/>
              </a:ext>
            </a:extLst>
          </p:cNvPr>
          <p:cNvSpPr/>
          <p:nvPr/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13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93891-6BAD-B2C7-D83A-1A3062D37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AAF4A8-BF52-549B-D69B-555A8B89D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5DB342-46DC-982B-23C0-6DBDBEB2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7" y="287078"/>
            <a:ext cx="9707525" cy="6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F8E28-06AF-4F53-2C60-3F8BF1606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6200"/>
            <a:ext cx="9144000" cy="957944"/>
          </a:xfrm>
        </p:spPr>
        <p:txBody>
          <a:bodyPr>
            <a:normAutofit/>
          </a:bodyPr>
          <a:lstStyle/>
          <a:p>
            <a:r>
              <a:rPr lang="fr-FR" sz="2400" b="1" i="1" u="sng" dirty="0">
                <a:solidFill>
                  <a:srgbClr val="7030A0"/>
                </a:solidFill>
              </a:rPr>
              <a:t>ANNEXE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40DA8C-50F6-C8AE-5C54-FAA708E50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29062" y="4470148"/>
            <a:ext cx="17214434" cy="389335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Atelier mécanique et carrosserie | CTNT">
            <a:extLst>
              <a:ext uri="{FF2B5EF4-FFF2-40B4-BE49-F238E27FC236}">
                <a16:creationId xmlns:a16="http://schemas.microsoft.com/office/drawing/2014/main" id="{4EB3CDDA-07CE-6E2B-652D-A44B6A12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1066800"/>
            <a:ext cx="10443254" cy="52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9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3CCD8-2CD5-5B28-C3FB-A7B1EF715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/>
              <a:t>Description de l’activité</a:t>
            </a:r>
            <a:r>
              <a:rPr lang="fr-FR" sz="2400" dirty="0"/>
              <a:t>: Le client vous confie son véhicule afin d’effectuer une révision complète.</a:t>
            </a:r>
            <a:br>
              <a:rPr lang="fr-FR" sz="2400" dirty="0"/>
            </a:br>
            <a:r>
              <a:rPr lang="fr-FR" sz="2400" dirty="0"/>
              <a:t>Après avoir rempli l’ordre de réparation vous allez procéder a l’intervention.</a:t>
            </a:r>
            <a:br>
              <a:rPr lang="fr-FR" sz="2400" dirty="0"/>
            </a:br>
            <a:br>
              <a:rPr lang="fr-FR" sz="2400" dirty="0"/>
            </a:b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CB45C9-D057-1D6D-EC7F-8E8017A76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Première étape: Bilan et causes des accidents sur le métier</a:t>
            </a:r>
          </a:p>
          <a:p>
            <a:r>
              <a:rPr lang="fr-FR" dirty="0"/>
              <a:t>Deuxième étape: Evaluer les risques personnels et matériels</a:t>
            </a:r>
          </a:p>
          <a:p>
            <a:r>
              <a:rPr lang="fr-FR" dirty="0"/>
              <a:t>( Sources INRS )</a:t>
            </a:r>
          </a:p>
        </p:txBody>
      </p:sp>
    </p:spTree>
    <p:extLst>
      <p:ext uri="{BB962C8B-B14F-4D97-AF65-F5344CB8AC3E}">
        <p14:creationId xmlns:p14="http://schemas.microsoft.com/office/powerpoint/2010/main" val="126150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86123-0350-7268-E2E3-502E09966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89C89D-BBE0-D491-58F3-C2DC73AD3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022C35-F0D8-D369-471C-1445EDD9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64" y="233916"/>
            <a:ext cx="9579934" cy="65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0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218B9-4361-D7C1-F1F3-826EBD2A3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F48A2C-FB41-F8F3-B5C9-DA48782EB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DF553E-7DB4-C5A3-FF99-930ECC93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39" y="28575"/>
            <a:ext cx="969689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2D1C2-8C3B-1D20-DA7B-550C112BD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852"/>
            <a:ext cx="9144000" cy="754912"/>
          </a:xfrm>
        </p:spPr>
        <p:txBody>
          <a:bodyPr>
            <a:normAutofit/>
          </a:bodyPr>
          <a:lstStyle/>
          <a:p>
            <a:r>
              <a:rPr lang="fr-FR" sz="2800" u="sng" dirty="0"/>
              <a:t>Evaluation des risques pour l’intervention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3EF4C-D6BD-4FD1-B2A9-768D96753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5C6D6D-5D6F-F527-7C0F-B22D63D4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5006"/>
            <a:ext cx="4823636" cy="4423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46B022-1825-3310-0378-AC8785A48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" r="2313" b="40450"/>
          <a:stretch/>
        </p:blipFill>
        <p:spPr bwMode="auto">
          <a:xfrm>
            <a:off x="1010093" y="1934527"/>
            <a:ext cx="5085907" cy="4253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94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>
            <a:extLst>
              <a:ext uri="{FF2B5EF4-FFF2-40B4-BE49-F238E27FC236}">
                <a16:creationId xmlns:a16="http://schemas.microsoft.com/office/drawing/2014/main" id="{D2D3E84A-744D-F907-4333-29E29B3BA005}"/>
              </a:ext>
            </a:extLst>
          </p:cNvPr>
          <p:cNvSpPr/>
          <p:nvPr/>
        </p:nvSpPr>
        <p:spPr>
          <a:xfrm>
            <a:off x="5473739" y="2965625"/>
            <a:ext cx="1839432" cy="11116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D8821C-B8D1-7B20-5942-6E6CB8A11ECE}"/>
              </a:ext>
            </a:extLst>
          </p:cNvPr>
          <p:cNvSpPr txBox="1"/>
          <p:nvPr/>
        </p:nvSpPr>
        <p:spPr>
          <a:xfrm>
            <a:off x="8091377" y="5071730"/>
            <a:ext cx="1181734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 P I</a:t>
            </a:r>
          </a:p>
          <a:p>
            <a:r>
              <a:rPr lang="fr-FR" dirty="0"/>
              <a:t>Risque n°2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3A7C1-921E-FB5A-7004-3F5BDE7373D5}"/>
              </a:ext>
            </a:extLst>
          </p:cNvPr>
          <p:cNvSpPr txBox="1"/>
          <p:nvPr/>
        </p:nvSpPr>
        <p:spPr>
          <a:xfrm>
            <a:off x="3230270" y="5071730"/>
            <a:ext cx="2243469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Nature de l’activité</a:t>
            </a:r>
          </a:p>
          <a:p>
            <a:r>
              <a:rPr lang="fr-FR" dirty="0"/>
              <a:t>Risque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575ADD-C0D3-C8F8-0E9B-B0CDE49FEFCE}"/>
              </a:ext>
            </a:extLst>
          </p:cNvPr>
          <p:cNvSpPr txBox="1"/>
          <p:nvPr/>
        </p:nvSpPr>
        <p:spPr>
          <a:xfrm rot="16200000">
            <a:off x="1344682" y="2950455"/>
            <a:ext cx="2439001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Aménagement du poste</a:t>
            </a:r>
          </a:p>
          <a:p>
            <a:r>
              <a:rPr lang="fr-FR" dirty="0"/>
              <a:t>Risque n°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A2F4B6-26E0-1FD7-0935-2C800F3028A4}"/>
              </a:ext>
            </a:extLst>
          </p:cNvPr>
          <p:cNvSpPr txBox="1"/>
          <p:nvPr/>
        </p:nvSpPr>
        <p:spPr>
          <a:xfrm>
            <a:off x="3351097" y="1324880"/>
            <a:ext cx="1746632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Equipe de travail</a:t>
            </a:r>
          </a:p>
          <a:p>
            <a:r>
              <a:rPr lang="fr-FR" dirty="0"/>
              <a:t>Risque n°5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0EB1F-FCCE-A59F-A67B-67B9BC69EAE1}"/>
              </a:ext>
            </a:extLst>
          </p:cNvPr>
          <p:cNvSpPr txBox="1"/>
          <p:nvPr/>
        </p:nvSpPr>
        <p:spPr>
          <a:xfrm>
            <a:off x="5741582" y="3336804"/>
            <a:ext cx="137159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Intervenant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428FD1-6D07-61AC-3973-7D03C3E9DE3B}"/>
              </a:ext>
            </a:extLst>
          </p:cNvPr>
          <p:cNvSpPr txBox="1"/>
          <p:nvPr/>
        </p:nvSpPr>
        <p:spPr>
          <a:xfrm>
            <a:off x="6940580" y="1324880"/>
            <a:ext cx="2952475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Etat de santé de l’intervenant</a:t>
            </a:r>
          </a:p>
          <a:p>
            <a:r>
              <a:rPr lang="fr-FR" dirty="0"/>
              <a:t>Risque n°6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CC0E68-1BE1-8EEC-25F1-8882CA057F04}"/>
              </a:ext>
            </a:extLst>
          </p:cNvPr>
          <p:cNvSpPr txBox="1"/>
          <p:nvPr/>
        </p:nvSpPr>
        <p:spPr>
          <a:xfrm rot="5400000">
            <a:off x="9888279" y="3196211"/>
            <a:ext cx="1625701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Environnement</a:t>
            </a:r>
          </a:p>
          <a:p>
            <a:r>
              <a:rPr lang="fr-FR" dirty="0"/>
              <a:t>Risque n°1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C17C21-7836-CC87-BDEF-B9B56307A5AA}"/>
              </a:ext>
            </a:extLst>
          </p:cNvPr>
          <p:cNvCxnSpPr>
            <a:cxnSpLocks/>
            <a:stCxn id="16" idx="1"/>
            <a:endCxn id="10" idx="2"/>
          </p:cNvCxnSpPr>
          <p:nvPr/>
        </p:nvCxnSpPr>
        <p:spPr>
          <a:xfrm flipH="1" flipV="1">
            <a:off x="4224413" y="1971211"/>
            <a:ext cx="1518705" cy="1157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CC29ADC-9C33-F0CC-2793-9AE34770ACD5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2867591" y="3519377"/>
            <a:ext cx="2606148" cy="20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50FA32B-1ACB-2586-512B-F23DC0782741}"/>
              </a:ext>
            </a:extLst>
          </p:cNvPr>
          <p:cNvCxnSpPr>
            <a:stCxn id="16" idx="3"/>
          </p:cNvCxnSpPr>
          <p:nvPr/>
        </p:nvCxnSpPr>
        <p:spPr>
          <a:xfrm flipH="1">
            <a:off x="4476307" y="3914512"/>
            <a:ext cx="1266811" cy="1157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EC91108-E733-FEEC-92A5-75C99263D521}"/>
              </a:ext>
            </a:extLst>
          </p:cNvPr>
          <p:cNvCxnSpPr>
            <a:stCxn id="16" idx="5"/>
            <a:endCxn id="7" idx="0"/>
          </p:cNvCxnSpPr>
          <p:nvPr/>
        </p:nvCxnSpPr>
        <p:spPr>
          <a:xfrm>
            <a:off x="7043792" y="3914512"/>
            <a:ext cx="1638452" cy="1157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75A8F5C-68D2-F2BD-8EC3-C3D75C9BB5B3}"/>
              </a:ext>
            </a:extLst>
          </p:cNvPr>
          <p:cNvCxnSpPr>
            <a:cxnSpLocks/>
            <a:stCxn id="16" idx="6"/>
            <a:endCxn id="13" idx="2"/>
          </p:cNvCxnSpPr>
          <p:nvPr/>
        </p:nvCxnSpPr>
        <p:spPr>
          <a:xfrm flipV="1">
            <a:off x="7313171" y="3519377"/>
            <a:ext cx="3064793" cy="2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6456811-816B-FBD7-B06F-77CF9A59879A}"/>
              </a:ext>
            </a:extLst>
          </p:cNvPr>
          <p:cNvCxnSpPr>
            <a:stCxn id="16" idx="7"/>
            <a:endCxn id="12" idx="2"/>
          </p:cNvCxnSpPr>
          <p:nvPr/>
        </p:nvCxnSpPr>
        <p:spPr>
          <a:xfrm flipV="1">
            <a:off x="7043792" y="1971211"/>
            <a:ext cx="1373026" cy="1157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FACB48F-F141-5263-05C6-BC55DFF72644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5097729" y="1648046"/>
            <a:ext cx="1842851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8FA3D7D1-82A7-02B9-B8EC-60B5FBFE6BCC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9893055" y="1648046"/>
            <a:ext cx="808074" cy="1058480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0486BCD8-86C0-E16A-3605-9879AC858328}"/>
              </a:ext>
            </a:extLst>
          </p:cNvPr>
          <p:cNvCxnSpPr>
            <a:stCxn id="13" idx="3"/>
            <a:endCxn id="7" idx="3"/>
          </p:cNvCxnSpPr>
          <p:nvPr/>
        </p:nvCxnSpPr>
        <p:spPr>
          <a:xfrm rot="5400000">
            <a:off x="9455786" y="4149552"/>
            <a:ext cx="1062669" cy="1428018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8A94AB5-7C21-B34C-38B9-7BC723253AB6}"/>
              </a:ext>
            </a:extLst>
          </p:cNvPr>
          <p:cNvCxnSpPr>
            <a:stCxn id="7" idx="1"/>
            <a:endCxn id="8" idx="3"/>
          </p:cNvCxnSpPr>
          <p:nvPr/>
        </p:nvCxnSpPr>
        <p:spPr>
          <a:xfrm flipH="1">
            <a:off x="5473739" y="5394896"/>
            <a:ext cx="261763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 : en angle 57">
            <a:extLst>
              <a:ext uri="{FF2B5EF4-FFF2-40B4-BE49-F238E27FC236}">
                <a16:creationId xmlns:a16="http://schemas.microsoft.com/office/drawing/2014/main" id="{12AEB980-AACD-B7BD-5725-B083D06D43A4}"/>
              </a:ext>
            </a:extLst>
          </p:cNvPr>
          <p:cNvCxnSpPr>
            <a:stCxn id="8" idx="1"/>
          </p:cNvCxnSpPr>
          <p:nvPr/>
        </p:nvCxnSpPr>
        <p:spPr>
          <a:xfrm rot="10800000">
            <a:off x="2544426" y="4493122"/>
            <a:ext cx="685845" cy="901775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938686A1-26A6-645F-E6AA-7AE786777E9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rot="5400000" flipH="1" flipV="1">
            <a:off x="2754603" y="1457626"/>
            <a:ext cx="406074" cy="786914"/>
          </a:xfrm>
          <a:prstGeom prst="bent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A80332BB-5CD8-4C49-0FFF-23C21076710C}"/>
              </a:ext>
            </a:extLst>
          </p:cNvPr>
          <p:cNvSpPr txBox="1"/>
          <p:nvPr/>
        </p:nvSpPr>
        <p:spPr>
          <a:xfrm>
            <a:off x="5097729" y="351731"/>
            <a:ext cx="247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Présentation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risques en atelier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BAAF7C-1F78-C7DE-8EE2-74B656DF0FB0}"/>
              </a:ext>
            </a:extLst>
          </p:cNvPr>
          <p:cNvSpPr txBox="1"/>
          <p:nvPr/>
        </p:nvSpPr>
        <p:spPr>
          <a:xfrm rot="5400000">
            <a:off x="10618315" y="3519378"/>
            <a:ext cx="20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Emplacement </a:t>
            </a:r>
          </a:p>
          <a:p>
            <a:r>
              <a:rPr lang="fr-FR" dirty="0"/>
              <a:t>Dans l’atelier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DD2FE2-F10E-1089-A735-CAEF27191A15}"/>
              </a:ext>
            </a:extLst>
          </p:cNvPr>
          <p:cNvSpPr txBox="1"/>
          <p:nvPr/>
        </p:nvSpPr>
        <p:spPr>
          <a:xfrm>
            <a:off x="7843273" y="5892533"/>
            <a:ext cx="20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Chaussures, Tenue…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2BEDDC-4AF5-7587-1504-20FF52339633}"/>
              </a:ext>
            </a:extLst>
          </p:cNvPr>
          <p:cNvSpPr txBox="1"/>
          <p:nvPr/>
        </p:nvSpPr>
        <p:spPr>
          <a:xfrm>
            <a:off x="3581319" y="6077199"/>
            <a:ext cx="22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Révision périodique 60000 Km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EE555-1772-D60A-84F0-FCB2D19AE130}"/>
              </a:ext>
            </a:extLst>
          </p:cNvPr>
          <p:cNvSpPr txBox="1"/>
          <p:nvPr/>
        </p:nvSpPr>
        <p:spPr>
          <a:xfrm rot="16200000">
            <a:off x="381798" y="3273620"/>
            <a:ext cx="20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Pont élévateur…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F21375-41AA-23E5-3F4F-56855533C0A4}"/>
              </a:ext>
            </a:extLst>
          </p:cNvPr>
          <p:cNvSpPr txBox="1"/>
          <p:nvPr/>
        </p:nvSpPr>
        <p:spPr>
          <a:xfrm>
            <a:off x="3230271" y="721063"/>
            <a:ext cx="285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Aide d’un collègue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E0CF38-5AD7-C86C-F84B-5DAC27CB4AE1}"/>
              </a:ext>
            </a:extLst>
          </p:cNvPr>
          <p:cNvSpPr txBox="1"/>
          <p:nvPr/>
        </p:nvSpPr>
        <p:spPr>
          <a:xfrm>
            <a:off x="7719238" y="882502"/>
            <a:ext cx="20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Elève fatigué</a:t>
            </a:r>
          </a:p>
        </p:txBody>
      </p:sp>
    </p:spTree>
    <p:extLst>
      <p:ext uri="{BB962C8B-B14F-4D97-AF65-F5344CB8AC3E}">
        <p14:creationId xmlns:p14="http://schemas.microsoft.com/office/powerpoint/2010/main" val="248890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6E262-A68B-11FE-67E5-373DCAE5A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6027"/>
            <a:ext cx="9144000" cy="2541182"/>
          </a:xfrm>
        </p:spPr>
        <p:txBody>
          <a:bodyPr>
            <a:normAutofit fontScale="90000"/>
          </a:bodyPr>
          <a:lstStyle/>
          <a:p>
            <a:r>
              <a:rPr lang="fr-FR" sz="2400" b="1" u="sng" dirty="0"/>
              <a:t>Risque N°1 ,N°2 et N°4 </a:t>
            </a:r>
            <a:r>
              <a:rPr lang="fr-FR" sz="2400" dirty="0"/>
              <a:t>: Environnement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- Chute/Blessures intervenant ou matériel</a:t>
            </a:r>
            <a:br>
              <a:rPr lang="fr-FR" sz="2400" dirty="0"/>
            </a:br>
            <a:br>
              <a:rPr lang="fr-FR" sz="2400" dirty="0"/>
            </a:br>
            <a:r>
              <a:rPr lang="fr-FR" sz="2400" b="1" dirty="0">
                <a:solidFill>
                  <a:srgbClr val="FF0000"/>
                </a:solidFill>
              </a:rPr>
              <a:t>Outils pour diminuer les risques</a:t>
            </a:r>
            <a:br>
              <a:rPr lang="fr-FR" sz="2400" dirty="0"/>
            </a:br>
            <a:br>
              <a:rPr lang="fr-FR" sz="2400" b="1" dirty="0"/>
            </a:br>
            <a:r>
              <a:rPr lang="fr-FR" sz="2400" b="1" u="sng" dirty="0"/>
              <a:t>C2.1 Préparer son intervention</a:t>
            </a:r>
            <a:br>
              <a:rPr lang="fr-FR" sz="2400" b="1" u="sng" dirty="0"/>
            </a:br>
            <a:r>
              <a:rPr lang="fr-FR" sz="2400" dirty="0">
                <a:solidFill>
                  <a:schemeClr val="accent6"/>
                </a:solidFill>
              </a:rPr>
              <a:t>Identifier les étape de l’intervention</a:t>
            </a:r>
            <a:br>
              <a:rPr lang="fr-FR" sz="2400" dirty="0"/>
            </a:br>
            <a:r>
              <a:rPr lang="fr-FR" sz="2400" dirty="0">
                <a:solidFill>
                  <a:schemeClr val="accent6"/>
                </a:solidFill>
              </a:rPr>
              <a:t>Mettre ses EPI</a:t>
            </a:r>
            <a:br>
              <a:rPr lang="fr-FR" sz="2400" dirty="0"/>
            </a:br>
            <a:r>
              <a:rPr lang="fr-FR" sz="2400" dirty="0">
                <a:solidFill>
                  <a:schemeClr val="accent6"/>
                </a:solidFill>
              </a:rPr>
              <a:t>Choisir l’outillage et le lieu</a:t>
            </a:r>
            <a:br>
              <a:rPr lang="fr-FR" sz="2400" b="1" u="sng" dirty="0"/>
            </a:br>
            <a:br>
              <a:rPr lang="fr-FR" sz="2400" dirty="0"/>
            </a:b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3C539E-A7D9-1050-CDC7-78C404863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5823"/>
            <a:ext cx="9144000" cy="1493874"/>
          </a:xfrm>
        </p:spPr>
        <p:txBody>
          <a:bodyPr>
            <a:normAutofit/>
          </a:bodyPr>
          <a:lstStyle/>
          <a:p>
            <a:r>
              <a:rPr lang="fr-FR" u="sng" dirty="0"/>
              <a:t>C3.6  Gérer son poste de travail</a:t>
            </a:r>
          </a:p>
          <a:p>
            <a:r>
              <a:rPr lang="fr-FR" dirty="0">
                <a:solidFill>
                  <a:schemeClr val="accent6"/>
                </a:solidFill>
              </a:rPr>
              <a:t>Organiser et maintenir son poste de travail</a:t>
            </a:r>
          </a:p>
        </p:txBody>
      </p:sp>
    </p:spTree>
    <p:extLst>
      <p:ext uri="{BB962C8B-B14F-4D97-AF65-F5344CB8AC3E}">
        <p14:creationId xmlns:p14="http://schemas.microsoft.com/office/powerpoint/2010/main" val="357644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8F530-C13D-6E9E-3202-E5F31648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49"/>
            <a:ext cx="9144000" cy="2147777"/>
          </a:xfrm>
        </p:spPr>
        <p:txBody>
          <a:bodyPr>
            <a:normAutofit fontScale="90000"/>
          </a:bodyPr>
          <a:lstStyle/>
          <a:p>
            <a:r>
              <a:rPr lang="fr-FR" sz="2400" b="1" u="sng" dirty="0"/>
              <a:t>RISQUE N°3   l’intervention</a:t>
            </a:r>
            <a:br>
              <a:rPr lang="fr-FR" sz="2400" b="1" u="sng" dirty="0"/>
            </a:br>
            <a:br>
              <a:rPr lang="fr-FR" sz="2400" b="1" u="sng" dirty="0"/>
            </a:br>
            <a:r>
              <a:rPr lang="fr-FR" sz="2400" dirty="0"/>
              <a:t>Véhicule dégradé</a:t>
            </a:r>
            <a:br>
              <a:rPr lang="fr-FR" sz="2400" dirty="0"/>
            </a:br>
            <a:r>
              <a:rPr lang="fr-FR" sz="2400" dirty="0"/>
              <a:t>Incident corporel sur l’intervention</a:t>
            </a:r>
            <a:br>
              <a:rPr lang="fr-FR" sz="2400" dirty="0"/>
            </a:br>
            <a:r>
              <a:rPr lang="fr-FR" sz="2400" dirty="0"/>
              <a:t>Incident sur les autres personnes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>
                <a:solidFill>
                  <a:srgbClr val="FF0000"/>
                </a:solidFill>
              </a:rPr>
              <a:t>Outils pour diminuer les risques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0CE4C2-245A-8D62-80C5-3E5B80B2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0023"/>
            <a:ext cx="9144000" cy="214777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C3.5 Préparer le véhicule</a:t>
            </a:r>
          </a:p>
          <a:p>
            <a:r>
              <a:rPr lang="fr-FR" dirty="0">
                <a:solidFill>
                  <a:schemeClr val="accent6"/>
                </a:solidFill>
              </a:rPr>
              <a:t>Protection et positionnement du véhicule</a:t>
            </a:r>
          </a:p>
          <a:p>
            <a:r>
              <a:rPr lang="fr-FR" dirty="0"/>
              <a:t>C3.3 Effectuer les contrôles</a:t>
            </a:r>
          </a:p>
          <a:p>
            <a:r>
              <a:rPr lang="fr-FR" dirty="0">
                <a:solidFill>
                  <a:schemeClr val="accent6"/>
                </a:solidFill>
              </a:rPr>
              <a:t>Lire les consignes (ex: Moteur tiède)</a:t>
            </a:r>
          </a:p>
          <a:p>
            <a:r>
              <a:rPr lang="fr-FR" dirty="0">
                <a:solidFill>
                  <a:schemeClr val="accent6"/>
                </a:solidFill>
              </a:rPr>
              <a:t>Utiliser les moyens mis a disposition dans l’atelier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796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321</Words>
  <Application>Microsoft Office PowerPoint</Application>
  <PresentationFormat>Grand écran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SEQUENCE : Révision périodique sur véhicule</vt:lpstr>
      <vt:lpstr>ANNEXE</vt:lpstr>
      <vt:lpstr>Description de l’activité: Le client vous confie son véhicule afin d’effectuer une révision complète. Après avoir rempli l’ordre de réparation vous allez procéder a l’intervention.  </vt:lpstr>
      <vt:lpstr>Présentation PowerPoint</vt:lpstr>
      <vt:lpstr>Présentation PowerPoint</vt:lpstr>
      <vt:lpstr>Evaluation des risques pour l’intervention</vt:lpstr>
      <vt:lpstr>Présentation PowerPoint</vt:lpstr>
      <vt:lpstr>Risque N°1 ,N°2 et N°4 : Environnement  - Chute/Blessures intervenant ou matériel  Outils pour diminuer les risques  C2.1 Préparer son intervention Identifier les étape de l’intervention Mettre ses EPI Choisir l’outillage et le lieu  </vt:lpstr>
      <vt:lpstr>RISQUE N°3   l’intervention  Véhicule dégradé Incident corporel sur l’intervention Incident sur les autres personnes  Outils pour diminuer les risques</vt:lpstr>
      <vt:lpstr>RISQUE N°5 et N°6  Oublier que l’on travail en binôme l’état de santé de son binôme  Outil d’aide      </vt:lpstr>
      <vt:lpstr>Exercice sur les risques Parmi les fiches ci-dessous , donnez les n° qui correspondes à votre situation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: Révision périodique véhicule</dc:title>
  <dc:creator>FAMILLE MARTINS</dc:creator>
  <cp:lastModifiedBy>FAMILLE MARTINS</cp:lastModifiedBy>
  <cp:revision>6</cp:revision>
  <dcterms:created xsi:type="dcterms:W3CDTF">2023-06-29T09:58:45Z</dcterms:created>
  <dcterms:modified xsi:type="dcterms:W3CDTF">2023-06-29T14:09:49Z</dcterms:modified>
</cp:coreProperties>
</file>