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305" r:id="rId6"/>
    <p:sldId id="306" r:id="rId7"/>
    <p:sldId id="308" r:id="rId8"/>
    <p:sldId id="309" r:id="rId9"/>
    <p:sldId id="307" r:id="rId10"/>
    <p:sldId id="261" r:id="rId11"/>
    <p:sldId id="310" r:id="rId12"/>
    <p:sldId id="311" r:id="rId13"/>
    <p:sldId id="312" r:id="rId14"/>
    <p:sldId id="313" r:id="rId15"/>
    <p:sldId id="315" r:id="rId16"/>
    <p:sldId id="314" r:id="rId17"/>
    <p:sldId id="280" r:id="rId18"/>
  </p:sldIdLst>
  <p:sldSz cx="9144000" cy="5143500" type="screen16x9"/>
  <p:notesSz cx="6858000" cy="9144000"/>
  <p:embeddedFontLst>
    <p:embeddedFont>
      <p:font typeface="Lexend Mega Black" panose="020B0604020202020204" charset="0"/>
      <p:bold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Questrial" pitchFamily="2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Sophie THOMAS" initials="AST" lastIdx="5" clrIdx="0">
    <p:extLst>
      <p:ext uri="{19B8F6BF-5375-455C-9EA6-DF929625EA0E}">
        <p15:presenceInfo xmlns:p15="http://schemas.microsoft.com/office/powerpoint/2012/main" userId="S::anne-sophie.thomas1@ac-grenoble.fr::c8be45a9-7fb7-45f8-b274-a110562d0b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12B74A-79C6-407A-907D-94277265BD56}">
  <a:tblStyle styleId="{3B12B74A-79C6-407A-907D-94277265BD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16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9T16:07:54.477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9T16:07:54.477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9T16:07:54.477" idx="5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29T16:07:54.477" idx="4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7981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4660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1936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8223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333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5189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f3e4639bbd_0_1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f3e4639bbd_0_1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2" name="Google Shape;662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3309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9886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7731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138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42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954025"/>
            <a:ext cx="5343900" cy="21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182075"/>
            <a:ext cx="37512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513500"/>
            <a:ext cx="8111700" cy="62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111775" y="4513500"/>
            <a:ext cx="1032300" cy="629700"/>
            <a:chOff x="8111775" y="4513500"/>
            <a:chExt cx="1032300" cy="629700"/>
          </a:xfrm>
        </p:grpSpPr>
        <p:sp>
          <p:nvSpPr>
            <p:cNvPr id="13" name="Google Shape;13;p2"/>
            <p:cNvSpPr/>
            <p:nvPr/>
          </p:nvSpPr>
          <p:spPr>
            <a:xfrm>
              <a:off x="8111775" y="4513500"/>
              <a:ext cx="1032300" cy="629700"/>
            </a:xfrm>
            <a:prstGeom prst="rect">
              <a:avLst/>
            </a:prstGeom>
            <a:solidFill>
              <a:srgbClr val="E5D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8462475" y="4662900"/>
              <a:ext cx="330900" cy="330900"/>
              <a:chOff x="8462475" y="4662900"/>
              <a:chExt cx="330900" cy="3309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8462475" y="4662900"/>
                <a:ext cx="330900" cy="3309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6" name="Google Shape;16;p2"/>
              <p:cNvCxnSpPr/>
              <p:nvPr/>
            </p:nvCxnSpPr>
            <p:spPr>
              <a:xfrm rot="5400000">
                <a:off x="8527725" y="4828350"/>
                <a:ext cx="200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000" y="1493625"/>
            <a:ext cx="4476000" cy="17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422300"/>
            <a:ext cx="1920000" cy="7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720000" y="3362150"/>
            <a:ext cx="2824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513500"/>
            <a:ext cx="9144000" cy="62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" name="Google Shape;22;p3"/>
          <p:cNvGrpSpPr/>
          <p:nvPr/>
        </p:nvGrpSpPr>
        <p:grpSpPr>
          <a:xfrm>
            <a:off x="732300" y="4513500"/>
            <a:ext cx="1032300" cy="629700"/>
            <a:chOff x="8111775" y="4513500"/>
            <a:chExt cx="1032300" cy="629700"/>
          </a:xfrm>
        </p:grpSpPr>
        <p:sp>
          <p:nvSpPr>
            <p:cNvPr id="23" name="Google Shape;23;p3"/>
            <p:cNvSpPr/>
            <p:nvPr/>
          </p:nvSpPr>
          <p:spPr>
            <a:xfrm>
              <a:off x="8111775" y="4513500"/>
              <a:ext cx="1032300" cy="629700"/>
            </a:xfrm>
            <a:prstGeom prst="rect">
              <a:avLst/>
            </a:prstGeom>
            <a:solidFill>
              <a:srgbClr val="E5D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24;p3"/>
            <p:cNvGrpSpPr/>
            <p:nvPr/>
          </p:nvGrpSpPr>
          <p:grpSpPr>
            <a:xfrm>
              <a:off x="8462475" y="4662900"/>
              <a:ext cx="330900" cy="330900"/>
              <a:chOff x="8462475" y="4662900"/>
              <a:chExt cx="330900" cy="330900"/>
            </a:xfrm>
          </p:grpSpPr>
          <p:sp>
            <p:nvSpPr>
              <p:cNvPr id="25" name="Google Shape;25;p3"/>
              <p:cNvSpPr/>
              <p:nvPr/>
            </p:nvSpPr>
            <p:spPr>
              <a:xfrm>
                <a:off x="8462475" y="4662900"/>
                <a:ext cx="330900" cy="3309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6" name="Google Shape;26;p3"/>
              <p:cNvCxnSpPr/>
              <p:nvPr/>
            </p:nvCxnSpPr>
            <p:spPr>
              <a:xfrm rot="5400000">
                <a:off x="8527725" y="4828350"/>
                <a:ext cx="200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720000" y="1811725"/>
            <a:ext cx="4578300" cy="22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400"/>
            </a:lvl1pPr>
            <a:lvl2pPr marL="914400" lvl="1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720000" y="438900"/>
            <a:ext cx="4578300" cy="10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0" y="4513500"/>
            <a:ext cx="9144000" cy="62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Google Shape;64;p7"/>
          <p:cNvGrpSpPr/>
          <p:nvPr/>
        </p:nvGrpSpPr>
        <p:grpSpPr>
          <a:xfrm>
            <a:off x="4055850" y="4513500"/>
            <a:ext cx="1032300" cy="629700"/>
            <a:chOff x="8111775" y="4513500"/>
            <a:chExt cx="1032300" cy="629700"/>
          </a:xfrm>
        </p:grpSpPr>
        <p:sp>
          <p:nvSpPr>
            <p:cNvPr id="65" name="Google Shape;65;p7"/>
            <p:cNvSpPr/>
            <p:nvPr/>
          </p:nvSpPr>
          <p:spPr>
            <a:xfrm>
              <a:off x="8111775" y="4513500"/>
              <a:ext cx="1032300" cy="629700"/>
            </a:xfrm>
            <a:prstGeom prst="rect">
              <a:avLst/>
            </a:prstGeom>
            <a:solidFill>
              <a:srgbClr val="E5D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" name="Google Shape;66;p7"/>
            <p:cNvGrpSpPr/>
            <p:nvPr/>
          </p:nvGrpSpPr>
          <p:grpSpPr>
            <a:xfrm>
              <a:off x="8462475" y="4662900"/>
              <a:ext cx="330900" cy="330900"/>
              <a:chOff x="8462475" y="4662900"/>
              <a:chExt cx="330900" cy="330900"/>
            </a:xfrm>
          </p:grpSpPr>
          <p:sp>
            <p:nvSpPr>
              <p:cNvPr id="67" name="Google Shape;67;p7"/>
              <p:cNvSpPr/>
              <p:nvPr/>
            </p:nvSpPr>
            <p:spPr>
              <a:xfrm>
                <a:off x="8462475" y="4662900"/>
                <a:ext cx="330900" cy="3309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68" name="Google Shape;68;p7"/>
              <p:cNvCxnSpPr/>
              <p:nvPr/>
            </p:nvCxnSpPr>
            <p:spPr>
              <a:xfrm rot="5400000">
                <a:off x="8527725" y="4828350"/>
                <a:ext cx="200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>
            <a:spLocks noGrp="1"/>
          </p:cNvSpPr>
          <p:nvPr>
            <p:ph type="subTitle" idx="1"/>
          </p:nvPr>
        </p:nvSpPr>
        <p:spPr>
          <a:xfrm>
            <a:off x="3408525" y="2105500"/>
            <a:ext cx="50154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900"/>
              <a:buNone/>
              <a:defRPr sz="19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3408552" y="1342925"/>
            <a:ext cx="501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4513500"/>
            <a:ext cx="9144000" cy="62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9"/>
          <p:cNvGrpSpPr/>
          <p:nvPr/>
        </p:nvGrpSpPr>
        <p:grpSpPr>
          <a:xfrm>
            <a:off x="7391675" y="4513500"/>
            <a:ext cx="1032300" cy="629700"/>
            <a:chOff x="8111775" y="4513500"/>
            <a:chExt cx="1032300" cy="629700"/>
          </a:xfrm>
        </p:grpSpPr>
        <p:sp>
          <p:nvSpPr>
            <p:cNvPr id="82" name="Google Shape;82;p9"/>
            <p:cNvSpPr/>
            <p:nvPr/>
          </p:nvSpPr>
          <p:spPr>
            <a:xfrm>
              <a:off x="8111775" y="4513500"/>
              <a:ext cx="1032300" cy="629700"/>
            </a:xfrm>
            <a:prstGeom prst="rect">
              <a:avLst/>
            </a:prstGeom>
            <a:solidFill>
              <a:srgbClr val="E5D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83;p9"/>
            <p:cNvGrpSpPr/>
            <p:nvPr/>
          </p:nvGrpSpPr>
          <p:grpSpPr>
            <a:xfrm>
              <a:off x="8462475" y="4662900"/>
              <a:ext cx="330900" cy="330900"/>
              <a:chOff x="8462475" y="4662900"/>
              <a:chExt cx="330900" cy="330900"/>
            </a:xfrm>
          </p:grpSpPr>
          <p:sp>
            <p:nvSpPr>
              <p:cNvPr id="84" name="Google Shape;84;p9"/>
              <p:cNvSpPr/>
              <p:nvPr/>
            </p:nvSpPr>
            <p:spPr>
              <a:xfrm>
                <a:off x="8462475" y="4662900"/>
                <a:ext cx="330900" cy="3309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85" name="Google Shape;85;p9"/>
              <p:cNvCxnSpPr/>
              <p:nvPr/>
            </p:nvCxnSpPr>
            <p:spPr>
              <a:xfrm rot="5400000">
                <a:off x="8527725" y="4828350"/>
                <a:ext cx="200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subTitle" idx="1"/>
          </p:nvPr>
        </p:nvSpPr>
        <p:spPr>
          <a:xfrm>
            <a:off x="2015926" y="2234004"/>
            <a:ext cx="23907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2"/>
          </p:nvPr>
        </p:nvSpPr>
        <p:spPr>
          <a:xfrm>
            <a:off x="5869277" y="2234004"/>
            <a:ext cx="23907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3"/>
          </p:nvPr>
        </p:nvSpPr>
        <p:spPr>
          <a:xfrm>
            <a:off x="2015926" y="3426960"/>
            <a:ext cx="23907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4"/>
          </p:nvPr>
        </p:nvSpPr>
        <p:spPr>
          <a:xfrm>
            <a:off x="5869277" y="3426960"/>
            <a:ext cx="239070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hasCustomPrompt="1"/>
          </p:nvPr>
        </p:nvSpPr>
        <p:spPr>
          <a:xfrm>
            <a:off x="884025" y="1800723"/>
            <a:ext cx="10482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5" hasCustomPrompt="1"/>
          </p:nvPr>
        </p:nvSpPr>
        <p:spPr>
          <a:xfrm>
            <a:off x="884025" y="2993673"/>
            <a:ext cx="10482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6" hasCustomPrompt="1"/>
          </p:nvPr>
        </p:nvSpPr>
        <p:spPr>
          <a:xfrm>
            <a:off x="4734200" y="1800723"/>
            <a:ext cx="10482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7" hasCustomPrompt="1"/>
          </p:nvPr>
        </p:nvSpPr>
        <p:spPr>
          <a:xfrm>
            <a:off x="4734200" y="2993673"/>
            <a:ext cx="1048200" cy="6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4866900" cy="10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9"/>
          </p:nvPr>
        </p:nvSpPr>
        <p:spPr>
          <a:xfrm>
            <a:off x="2008150" y="1831425"/>
            <a:ext cx="23907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solidFill>
                  <a:schemeClr val="lt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3"/>
          </p:nvPr>
        </p:nvSpPr>
        <p:spPr>
          <a:xfrm>
            <a:off x="5869275" y="1831425"/>
            <a:ext cx="23907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solidFill>
                  <a:schemeClr val="lt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4"/>
          </p:nvPr>
        </p:nvSpPr>
        <p:spPr>
          <a:xfrm>
            <a:off x="2008150" y="3024375"/>
            <a:ext cx="23907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solidFill>
                  <a:schemeClr val="lt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5"/>
          </p:nvPr>
        </p:nvSpPr>
        <p:spPr>
          <a:xfrm>
            <a:off x="5869275" y="3024375"/>
            <a:ext cx="2390700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200">
                <a:solidFill>
                  <a:schemeClr val="lt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9" name="Google Shape;119;p13"/>
          <p:cNvSpPr/>
          <p:nvPr/>
        </p:nvSpPr>
        <p:spPr>
          <a:xfrm>
            <a:off x="0" y="4513500"/>
            <a:ext cx="9144000" cy="62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13"/>
          <p:cNvGrpSpPr/>
          <p:nvPr/>
        </p:nvGrpSpPr>
        <p:grpSpPr>
          <a:xfrm>
            <a:off x="7391700" y="4513500"/>
            <a:ext cx="1032300" cy="629700"/>
            <a:chOff x="8111775" y="4513500"/>
            <a:chExt cx="1032300" cy="629700"/>
          </a:xfrm>
        </p:grpSpPr>
        <p:sp>
          <p:nvSpPr>
            <p:cNvPr id="121" name="Google Shape;121;p13"/>
            <p:cNvSpPr/>
            <p:nvPr/>
          </p:nvSpPr>
          <p:spPr>
            <a:xfrm>
              <a:off x="8111775" y="4513500"/>
              <a:ext cx="1032300" cy="629700"/>
            </a:xfrm>
            <a:prstGeom prst="rect">
              <a:avLst/>
            </a:prstGeom>
            <a:solidFill>
              <a:srgbClr val="E5D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" name="Google Shape;122;p13"/>
            <p:cNvGrpSpPr/>
            <p:nvPr/>
          </p:nvGrpSpPr>
          <p:grpSpPr>
            <a:xfrm>
              <a:off x="8462475" y="4662900"/>
              <a:ext cx="330900" cy="330900"/>
              <a:chOff x="8462475" y="4662900"/>
              <a:chExt cx="330900" cy="330900"/>
            </a:xfrm>
          </p:grpSpPr>
          <p:sp>
            <p:nvSpPr>
              <p:cNvPr id="123" name="Google Shape;123;p13"/>
              <p:cNvSpPr/>
              <p:nvPr/>
            </p:nvSpPr>
            <p:spPr>
              <a:xfrm>
                <a:off x="8462475" y="4662900"/>
                <a:ext cx="330900" cy="3309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24" name="Google Shape;124;p13"/>
              <p:cNvCxnSpPr/>
              <p:nvPr/>
            </p:nvCxnSpPr>
            <p:spPr>
              <a:xfrm rot="5400000">
                <a:off x="8527725" y="4828350"/>
                <a:ext cx="200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</p:grpSp>
      </p:grpSp>
      <p:grpSp>
        <p:nvGrpSpPr>
          <p:cNvPr id="125" name="Google Shape;125;p13"/>
          <p:cNvGrpSpPr/>
          <p:nvPr/>
        </p:nvGrpSpPr>
        <p:grpSpPr>
          <a:xfrm flipH="1">
            <a:off x="5195437" y="-332787"/>
            <a:ext cx="4467277" cy="2666526"/>
            <a:chOff x="3241975" y="1389325"/>
            <a:chExt cx="3368225" cy="2010500"/>
          </a:xfrm>
        </p:grpSpPr>
        <p:sp>
          <p:nvSpPr>
            <p:cNvPr id="126" name="Google Shape;126;p13"/>
            <p:cNvSpPr/>
            <p:nvPr/>
          </p:nvSpPr>
          <p:spPr>
            <a:xfrm>
              <a:off x="3241975" y="2910425"/>
              <a:ext cx="938150" cy="489400"/>
            </a:xfrm>
            <a:custGeom>
              <a:avLst/>
              <a:gdLst/>
              <a:ahLst/>
              <a:cxnLst/>
              <a:rect l="l" t="t" r="r" b="b"/>
              <a:pathLst>
                <a:path w="37526" h="19576" extrusionOk="0">
                  <a:moveTo>
                    <a:pt x="37341" y="0"/>
                  </a:moveTo>
                  <a:lnTo>
                    <a:pt x="36636" y="890"/>
                  </a:lnTo>
                  <a:lnTo>
                    <a:pt x="35899" y="1780"/>
                  </a:lnTo>
                  <a:lnTo>
                    <a:pt x="35102" y="2639"/>
                  </a:lnTo>
                  <a:lnTo>
                    <a:pt x="34273" y="3498"/>
                  </a:lnTo>
                  <a:lnTo>
                    <a:pt x="33383" y="4296"/>
                  </a:lnTo>
                  <a:lnTo>
                    <a:pt x="32463" y="5093"/>
                  </a:lnTo>
                  <a:lnTo>
                    <a:pt x="31481" y="5861"/>
                  </a:lnTo>
                  <a:lnTo>
                    <a:pt x="30438" y="6597"/>
                  </a:lnTo>
                  <a:lnTo>
                    <a:pt x="29333" y="7333"/>
                  </a:lnTo>
                  <a:lnTo>
                    <a:pt x="28167" y="8039"/>
                  </a:lnTo>
                  <a:lnTo>
                    <a:pt x="26971" y="8745"/>
                  </a:lnTo>
                  <a:lnTo>
                    <a:pt x="25713" y="9389"/>
                  </a:lnTo>
                  <a:lnTo>
                    <a:pt x="24393" y="10064"/>
                  </a:lnTo>
                  <a:lnTo>
                    <a:pt x="23012" y="10708"/>
                  </a:lnTo>
                  <a:lnTo>
                    <a:pt x="21540" y="11322"/>
                  </a:lnTo>
                  <a:lnTo>
                    <a:pt x="20036" y="11936"/>
                  </a:lnTo>
                  <a:lnTo>
                    <a:pt x="18073" y="12672"/>
                  </a:lnTo>
                  <a:lnTo>
                    <a:pt x="16078" y="13409"/>
                  </a:lnTo>
                  <a:lnTo>
                    <a:pt x="12089" y="14759"/>
                  </a:lnTo>
                  <a:lnTo>
                    <a:pt x="9052" y="15771"/>
                  </a:lnTo>
                  <a:lnTo>
                    <a:pt x="7518" y="16323"/>
                  </a:lnTo>
                  <a:lnTo>
                    <a:pt x="6014" y="16876"/>
                  </a:lnTo>
                  <a:lnTo>
                    <a:pt x="4480" y="17428"/>
                  </a:lnTo>
                  <a:lnTo>
                    <a:pt x="2977" y="18042"/>
                  </a:lnTo>
                  <a:lnTo>
                    <a:pt x="1473" y="18686"/>
                  </a:lnTo>
                  <a:lnTo>
                    <a:pt x="0" y="19330"/>
                  </a:lnTo>
                  <a:lnTo>
                    <a:pt x="92" y="19576"/>
                  </a:lnTo>
                  <a:lnTo>
                    <a:pt x="1565" y="18901"/>
                  </a:lnTo>
                  <a:lnTo>
                    <a:pt x="3069" y="18256"/>
                  </a:lnTo>
                  <a:lnTo>
                    <a:pt x="4572" y="17673"/>
                  </a:lnTo>
                  <a:lnTo>
                    <a:pt x="6076" y="17090"/>
                  </a:lnTo>
                  <a:lnTo>
                    <a:pt x="7610" y="16538"/>
                  </a:lnTo>
                  <a:lnTo>
                    <a:pt x="9144" y="16017"/>
                  </a:lnTo>
                  <a:lnTo>
                    <a:pt x="12181" y="14973"/>
                  </a:lnTo>
                  <a:lnTo>
                    <a:pt x="16170" y="13623"/>
                  </a:lnTo>
                  <a:lnTo>
                    <a:pt x="18165" y="12918"/>
                  </a:lnTo>
                  <a:lnTo>
                    <a:pt x="20128" y="12151"/>
                  </a:lnTo>
                  <a:lnTo>
                    <a:pt x="21662" y="11537"/>
                  </a:lnTo>
                  <a:lnTo>
                    <a:pt x="23105" y="10923"/>
                  </a:lnTo>
                  <a:lnTo>
                    <a:pt x="24485" y="10279"/>
                  </a:lnTo>
                  <a:lnTo>
                    <a:pt x="25835" y="9604"/>
                  </a:lnTo>
                  <a:lnTo>
                    <a:pt x="27093" y="8929"/>
                  </a:lnTo>
                  <a:lnTo>
                    <a:pt x="28321" y="8254"/>
                  </a:lnTo>
                  <a:lnTo>
                    <a:pt x="29487" y="7517"/>
                  </a:lnTo>
                  <a:lnTo>
                    <a:pt x="30591" y="6812"/>
                  </a:lnTo>
                  <a:lnTo>
                    <a:pt x="31634" y="6045"/>
                  </a:lnTo>
                  <a:lnTo>
                    <a:pt x="32616" y="5278"/>
                  </a:lnTo>
                  <a:lnTo>
                    <a:pt x="33567" y="4480"/>
                  </a:lnTo>
                  <a:lnTo>
                    <a:pt x="34457" y="3651"/>
                  </a:lnTo>
                  <a:lnTo>
                    <a:pt x="35286" y="2823"/>
                  </a:lnTo>
                  <a:lnTo>
                    <a:pt x="36083" y="1933"/>
                  </a:lnTo>
                  <a:lnTo>
                    <a:pt x="36850" y="1043"/>
                  </a:lnTo>
                  <a:lnTo>
                    <a:pt x="37526" y="123"/>
                  </a:lnTo>
                  <a:lnTo>
                    <a:pt x="37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5286225" y="1389325"/>
              <a:ext cx="1323975" cy="721825"/>
            </a:xfrm>
            <a:custGeom>
              <a:avLst/>
              <a:gdLst/>
              <a:ahLst/>
              <a:cxnLst/>
              <a:rect l="l" t="t" r="r" b="b"/>
              <a:pathLst>
                <a:path w="52959" h="28873" extrusionOk="0">
                  <a:moveTo>
                    <a:pt x="52806" y="0"/>
                  </a:moveTo>
                  <a:lnTo>
                    <a:pt x="52345" y="430"/>
                  </a:lnTo>
                  <a:lnTo>
                    <a:pt x="51885" y="828"/>
                  </a:lnTo>
                  <a:lnTo>
                    <a:pt x="51425" y="1197"/>
                  </a:lnTo>
                  <a:lnTo>
                    <a:pt x="50934" y="1565"/>
                  </a:lnTo>
                  <a:lnTo>
                    <a:pt x="50443" y="1902"/>
                  </a:lnTo>
                  <a:lnTo>
                    <a:pt x="49921" y="2209"/>
                  </a:lnTo>
                  <a:lnTo>
                    <a:pt x="49400" y="2516"/>
                  </a:lnTo>
                  <a:lnTo>
                    <a:pt x="48847" y="2792"/>
                  </a:lnTo>
                  <a:lnTo>
                    <a:pt x="48326" y="3038"/>
                  </a:lnTo>
                  <a:lnTo>
                    <a:pt x="47743" y="3283"/>
                  </a:lnTo>
                  <a:lnTo>
                    <a:pt x="47191" y="3467"/>
                  </a:lnTo>
                  <a:lnTo>
                    <a:pt x="46608" y="3651"/>
                  </a:lnTo>
                  <a:lnTo>
                    <a:pt x="46025" y="3835"/>
                  </a:lnTo>
                  <a:lnTo>
                    <a:pt x="45442" y="3958"/>
                  </a:lnTo>
                  <a:lnTo>
                    <a:pt x="44859" y="4081"/>
                  </a:lnTo>
                  <a:lnTo>
                    <a:pt x="44245" y="4173"/>
                  </a:lnTo>
                  <a:lnTo>
                    <a:pt x="43386" y="4234"/>
                  </a:lnTo>
                  <a:lnTo>
                    <a:pt x="42527" y="4296"/>
                  </a:lnTo>
                  <a:lnTo>
                    <a:pt x="40778" y="4357"/>
                  </a:lnTo>
                  <a:lnTo>
                    <a:pt x="39765" y="4357"/>
                  </a:lnTo>
                  <a:lnTo>
                    <a:pt x="38722" y="4418"/>
                  </a:lnTo>
                  <a:lnTo>
                    <a:pt x="37710" y="4480"/>
                  </a:lnTo>
                  <a:lnTo>
                    <a:pt x="36697" y="4633"/>
                  </a:lnTo>
                  <a:lnTo>
                    <a:pt x="36206" y="4725"/>
                  </a:lnTo>
                  <a:lnTo>
                    <a:pt x="35715" y="4848"/>
                  </a:lnTo>
                  <a:lnTo>
                    <a:pt x="35255" y="4971"/>
                  </a:lnTo>
                  <a:lnTo>
                    <a:pt x="34764" y="5155"/>
                  </a:lnTo>
                  <a:lnTo>
                    <a:pt x="34334" y="5339"/>
                  </a:lnTo>
                  <a:lnTo>
                    <a:pt x="33874" y="5554"/>
                  </a:lnTo>
                  <a:lnTo>
                    <a:pt x="33445" y="5830"/>
                  </a:lnTo>
                  <a:lnTo>
                    <a:pt x="33046" y="6106"/>
                  </a:lnTo>
                  <a:lnTo>
                    <a:pt x="32647" y="6443"/>
                  </a:lnTo>
                  <a:lnTo>
                    <a:pt x="32309" y="6781"/>
                  </a:lnTo>
                  <a:lnTo>
                    <a:pt x="31972" y="7149"/>
                  </a:lnTo>
                  <a:lnTo>
                    <a:pt x="31634" y="7517"/>
                  </a:lnTo>
                  <a:lnTo>
                    <a:pt x="31051" y="8284"/>
                  </a:lnTo>
                  <a:lnTo>
                    <a:pt x="30499" y="9113"/>
                  </a:lnTo>
                  <a:lnTo>
                    <a:pt x="29732" y="10156"/>
                  </a:lnTo>
                  <a:lnTo>
                    <a:pt x="29364" y="10678"/>
                  </a:lnTo>
                  <a:lnTo>
                    <a:pt x="28934" y="11169"/>
                  </a:lnTo>
                  <a:lnTo>
                    <a:pt x="28597" y="11537"/>
                  </a:lnTo>
                  <a:lnTo>
                    <a:pt x="28229" y="11874"/>
                  </a:lnTo>
                  <a:lnTo>
                    <a:pt x="27461" y="12519"/>
                  </a:lnTo>
                  <a:lnTo>
                    <a:pt x="26633" y="13163"/>
                  </a:lnTo>
                  <a:lnTo>
                    <a:pt x="25835" y="13746"/>
                  </a:lnTo>
                  <a:lnTo>
                    <a:pt x="25099" y="14237"/>
                  </a:lnTo>
                  <a:lnTo>
                    <a:pt x="24393" y="14789"/>
                  </a:lnTo>
                  <a:lnTo>
                    <a:pt x="23718" y="15341"/>
                  </a:lnTo>
                  <a:lnTo>
                    <a:pt x="23074" y="15924"/>
                  </a:lnTo>
                  <a:lnTo>
                    <a:pt x="22583" y="16446"/>
                  </a:lnTo>
                  <a:lnTo>
                    <a:pt x="22123" y="16968"/>
                  </a:lnTo>
                  <a:lnTo>
                    <a:pt x="21693" y="17520"/>
                  </a:lnTo>
                  <a:lnTo>
                    <a:pt x="21264" y="18103"/>
                  </a:lnTo>
                  <a:lnTo>
                    <a:pt x="20466" y="19269"/>
                  </a:lnTo>
                  <a:lnTo>
                    <a:pt x="19699" y="20465"/>
                  </a:lnTo>
                  <a:lnTo>
                    <a:pt x="19054" y="21509"/>
                  </a:lnTo>
                  <a:lnTo>
                    <a:pt x="18410" y="22491"/>
                  </a:lnTo>
                  <a:lnTo>
                    <a:pt x="17704" y="23442"/>
                  </a:lnTo>
                  <a:lnTo>
                    <a:pt x="17367" y="23871"/>
                  </a:lnTo>
                  <a:lnTo>
                    <a:pt x="16999" y="24301"/>
                  </a:lnTo>
                  <a:lnTo>
                    <a:pt x="16630" y="24700"/>
                  </a:lnTo>
                  <a:lnTo>
                    <a:pt x="16232" y="25099"/>
                  </a:lnTo>
                  <a:lnTo>
                    <a:pt x="15802" y="25436"/>
                  </a:lnTo>
                  <a:lnTo>
                    <a:pt x="15372" y="25774"/>
                  </a:lnTo>
                  <a:lnTo>
                    <a:pt x="14912" y="26050"/>
                  </a:lnTo>
                  <a:lnTo>
                    <a:pt x="14452" y="26295"/>
                  </a:lnTo>
                  <a:lnTo>
                    <a:pt x="13930" y="26541"/>
                  </a:lnTo>
                  <a:lnTo>
                    <a:pt x="13409" y="26725"/>
                  </a:lnTo>
                  <a:lnTo>
                    <a:pt x="12764" y="26878"/>
                  </a:lnTo>
                  <a:lnTo>
                    <a:pt x="12120" y="26970"/>
                  </a:lnTo>
                  <a:lnTo>
                    <a:pt x="11445" y="27001"/>
                  </a:lnTo>
                  <a:lnTo>
                    <a:pt x="10801" y="27001"/>
                  </a:lnTo>
                  <a:lnTo>
                    <a:pt x="10126" y="26970"/>
                  </a:lnTo>
                  <a:lnTo>
                    <a:pt x="9451" y="26909"/>
                  </a:lnTo>
                  <a:lnTo>
                    <a:pt x="8131" y="26755"/>
                  </a:lnTo>
                  <a:lnTo>
                    <a:pt x="7303" y="26663"/>
                  </a:lnTo>
                  <a:lnTo>
                    <a:pt x="6474" y="26571"/>
                  </a:lnTo>
                  <a:lnTo>
                    <a:pt x="5738" y="26510"/>
                  </a:lnTo>
                  <a:lnTo>
                    <a:pt x="4940" y="26510"/>
                  </a:lnTo>
                  <a:lnTo>
                    <a:pt x="4511" y="26541"/>
                  </a:lnTo>
                  <a:lnTo>
                    <a:pt x="4050" y="26602"/>
                  </a:lnTo>
                  <a:lnTo>
                    <a:pt x="3590" y="26663"/>
                  </a:lnTo>
                  <a:lnTo>
                    <a:pt x="3161" y="26755"/>
                  </a:lnTo>
                  <a:lnTo>
                    <a:pt x="2700" y="26878"/>
                  </a:lnTo>
                  <a:lnTo>
                    <a:pt x="2271" y="27032"/>
                  </a:lnTo>
                  <a:lnTo>
                    <a:pt x="1841" y="27216"/>
                  </a:lnTo>
                  <a:lnTo>
                    <a:pt x="1412" y="27430"/>
                  </a:lnTo>
                  <a:lnTo>
                    <a:pt x="1013" y="27676"/>
                  </a:lnTo>
                  <a:lnTo>
                    <a:pt x="645" y="27983"/>
                  </a:lnTo>
                  <a:lnTo>
                    <a:pt x="307" y="28320"/>
                  </a:lnTo>
                  <a:lnTo>
                    <a:pt x="0" y="28719"/>
                  </a:lnTo>
                  <a:lnTo>
                    <a:pt x="215" y="28873"/>
                  </a:lnTo>
                  <a:lnTo>
                    <a:pt x="491" y="28504"/>
                  </a:lnTo>
                  <a:lnTo>
                    <a:pt x="829" y="28167"/>
                  </a:lnTo>
                  <a:lnTo>
                    <a:pt x="1166" y="27860"/>
                  </a:lnTo>
                  <a:lnTo>
                    <a:pt x="1565" y="27615"/>
                  </a:lnTo>
                  <a:lnTo>
                    <a:pt x="1964" y="27400"/>
                  </a:lnTo>
                  <a:lnTo>
                    <a:pt x="2363" y="27246"/>
                  </a:lnTo>
                  <a:lnTo>
                    <a:pt x="2792" y="27093"/>
                  </a:lnTo>
                  <a:lnTo>
                    <a:pt x="3222" y="26970"/>
                  </a:lnTo>
                  <a:lnTo>
                    <a:pt x="3682" y="26909"/>
                  </a:lnTo>
                  <a:lnTo>
                    <a:pt x="4112" y="26848"/>
                  </a:lnTo>
                  <a:lnTo>
                    <a:pt x="4541" y="26786"/>
                  </a:lnTo>
                  <a:lnTo>
                    <a:pt x="4971" y="26755"/>
                  </a:lnTo>
                  <a:lnTo>
                    <a:pt x="5738" y="26755"/>
                  </a:lnTo>
                  <a:lnTo>
                    <a:pt x="6444" y="26817"/>
                  </a:lnTo>
                  <a:lnTo>
                    <a:pt x="7272" y="26909"/>
                  </a:lnTo>
                  <a:lnTo>
                    <a:pt x="8101" y="27001"/>
                  </a:lnTo>
                  <a:lnTo>
                    <a:pt x="9451" y="27154"/>
                  </a:lnTo>
                  <a:lnTo>
                    <a:pt x="10126" y="27216"/>
                  </a:lnTo>
                  <a:lnTo>
                    <a:pt x="10801" y="27246"/>
                  </a:lnTo>
                  <a:lnTo>
                    <a:pt x="11476" y="27246"/>
                  </a:lnTo>
                  <a:lnTo>
                    <a:pt x="12151" y="27216"/>
                  </a:lnTo>
                  <a:lnTo>
                    <a:pt x="12795" y="27124"/>
                  </a:lnTo>
                  <a:lnTo>
                    <a:pt x="13470" y="26940"/>
                  </a:lnTo>
                  <a:lnTo>
                    <a:pt x="14022" y="26755"/>
                  </a:lnTo>
                  <a:lnTo>
                    <a:pt x="14544" y="26541"/>
                  </a:lnTo>
                  <a:lnTo>
                    <a:pt x="15035" y="26265"/>
                  </a:lnTo>
                  <a:lnTo>
                    <a:pt x="15495" y="25988"/>
                  </a:lnTo>
                  <a:lnTo>
                    <a:pt x="15955" y="25651"/>
                  </a:lnTo>
                  <a:lnTo>
                    <a:pt x="16354" y="25283"/>
                  </a:lnTo>
                  <a:lnTo>
                    <a:pt x="16784" y="24914"/>
                  </a:lnTo>
                  <a:lnTo>
                    <a:pt x="17152" y="24485"/>
                  </a:lnTo>
                  <a:lnTo>
                    <a:pt x="17520" y="24055"/>
                  </a:lnTo>
                  <a:lnTo>
                    <a:pt x="17888" y="23595"/>
                  </a:lnTo>
                  <a:lnTo>
                    <a:pt x="18594" y="22644"/>
                  </a:lnTo>
                  <a:lnTo>
                    <a:pt x="19269" y="21662"/>
                  </a:lnTo>
                  <a:lnTo>
                    <a:pt x="19913" y="20619"/>
                  </a:lnTo>
                  <a:lnTo>
                    <a:pt x="20681" y="19422"/>
                  </a:lnTo>
                  <a:lnTo>
                    <a:pt x="21448" y="18256"/>
                  </a:lnTo>
                  <a:lnTo>
                    <a:pt x="21877" y="17673"/>
                  </a:lnTo>
                  <a:lnTo>
                    <a:pt x="22307" y="17121"/>
                  </a:lnTo>
                  <a:lnTo>
                    <a:pt x="22767" y="16599"/>
                  </a:lnTo>
                  <a:lnTo>
                    <a:pt x="23227" y="16109"/>
                  </a:lnTo>
                  <a:lnTo>
                    <a:pt x="23872" y="15526"/>
                  </a:lnTo>
                  <a:lnTo>
                    <a:pt x="24547" y="14973"/>
                  </a:lnTo>
                  <a:lnTo>
                    <a:pt x="25252" y="14452"/>
                  </a:lnTo>
                  <a:lnTo>
                    <a:pt x="25958" y="13930"/>
                  </a:lnTo>
                  <a:lnTo>
                    <a:pt x="26786" y="13347"/>
                  </a:lnTo>
                  <a:lnTo>
                    <a:pt x="27615" y="12733"/>
                  </a:lnTo>
                  <a:lnTo>
                    <a:pt x="28382" y="12058"/>
                  </a:lnTo>
                  <a:lnTo>
                    <a:pt x="28750" y="11690"/>
                  </a:lnTo>
                  <a:lnTo>
                    <a:pt x="29118" y="11322"/>
                  </a:lnTo>
                  <a:lnTo>
                    <a:pt x="29548" y="10831"/>
                  </a:lnTo>
                  <a:lnTo>
                    <a:pt x="29947" y="10309"/>
                  </a:lnTo>
                  <a:lnTo>
                    <a:pt x="30683" y="9236"/>
                  </a:lnTo>
                  <a:lnTo>
                    <a:pt x="31235" y="8438"/>
                  </a:lnTo>
                  <a:lnTo>
                    <a:pt x="31818" y="7671"/>
                  </a:lnTo>
                  <a:lnTo>
                    <a:pt x="32125" y="7303"/>
                  </a:lnTo>
                  <a:lnTo>
                    <a:pt x="32463" y="6965"/>
                  </a:lnTo>
                  <a:lnTo>
                    <a:pt x="32800" y="6628"/>
                  </a:lnTo>
                  <a:lnTo>
                    <a:pt x="33169" y="6321"/>
                  </a:lnTo>
                  <a:lnTo>
                    <a:pt x="33598" y="6014"/>
                  </a:lnTo>
                  <a:lnTo>
                    <a:pt x="33997" y="5768"/>
                  </a:lnTo>
                  <a:lnTo>
                    <a:pt x="34427" y="5554"/>
                  </a:lnTo>
                  <a:lnTo>
                    <a:pt x="34887" y="5370"/>
                  </a:lnTo>
                  <a:lnTo>
                    <a:pt x="35347" y="5216"/>
                  </a:lnTo>
                  <a:lnTo>
                    <a:pt x="35807" y="5063"/>
                  </a:lnTo>
                  <a:lnTo>
                    <a:pt x="36267" y="4940"/>
                  </a:lnTo>
                  <a:lnTo>
                    <a:pt x="36758" y="4848"/>
                  </a:lnTo>
                  <a:lnTo>
                    <a:pt x="37740" y="4725"/>
                  </a:lnTo>
                  <a:lnTo>
                    <a:pt x="38753" y="4664"/>
                  </a:lnTo>
                  <a:lnTo>
                    <a:pt x="39765" y="4602"/>
                  </a:lnTo>
                  <a:lnTo>
                    <a:pt x="40778" y="4602"/>
                  </a:lnTo>
                  <a:lnTo>
                    <a:pt x="42527" y="4541"/>
                  </a:lnTo>
                  <a:lnTo>
                    <a:pt x="43417" y="4480"/>
                  </a:lnTo>
                  <a:lnTo>
                    <a:pt x="44276" y="4418"/>
                  </a:lnTo>
                  <a:lnTo>
                    <a:pt x="44889" y="4326"/>
                  </a:lnTo>
                  <a:lnTo>
                    <a:pt x="45503" y="4204"/>
                  </a:lnTo>
                  <a:lnTo>
                    <a:pt x="46086" y="4050"/>
                  </a:lnTo>
                  <a:lnTo>
                    <a:pt x="46669" y="3897"/>
                  </a:lnTo>
                  <a:lnTo>
                    <a:pt x="47283" y="3713"/>
                  </a:lnTo>
                  <a:lnTo>
                    <a:pt x="47835" y="3498"/>
                  </a:lnTo>
                  <a:lnTo>
                    <a:pt x="48418" y="3252"/>
                  </a:lnTo>
                  <a:lnTo>
                    <a:pt x="48970" y="3007"/>
                  </a:lnTo>
                  <a:lnTo>
                    <a:pt x="49523" y="2731"/>
                  </a:lnTo>
                  <a:lnTo>
                    <a:pt x="50044" y="2424"/>
                  </a:lnTo>
                  <a:lnTo>
                    <a:pt x="50566" y="2117"/>
                  </a:lnTo>
                  <a:lnTo>
                    <a:pt x="51087" y="1749"/>
                  </a:lnTo>
                  <a:lnTo>
                    <a:pt x="51578" y="1411"/>
                  </a:lnTo>
                  <a:lnTo>
                    <a:pt x="52039" y="1013"/>
                  </a:lnTo>
                  <a:lnTo>
                    <a:pt x="52529" y="614"/>
                  </a:lnTo>
                  <a:lnTo>
                    <a:pt x="52959" y="184"/>
                  </a:lnTo>
                  <a:lnTo>
                    <a:pt x="52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 txBox="1">
            <a:spLocks noGrp="1"/>
          </p:cNvSpPr>
          <p:nvPr>
            <p:ph type="title"/>
          </p:nvPr>
        </p:nvSpPr>
        <p:spPr>
          <a:xfrm>
            <a:off x="1345200" y="2867950"/>
            <a:ext cx="64536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subTitle" idx="1"/>
          </p:nvPr>
        </p:nvSpPr>
        <p:spPr>
          <a:xfrm>
            <a:off x="1345200" y="1341925"/>
            <a:ext cx="6453600" cy="14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0" y="4513500"/>
            <a:ext cx="9144000" cy="62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14"/>
          <p:cNvGrpSpPr/>
          <p:nvPr/>
        </p:nvGrpSpPr>
        <p:grpSpPr>
          <a:xfrm>
            <a:off x="4055850" y="4513500"/>
            <a:ext cx="1032300" cy="629700"/>
            <a:chOff x="8111775" y="4513500"/>
            <a:chExt cx="1032300" cy="629700"/>
          </a:xfrm>
        </p:grpSpPr>
        <p:sp>
          <p:nvSpPr>
            <p:cNvPr id="133" name="Google Shape;133;p14"/>
            <p:cNvSpPr/>
            <p:nvPr/>
          </p:nvSpPr>
          <p:spPr>
            <a:xfrm>
              <a:off x="8111775" y="4513500"/>
              <a:ext cx="1032300" cy="629700"/>
            </a:xfrm>
            <a:prstGeom prst="rect">
              <a:avLst/>
            </a:prstGeom>
            <a:solidFill>
              <a:srgbClr val="E5D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" name="Google Shape;134;p14"/>
            <p:cNvGrpSpPr/>
            <p:nvPr/>
          </p:nvGrpSpPr>
          <p:grpSpPr>
            <a:xfrm>
              <a:off x="8462475" y="4662900"/>
              <a:ext cx="330900" cy="330900"/>
              <a:chOff x="8462475" y="4662900"/>
              <a:chExt cx="330900" cy="330900"/>
            </a:xfrm>
          </p:grpSpPr>
          <p:sp>
            <p:nvSpPr>
              <p:cNvPr id="135" name="Google Shape;135;p14"/>
              <p:cNvSpPr/>
              <p:nvPr/>
            </p:nvSpPr>
            <p:spPr>
              <a:xfrm>
                <a:off x="8462475" y="4662900"/>
                <a:ext cx="330900" cy="3309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36" name="Google Shape;136;p14"/>
              <p:cNvCxnSpPr/>
              <p:nvPr/>
            </p:nvCxnSpPr>
            <p:spPr>
              <a:xfrm rot="5400000">
                <a:off x="8527725" y="4828350"/>
                <a:ext cx="200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/>
          <p:nvPr/>
        </p:nvSpPr>
        <p:spPr>
          <a:xfrm>
            <a:off x="0" y="4513500"/>
            <a:ext cx="9144000" cy="62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7" name="Google Shape;327;p28"/>
          <p:cNvGrpSpPr/>
          <p:nvPr/>
        </p:nvGrpSpPr>
        <p:grpSpPr>
          <a:xfrm>
            <a:off x="720000" y="4513500"/>
            <a:ext cx="1032300" cy="629700"/>
            <a:chOff x="8111775" y="4513500"/>
            <a:chExt cx="1032300" cy="629700"/>
          </a:xfrm>
        </p:grpSpPr>
        <p:sp>
          <p:nvSpPr>
            <p:cNvPr id="328" name="Google Shape;328;p28"/>
            <p:cNvSpPr/>
            <p:nvPr/>
          </p:nvSpPr>
          <p:spPr>
            <a:xfrm>
              <a:off x="8111775" y="4513500"/>
              <a:ext cx="1032300" cy="629700"/>
            </a:xfrm>
            <a:prstGeom prst="rect">
              <a:avLst/>
            </a:prstGeom>
            <a:solidFill>
              <a:srgbClr val="E5D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28"/>
            <p:cNvGrpSpPr/>
            <p:nvPr/>
          </p:nvGrpSpPr>
          <p:grpSpPr>
            <a:xfrm>
              <a:off x="8462475" y="4662900"/>
              <a:ext cx="330900" cy="330900"/>
              <a:chOff x="8462475" y="4662900"/>
              <a:chExt cx="330900" cy="330900"/>
            </a:xfrm>
          </p:grpSpPr>
          <p:sp>
            <p:nvSpPr>
              <p:cNvPr id="330" name="Google Shape;330;p28"/>
              <p:cNvSpPr/>
              <p:nvPr/>
            </p:nvSpPr>
            <p:spPr>
              <a:xfrm>
                <a:off x="8462475" y="4662900"/>
                <a:ext cx="330900" cy="3309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31" name="Google Shape;331;p28"/>
              <p:cNvCxnSpPr/>
              <p:nvPr/>
            </p:nvCxnSpPr>
            <p:spPr>
              <a:xfrm rot="5400000">
                <a:off x="8527725" y="4828350"/>
                <a:ext cx="200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3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"/>
          <p:cNvSpPr/>
          <p:nvPr/>
        </p:nvSpPr>
        <p:spPr>
          <a:xfrm>
            <a:off x="0" y="4513500"/>
            <a:ext cx="9144000" cy="62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" name="Google Shape;334;p29"/>
          <p:cNvGrpSpPr/>
          <p:nvPr/>
        </p:nvGrpSpPr>
        <p:grpSpPr>
          <a:xfrm>
            <a:off x="7391700" y="4513500"/>
            <a:ext cx="1032300" cy="629700"/>
            <a:chOff x="8111775" y="4513500"/>
            <a:chExt cx="1032300" cy="629700"/>
          </a:xfrm>
        </p:grpSpPr>
        <p:sp>
          <p:nvSpPr>
            <p:cNvPr id="335" name="Google Shape;335;p29"/>
            <p:cNvSpPr/>
            <p:nvPr/>
          </p:nvSpPr>
          <p:spPr>
            <a:xfrm>
              <a:off x="8111775" y="4513500"/>
              <a:ext cx="1032300" cy="629700"/>
            </a:xfrm>
            <a:prstGeom prst="rect">
              <a:avLst/>
            </a:prstGeom>
            <a:solidFill>
              <a:srgbClr val="E5D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" name="Google Shape;336;p29"/>
            <p:cNvGrpSpPr/>
            <p:nvPr/>
          </p:nvGrpSpPr>
          <p:grpSpPr>
            <a:xfrm>
              <a:off x="8462475" y="4662900"/>
              <a:ext cx="330900" cy="330900"/>
              <a:chOff x="8462475" y="4662900"/>
              <a:chExt cx="330900" cy="330900"/>
            </a:xfrm>
          </p:grpSpPr>
          <p:sp>
            <p:nvSpPr>
              <p:cNvPr id="337" name="Google Shape;337;p29"/>
              <p:cNvSpPr/>
              <p:nvPr/>
            </p:nvSpPr>
            <p:spPr>
              <a:xfrm>
                <a:off x="8462475" y="4662900"/>
                <a:ext cx="330900" cy="3309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38" name="Google Shape;338;p29"/>
              <p:cNvCxnSpPr/>
              <p:nvPr/>
            </p:nvCxnSpPr>
            <p:spPr>
              <a:xfrm rot="5400000">
                <a:off x="8527725" y="4828350"/>
                <a:ext cx="2004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triangl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Mega Black"/>
              <a:buNone/>
              <a:defRPr sz="3000">
                <a:solidFill>
                  <a:schemeClr val="lt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Mega Black"/>
              <a:buNone/>
              <a:defRPr sz="3000">
                <a:solidFill>
                  <a:schemeClr val="lt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Mega Black"/>
              <a:buNone/>
              <a:defRPr sz="3000">
                <a:solidFill>
                  <a:schemeClr val="lt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Mega Black"/>
              <a:buNone/>
              <a:defRPr sz="3000">
                <a:solidFill>
                  <a:schemeClr val="lt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Mega Black"/>
              <a:buNone/>
              <a:defRPr sz="3000">
                <a:solidFill>
                  <a:schemeClr val="lt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Mega Black"/>
              <a:buNone/>
              <a:defRPr sz="3000">
                <a:solidFill>
                  <a:schemeClr val="lt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Mega Black"/>
              <a:buNone/>
              <a:defRPr sz="3000">
                <a:solidFill>
                  <a:schemeClr val="lt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Mega Black"/>
              <a:buNone/>
              <a:defRPr sz="3000">
                <a:solidFill>
                  <a:schemeClr val="lt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exend Mega Black"/>
              <a:buNone/>
              <a:defRPr sz="3000">
                <a:solidFill>
                  <a:schemeClr val="lt1"/>
                </a:solidFill>
                <a:latin typeface="Lexend Mega Black"/>
                <a:ea typeface="Lexend Mega Black"/>
                <a:cs typeface="Lexend Mega Black"/>
                <a:sym typeface="Lexend Mega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42975"/>
            <a:ext cx="7704000" cy="3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●"/>
              <a:defRPr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○"/>
              <a:defRPr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■"/>
              <a:defRPr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●"/>
              <a:defRPr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○"/>
              <a:defRPr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■"/>
              <a:defRPr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●"/>
              <a:defRPr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238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○"/>
              <a:defRPr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238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Questrial"/>
              <a:buChar char="■"/>
              <a:defRPr sz="15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59" r:id="rId6"/>
    <p:sldLayoutId id="2147483660" r:id="rId7"/>
    <p:sldLayoutId id="2147483674" r:id="rId8"/>
    <p:sldLayoutId id="214748367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"/>
          <p:cNvSpPr txBox="1">
            <a:spLocks noGrp="1"/>
          </p:cNvSpPr>
          <p:nvPr>
            <p:ph type="ctrTitle"/>
          </p:nvPr>
        </p:nvSpPr>
        <p:spPr>
          <a:xfrm>
            <a:off x="76369" y="775700"/>
            <a:ext cx="8308788" cy="2469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accent1">
                    <a:lumMod val="50000"/>
                  </a:schemeClr>
                </a:solidFill>
              </a:rPr>
              <a:t>PREVENTION DES RISQUES DANS LA PRATIQUE SPORTIVE</a:t>
            </a:r>
            <a:endParaRPr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6" name="Google Shape;356;p36"/>
          <p:cNvSpPr txBox="1">
            <a:spLocks noGrp="1"/>
          </p:cNvSpPr>
          <p:nvPr>
            <p:ph type="subTitle" idx="1"/>
          </p:nvPr>
        </p:nvSpPr>
        <p:spPr>
          <a:xfrm>
            <a:off x="377831" y="2894703"/>
            <a:ext cx="5076346" cy="84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La pratique de l’escalade en SAE</a:t>
            </a:r>
            <a:endParaRPr sz="2400" dirty="0"/>
          </a:p>
        </p:txBody>
      </p:sp>
      <p:grpSp>
        <p:nvGrpSpPr>
          <p:cNvPr id="357" name="Google Shape;357;p36"/>
          <p:cNvGrpSpPr/>
          <p:nvPr/>
        </p:nvGrpSpPr>
        <p:grpSpPr>
          <a:xfrm>
            <a:off x="5757257" y="-92989"/>
            <a:ext cx="3384585" cy="4790157"/>
            <a:chOff x="5146054" y="-3"/>
            <a:chExt cx="3384585" cy="4790157"/>
          </a:xfrm>
        </p:grpSpPr>
        <p:sp>
          <p:nvSpPr>
            <p:cNvPr id="358" name="Google Shape;358;p36"/>
            <p:cNvSpPr/>
            <p:nvPr/>
          </p:nvSpPr>
          <p:spPr>
            <a:xfrm>
              <a:off x="6137300" y="4484150"/>
              <a:ext cx="438800" cy="170275"/>
            </a:xfrm>
            <a:custGeom>
              <a:avLst/>
              <a:gdLst/>
              <a:ahLst/>
              <a:cxnLst/>
              <a:rect l="l" t="t" r="r" b="b"/>
              <a:pathLst>
                <a:path w="17552" h="6811" extrusionOk="0">
                  <a:moveTo>
                    <a:pt x="5152" y="1222"/>
                  </a:moveTo>
                  <a:lnTo>
                    <a:pt x="3406" y="2794"/>
                  </a:lnTo>
                  <a:lnTo>
                    <a:pt x="1048" y="3755"/>
                  </a:lnTo>
                  <a:lnTo>
                    <a:pt x="0" y="5152"/>
                  </a:lnTo>
                  <a:lnTo>
                    <a:pt x="174" y="6549"/>
                  </a:lnTo>
                  <a:lnTo>
                    <a:pt x="1222" y="6811"/>
                  </a:lnTo>
                  <a:lnTo>
                    <a:pt x="3929" y="6724"/>
                  </a:lnTo>
                  <a:lnTo>
                    <a:pt x="7248" y="6112"/>
                  </a:lnTo>
                  <a:lnTo>
                    <a:pt x="9693" y="4977"/>
                  </a:lnTo>
                  <a:lnTo>
                    <a:pt x="11876" y="3143"/>
                  </a:lnTo>
                  <a:lnTo>
                    <a:pt x="14147" y="1746"/>
                  </a:lnTo>
                  <a:lnTo>
                    <a:pt x="17552" y="524"/>
                  </a:lnTo>
                  <a:lnTo>
                    <a:pt x="794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359" name="Google Shape;359;p36"/>
            <p:cNvSpPr/>
            <p:nvPr/>
          </p:nvSpPr>
          <p:spPr>
            <a:xfrm>
              <a:off x="7100075" y="4399000"/>
              <a:ext cx="237950" cy="390775"/>
            </a:xfrm>
            <a:custGeom>
              <a:avLst/>
              <a:gdLst/>
              <a:ahLst/>
              <a:cxnLst/>
              <a:rect l="l" t="t" r="r" b="b"/>
              <a:pathLst>
                <a:path w="9518" h="15631" extrusionOk="0">
                  <a:moveTo>
                    <a:pt x="0" y="4279"/>
                  </a:moveTo>
                  <a:lnTo>
                    <a:pt x="1135" y="9344"/>
                  </a:lnTo>
                  <a:lnTo>
                    <a:pt x="1222" y="13273"/>
                  </a:lnTo>
                  <a:lnTo>
                    <a:pt x="1833" y="15020"/>
                  </a:lnTo>
                  <a:lnTo>
                    <a:pt x="3143" y="15631"/>
                  </a:lnTo>
                  <a:lnTo>
                    <a:pt x="5152" y="14845"/>
                  </a:lnTo>
                  <a:lnTo>
                    <a:pt x="8034" y="12487"/>
                  </a:lnTo>
                  <a:lnTo>
                    <a:pt x="8819" y="10304"/>
                  </a:lnTo>
                  <a:lnTo>
                    <a:pt x="8907" y="8121"/>
                  </a:lnTo>
                  <a:lnTo>
                    <a:pt x="8819" y="5065"/>
                  </a:lnTo>
                  <a:lnTo>
                    <a:pt x="95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grpSp>
          <p:nvGrpSpPr>
            <p:cNvPr id="360" name="Google Shape;360;p36"/>
            <p:cNvGrpSpPr/>
            <p:nvPr/>
          </p:nvGrpSpPr>
          <p:grpSpPr>
            <a:xfrm>
              <a:off x="5146054" y="-3"/>
              <a:ext cx="3384585" cy="4790157"/>
              <a:chOff x="-3988108" y="74072"/>
              <a:chExt cx="3384585" cy="4790157"/>
            </a:xfrm>
          </p:grpSpPr>
          <p:sp>
            <p:nvSpPr>
              <p:cNvPr id="361" name="Google Shape;361;p36"/>
              <p:cNvSpPr/>
              <p:nvPr/>
            </p:nvSpPr>
            <p:spPr>
              <a:xfrm>
                <a:off x="-2902516" y="2569421"/>
                <a:ext cx="1473444" cy="1744773"/>
              </a:xfrm>
              <a:custGeom>
                <a:avLst/>
                <a:gdLst/>
                <a:ahLst/>
                <a:cxnLst/>
                <a:rect l="l" t="t" r="r" b="b"/>
                <a:pathLst>
                  <a:path w="29167" h="34538" extrusionOk="0">
                    <a:moveTo>
                      <a:pt x="16755" y="0"/>
                    </a:moveTo>
                    <a:lnTo>
                      <a:pt x="16672" y="21"/>
                    </a:lnTo>
                    <a:lnTo>
                      <a:pt x="16487" y="62"/>
                    </a:lnTo>
                    <a:lnTo>
                      <a:pt x="16323" y="144"/>
                    </a:lnTo>
                    <a:lnTo>
                      <a:pt x="16158" y="268"/>
                    </a:lnTo>
                    <a:lnTo>
                      <a:pt x="16014" y="412"/>
                    </a:lnTo>
                    <a:lnTo>
                      <a:pt x="15911" y="576"/>
                    </a:lnTo>
                    <a:lnTo>
                      <a:pt x="15849" y="762"/>
                    </a:lnTo>
                    <a:lnTo>
                      <a:pt x="15808" y="947"/>
                    </a:lnTo>
                    <a:lnTo>
                      <a:pt x="15767" y="1132"/>
                    </a:lnTo>
                    <a:lnTo>
                      <a:pt x="15746" y="1317"/>
                    </a:lnTo>
                    <a:lnTo>
                      <a:pt x="15726" y="1708"/>
                    </a:lnTo>
                    <a:lnTo>
                      <a:pt x="15684" y="2099"/>
                    </a:lnTo>
                    <a:lnTo>
                      <a:pt x="15623" y="2449"/>
                    </a:lnTo>
                    <a:lnTo>
                      <a:pt x="15520" y="2779"/>
                    </a:lnTo>
                    <a:lnTo>
                      <a:pt x="15376" y="3087"/>
                    </a:lnTo>
                    <a:lnTo>
                      <a:pt x="15211" y="3396"/>
                    </a:lnTo>
                    <a:lnTo>
                      <a:pt x="15005" y="3684"/>
                    </a:lnTo>
                    <a:lnTo>
                      <a:pt x="14779" y="3952"/>
                    </a:lnTo>
                    <a:lnTo>
                      <a:pt x="14532" y="4199"/>
                    </a:lnTo>
                    <a:lnTo>
                      <a:pt x="14264" y="4446"/>
                    </a:lnTo>
                    <a:lnTo>
                      <a:pt x="13976" y="4672"/>
                    </a:lnTo>
                    <a:lnTo>
                      <a:pt x="13688" y="4899"/>
                    </a:lnTo>
                    <a:lnTo>
                      <a:pt x="13379" y="5105"/>
                    </a:lnTo>
                    <a:lnTo>
                      <a:pt x="13050" y="5310"/>
                    </a:lnTo>
                    <a:lnTo>
                      <a:pt x="12412" y="5701"/>
                    </a:lnTo>
                    <a:lnTo>
                      <a:pt x="11774" y="6051"/>
                    </a:lnTo>
                    <a:lnTo>
                      <a:pt x="11012" y="6463"/>
                    </a:lnTo>
                    <a:lnTo>
                      <a:pt x="10292" y="6895"/>
                    </a:lnTo>
                    <a:lnTo>
                      <a:pt x="9551" y="7327"/>
                    </a:lnTo>
                    <a:lnTo>
                      <a:pt x="8830" y="7780"/>
                    </a:lnTo>
                    <a:lnTo>
                      <a:pt x="8110" y="8233"/>
                    </a:lnTo>
                    <a:lnTo>
                      <a:pt x="7410" y="8706"/>
                    </a:lnTo>
                    <a:lnTo>
                      <a:pt x="6710" y="9180"/>
                    </a:lnTo>
                    <a:lnTo>
                      <a:pt x="6011" y="9674"/>
                    </a:lnTo>
                    <a:lnTo>
                      <a:pt x="5331" y="10188"/>
                    </a:lnTo>
                    <a:lnTo>
                      <a:pt x="4652" y="10703"/>
                    </a:lnTo>
                    <a:lnTo>
                      <a:pt x="3993" y="11238"/>
                    </a:lnTo>
                    <a:lnTo>
                      <a:pt x="3335" y="11773"/>
                    </a:lnTo>
                    <a:lnTo>
                      <a:pt x="2676" y="12329"/>
                    </a:lnTo>
                    <a:lnTo>
                      <a:pt x="2038" y="12885"/>
                    </a:lnTo>
                    <a:lnTo>
                      <a:pt x="1400" y="13461"/>
                    </a:lnTo>
                    <a:lnTo>
                      <a:pt x="783" y="14037"/>
                    </a:lnTo>
                    <a:lnTo>
                      <a:pt x="577" y="14243"/>
                    </a:lnTo>
                    <a:lnTo>
                      <a:pt x="392" y="14449"/>
                    </a:lnTo>
                    <a:lnTo>
                      <a:pt x="227" y="14696"/>
                    </a:lnTo>
                    <a:lnTo>
                      <a:pt x="145" y="14819"/>
                    </a:lnTo>
                    <a:lnTo>
                      <a:pt x="83" y="14943"/>
                    </a:lnTo>
                    <a:lnTo>
                      <a:pt x="42" y="15087"/>
                    </a:lnTo>
                    <a:lnTo>
                      <a:pt x="21" y="15252"/>
                    </a:lnTo>
                    <a:lnTo>
                      <a:pt x="0" y="15416"/>
                    </a:lnTo>
                    <a:lnTo>
                      <a:pt x="0" y="15560"/>
                    </a:lnTo>
                    <a:lnTo>
                      <a:pt x="21" y="15890"/>
                    </a:lnTo>
                    <a:lnTo>
                      <a:pt x="42" y="16219"/>
                    </a:lnTo>
                    <a:lnTo>
                      <a:pt x="186" y="17207"/>
                    </a:lnTo>
                    <a:lnTo>
                      <a:pt x="330" y="18195"/>
                    </a:lnTo>
                    <a:lnTo>
                      <a:pt x="494" y="19204"/>
                    </a:lnTo>
                    <a:lnTo>
                      <a:pt x="680" y="20171"/>
                    </a:lnTo>
                    <a:lnTo>
                      <a:pt x="803" y="20665"/>
                    </a:lnTo>
                    <a:lnTo>
                      <a:pt x="927" y="21159"/>
                    </a:lnTo>
                    <a:lnTo>
                      <a:pt x="1050" y="21632"/>
                    </a:lnTo>
                    <a:lnTo>
                      <a:pt x="1194" y="22106"/>
                    </a:lnTo>
                    <a:lnTo>
                      <a:pt x="1359" y="22579"/>
                    </a:lnTo>
                    <a:lnTo>
                      <a:pt x="1544" y="23032"/>
                    </a:lnTo>
                    <a:lnTo>
                      <a:pt x="1750" y="23505"/>
                    </a:lnTo>
                    <a:lnTo>
                      <a:pt x="1956" y="23958"/>
                    </a:lnTo>
                    <a:lnTo>
                      <a:pt x="2223" y="24452"/>
                    </a:lnTo>
                    <a:lnTo>
                      <a:pt x="2326" y="24699"/>
                    </a:lnTo>
                    <a:lnTo>
                      <a:pt x="2388" y="24967"/>
                    </a:lnTo>
                    <a:lnTo>
                      <a:pt x="2409" y="25152"/>
                    </a:lnTo>
                    <a:lnTo>
                      <a:pt x="2429" y="25358"/>
                    </a:lnTo>
                    <a:lnTo>
                      <a:pt x="2409" y="25543"/>
                    </a:lnTo>
                    <a:lnTo>
                      <a:pt x="2388" y="25728"/>
                    </a:lnTo>
                    <a:lnTo>
                      <a:pt x="2326" y="26119"/>
                    </a:lnTo>
                    <a:lnTo>
                      <a:pt x="2223" y="26490"/>
                    </a:lnTo>
                    <a:lnTo>
                      <a:pt x="2100" y="27087"/>
                    </a:lnTo>
                    <a:lnTo>
                      <a:pt x="1997" y="27684"/>
                    </a:lnTo>
                    <a:lnTo>
                      <a:pt x="1915" y="28301"/>
                    </a:lnTo>
                    <a:lnTo>
                      <a:pt x="1853" y="28898"/>
                    </a:lnTo>
                    <a:lnTo>
                      <a:pt x="1791" y="29515"/>
                    </a:lnTo>
                    <a:lnTo>
                      <a:pt x="1771" y="30112"/>
                    </a:lnTo>
                    <a:lnTo>
                      <a:pt x="1771" y="30730"/>
                    </a:lnTo>
                    <a:lnTo>
                      <a:pt x="1791" y="31327"/>
                    </a:lnTo>
                    <a:lnTo>
                      <a:pt x="1791" y="31471"/>
                    </a:lnTo>
                    <a:lnTo>
                      <a:pt x="1812" y="31594"/>
                    </a:lnTo>
                    <a:lnTo>
                      <a:pt x="1853" y="31718"/>
                    </a:lnTo>
                    <a:lnTo>
                      <a:pt x="1935" y="31821"/>
                    </a:lnTo>
                    <a:lnTo>
                      <a:pt x="2038" y="31903"/>
                    </a:lnTo>
                    <a:lnTo>
                      <a:pt x="2162" y="31944"/>
                    </a:lnTo>
                    <a:lnTo>
                      <a:pt x="2285" y="31965"/>
                    </a:lnTo>
                    <a:lnTo>
                      <a:pt x="2409" y="31985"/>
                    </a:lnTo>
                    <a:lnTo>
                      <a:pt x="7822" y="32603"/>
                    </a:lnTo>
                    <a:lnTo>
                      <a:pt x="7451" y="25440"/>
                    </a:lnTo>
                    <a:lnTo>
                      <a:pt x="7534" y="25728"/>
                    </a:lnTo>
                    <a:lnTo>
                      <a:pt x="7637" y="25996"/>
                    </a:lnTo>
                    <a:lnTo>
                      <a:pt x="7760" y="26263"/>
                    </a:lnTo>
                    <a:lnTo>
                      <a:pt x="7904" y="26510"/>
                    </a:lnTo>
                    <a:lnTo>
                      <a:pt x="8069" y="26757"/>
                    </a:lnTo>
                    <a:lnTo>
                      <a:pt x="8234" y="27004"/>
                    </a:lnTo>
                    <a:lnTo>
                      <a:pt x="8604" y="27478"/>
                    </a:lnTo>
                    <a:lnTo>
                      <a:pt x="9407" y="28383"/>
                    </a:lnTo>
                    <a:lnTo>
                      <a:pt x="9798" y="28836"/>
                    </a:lnTo>
                    <a:lnTo>
                      <a:pt x="9983" y="29083"/>
                    </a:lnTo>
                    <a:lnTo>
                      <a:pt x="10168" y="29330"/>
                    </a:lnTo>
                    <a:lnTo>
                      <a:pt x="10354" y="29639"/>
                    </a:lnTo>
                    <a:lnTo>
                      <a:pt x="10539" y="29968"/>
                    </a:lnTo>
                    <a:lnTo>
                      <a:pt x="10683" y="30277"/>
                    </a:lnTo>
                    <a:lnTo>
                      <a:pt x="10848" y="30627"/>
                    </a:lnTo>
                    <a:lnTo>
                      <a:pt x="11115" y="31306"/>
                    </a:lnTo>
                    <a:lnTo>
                      <a:pt x="11383" y="32006"/>
                    </a:lnTo>
                    <a:lnTo>
                      <a:pt x="11650" y="32685"/>
                    </a:lnTo>
                    <a:lnTo>
                      <a:pt x="11794" y="33015"/>
                    </a:lnTo>
                    <a:lnTo>
                      <a:pt x="11959" y="33344"/>
                    </a:lnTo>
                    <a:lnTo>
                      <a:pt x="12144" y="33653"/>
                    </a:lnTo>
                    <a:lnTo>
                      <a:pt x="12329" y="33961"/>
                    </a:lnTo>
                    <a:lnTo>
                      <a:pt x="12535" y="34249"/>
                    </a:lnTo>
                    <a:lnTo>
                      <a:pt x="12762" y="34538"/>
                    </a:lnTo>
                    <a:lnTo>
                      <a:pt x="14223" y="33920"/>
                    </a:lnTo>
                    <a:lnTo>
                      <a:pt x="15684" y="33262"/>
                    </a:lnTo>
                    <a:lnTo>
                      <a:pt x="17125" y="32582"/>
                    </a:lnTo>
                    <a:lnTo>
                      <a:pt x="18545" y="31882"/>
                    </a:lnTo>
                    <a:lnTo>
                      <a:pt x="15149" y="25934"/>
                    </a:lnTo>
                    <a:lnTo>
                      <a:pt x="14552" y="24884"/>
                    </a:lnTo>
                    <a:lnTo>
                      <a:pt x="14223" y="24349"/>
                    </a:lnTo>
                    <a:lnTo>
                      <a:pt x="13894" y="23855"/>
                    </a:lnTo>
                    <a:lnTo>
                      <a:pt x="13523" y="23361"/>
                    </a:lnTo>
                    <a:lnTo>
                      <a:pt x="13153" y="22888"/>
                    </a:lnTo>
                    <a:lnTo>
                      <a:pt x="12741" y="22456"/>
                    </a:lnTo>
                    <a:lnTo>
                      <a:pt x="12515" y="22250"/>
                    </a:lnTo>
                    <a:lnTo>
                      <a:pt x="12288" y="22044"/>
                    </a:lnTo>
                    <a:lnTo>
                      <a:pt x="11856" y="21715"/>
                    </a:lnTo>
                    <a:lnTo>
                      <a:pt x="11403" y="21406"/>
                    </a:lnTo>
                    <a:lnTo>
                      <a:pt x="10930" y="21118"/>
                    </a:lnTo>
                    <a:lnTo>
                      <a:pt x="10456" y="20830"/>
                    </a:lnTo>
                    <a:lnTo>
                      <a:pt x="10333" y="20747"/>
                    </a:lnTo>
                    <a:lnTo>
                      <a:pt x="10209" y="20644"/>
                    </a:lnTo>
                    <a:lnTo>
                      <a:pt x="10127" y="20521"/>
                    </a:lnTo>
                    <a:lnTo>
                      <a:pt x="10107" y="20459"/>
                    </a:lnTo>
                    <a:lnTo>
                      <a:pt x="10086" y="20397"/>
                    </a:lnTo>
                    <a:lnTo>
                      <a:pt x="10086" y="20315"/>
                    </a:lnTo>
                    <a:lnTo>
                      <a:pt x="10107" y="20233"/>
                    </a:lnTo>
                    <a:lnTo>
                      <a:pt x="10148" y="20150"/>
                    </a:lnTo>
                    <a:lnTo>
                      <a:pt x="10209" y="20089"/>
                    </a:lnTo>
                    <a:lnTo>
                      <a:pt x="10333" y="19965"/>
                    </a:lnTo>
                    <a:lnTo>
                      <a:pt x="10477" y="19883"/>
                    </a:lnTo>
                    <a:lnTo>
                      <a:pt x="16384" y="16219"/>
                    </a:lnTo>
                    <a:lnTo>
                      <a:pt x="17166" y="15725"/>
                    </a:lnTo>
                    <a:lnTo>
                      <a:pt x="17558" y="15458"/>
                    </a:lnTo>
                    <a:lnTo>
                      <a:pt x="17928" y="15190"/>
                    </a:lnTo>
                    <a:lnTo>
                      <a:pt x="18278" y="14922"/>
                    </a:lnTo>
                    <a:lnTo>
                      <a:pt x="18607" y="14614"/>
                    </a:lnTo>
                    <a:lnTo>
                      <a:pt x="18937" y="14284"/>
                    </a:lnTo>
                    <a:lnTo>
                      <a:pt x="19225" y="13934"/>
                    </a:lnTo>
                    <a:lnTo>
                      <a:pt x="19451" y="13646"/>
                    </a:lnTo>
                    <a:lnTo>
                      <a:pt x="19575" y="13523"/>
                    </a:lnTo>
                    <a:lnTo>
                      <a:pt x="19698" y="13399"/>
                    </a:lnTo>
                    <a:lnTo>
                      <a:pt x="19801" y="13338"/>
                    </a:lnTo>
                    <a:lnTo>
                      <a:pt x="19904" y="13296"/>
                    </a:lnTo>
                    <a:lnTo>
                      <a:pt x="20110" y="13235"/>
                    </a:lnTo>
                    <a:lnTo>
                      <a:pt x="20542" y="13235"/>
                    </a:lnTo>
                    <a:lnTo>
                      <a:pt x="20768" y="13276"/>
                    </a:lnTo>
                    <a:lnTo>
                      <a:pt x="20995" y="13317"/>
                    </a:lnTo>
                    <a:lnTo>
                      <a:pt x="21448" y="13420"/>
                    </a:lnTo>
                    <a:lnTo>
                      <a:pt x="21900" y="13523"/>
                    </a:lnTo>
                    <a:lnTo>
                      <a:pt x="22374" y="13564"/>
                    </a:lnTo>
                    <a:lnTo>
                      <a:pt x="22827" y="13564"/>
                    </a:lnTo>
                    <a:lnTo>
                      <a:pt x="23300" y="13523"/>
                    </a:lnTo>
                    <a:lnTo>
                      <a:pt x="23753" y="13440"/>
                    </a:lnTo>
                    <a:lnTo>
                      <a:pt x="24206" y="13317"/>
                    </a:lnTo>
                    <a:lnTo>
                      <a:pt x="24659" y="13173"/>
                    </a:lnTo>
                    <a:lnTo>
                      <a:pt x="25091" y="12988"/>
                    </a:lnTo>
                    <a:lnTo>
                      <a:pt x="25502" y="12761"/>
                    </a:lnTo>
                    <a:lnTo>
                      <a:pt x="25914" y="12514"/>
                    </a:lnTo>
                    <a:lnTo>
                      <a:pt x="26285" y="12247"/>
                    </a:lnTo>
                    <a:lnTo>
                      <a:pt x="26655" y="11938"/>
                    </a:lnTo>
                    <a:lnTo>
                      <a:pt x="27005" y="11609"/>
                    </a:lnTo>
                    <a:lnTo>
                      <a:pt x="27334" y="11259"/>
                    </a:lnTo>
                    <a:lnTo>
                      <a:pt x="27622" y="10888"/>
                    </a:lnTo>
                    <a:lnTo>
                      <a:pt x="27890" y="10497"/>
                    </a:lnTo>
                    <a:lnTo>
                      <a:pt x="28137" y="10106"/>
                    </a:lnTo>
                    <a:lnTo>
                      <a:pt x="28343" y="9674"/>
                    </a:lnTo>
                    <a:lnTo>
                      <a:pt x="28528" y="9242"/>
                    </a:lnTo>
                    <a:lnTo>
                      <a:pt x="28693" y="8809"/>
                    </a:lnTo>
                    <a:lnTo>
                      <a:pt x="28837" y="8357"/>
                    </a:lnTo>
                    <a:lnTo>
                      <a:pt x="28940" y="7904"/>
                    </a:lnTo>
                    <a:lnTo>
                      <a:pt x="29043" y="7451"/>
                    </a:lnTo>
                    <a:lnTo>
                      <a:pt x="29104" y="6978"/>
                    </a:lnTo>
                    <a:lnTo>
                      <a:pt x="29146" y="6504"/>
                    </a:lnTo>
                    <a:lnTo>
                      <a:pt x="29166" y="6031"/>
                    </a:lnTo>
                    <a:lnTo>
                      <a:pt x="29166" y="5557"/>
                    </a:lnTo>
                    <a:lnTo>
                      <a:pt x="29146" y="5084"/>
                    </a:lnTo>
                    <a:lnTo>
                      <a:pt x="29104" y="4611"/>
                    </a:lnTo>
                    <a:lnTo>
                      <a:pt x="29063" y="4137"/>
                    </a:lnTo>
                    <a:lnTo>
                      <a:pt x="28981" y="3664"/>
                    </a:lnTo>
                    <a:lnTo>
                      <a:pt x="28878" y="3211"/>
                    </a:lnTo>
                    <a:lnTo>
                      <a:pt x="28837" y="3005"/>
                    </a:lnTo>
                    <a:lnTo>
                      <a:pt x="28775" y="2820"/>
                    </a:lnTo>
                    <a:lnTo>
                      <a:pt x="28672" y="2635"/>
                    </a:lnTo>
                    <a:lnTo>
                      <a:pt x="28631" y="2573"/>
                    </a:lnTo>
                    <a:lnTo>
                      <a:pt x="28549" y="2491"/>
                    </a:lnTo>
                    <a:lnTo>
                      <a:pt x="28405" y="2388"/>
                    </a:lnTo>
                    <a:lnTo>
                      <a:pt x="28240" y="2326"/>
                    </a:lnTo>
                    <a:lnTo>
                      <a:pt x="28055" y="2285"/>
                    </a:lnTo>
                    <a:lnTo>
                      <a:pt x="27869" y="2244"/>
                    </a:lnTo>
                    <a:lnTo>
                      <a:pt x="27231" y="2141"/>
                    </a:lnTo>
                    <a:lnTo>
                      <a:pt x="26593" y="2079"/>
                    </a:lnTo>
                    <a:lnTo>
                      <a:pt x="25317" y="1955"/>
                    </a:lnTo>
                    <a:lnTo>
                      <a:pt x="24020" y="1832"/>
                    </a:lnTo>
                    <a:lnTo>
                      <a:pt x="22724" y="1708"/>
                    </a:lnTo>
                    <a:lnTo>
                      <a:pt x="22086" y="1647"/>
                    </a:lnTo>
                    <a:lnTo>
                      <a:pt x="21448" y="1544"/>
                    </a:lnTo>
                    <a:lnTo>
                      <a:pt x="20830" y="1420"/>
                    </a:lnTo>
                    <a:lnTo>
                      <a:pt x="20213" y="1276"/>
                    </a:lnTo>
                    <a:lnTo>
                      <a:pt x="19616" y="1111"/>
                    </a:lnTo>
                    <a:lnTo>
                      <a:pt x="19019" y="906"/>
                    </a:lnTo>
                    <a:lnTo>
                      <a:pt x="18443" y="659"/>
                    </a:lnTo>
                    <a:lnTo>
                      <a:pt x="17866" y="371"/>
                    </a:lnTo>
                    <a:lnTo>
                      <a:pt x="17166" y="185"/>
                    </a:lnTo>
                    <a:lnTo>
                      <a:pt x="17105" y="124"/>
                    </a:lnTo>
                    <a:lnTo>
                      <a:pt x="17022" y="62"/>
                    </a:lnTo>
                    <a:lnTo>
                      <a:pt x="16940" y="41"/>
                    </a:lnTo>
                    <a:lnTo>
                      <a:pt x="16858" y="21"/>
                    </a:lnTo>
                    <a:lnTo>
                      <a:pt x="1675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2" name="Google Shape;362;p36"/>
              <p:cNvGrpSpPr/>
              <p:nvPr/>
            </p:nvGrpSpPr>
            <p:grpSpPr>
              <a:xfrm>
                <a:off x="-3988108" y="74072"/>
                <a:ext cx="3384585" cy="4790157"/>
                <a:chOff x="-3988108" y="74072"/>
                <a:chExt cx="3384585" cy="4790157"/>
              </a:xfrm>
            </p:grpSpPr>
            <p:sp>
              <p:nvSpPr>
                <p:cNvPr id="363" name="Google Shape;363;p36"/>
                <p:cNvSpPr/>
                <p:nvPr/>
              </p:nvSpPr>
              <p:spPr>
                <a:xfrm>
                  <a:off x="-2902516" y="2569421"/>
                  <a:ext cx="1473444" cy="1744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67" h="34538" fill="none" extrusionOk="0">
                      <a:moveTo>
                        <a:pt x="17866" y="371"/>
                      </a:moveTo>
                      <a:lnTo>
                        <a:pt x="17866" y="371"/>
                      </a:lnTo>
                      <a:lnTo>
                        <a:pt x="18443" y="659"/>
                      </a:lnTo>
                      <a:lnTo>
                        <a:pt x="19019" y="906"/>
                      </a:lnTo>
                      <a:lnTo>
                        <a:pt x="19616" y="1111"/>
                      </a:lnTo>
                      <a:lnTo>
                        <a:pt x="20213" y="1276"/>
                      </a:lnTo>
                      <a:lnTo>
                        <a:pt x="20830" y="1420"/>
                      </a:lnTo>
                      <a:lnTo>
                        <a:pt x="21448" y="1544"/>
                      </a:lnTo>
                      <a:lnTo>
                        <a:pt x="22086" y="1647"/>
                      </a:lnTo>
                      <a:lnTo>
                        <a:pt x="22724" y="1708"/>
                      </a:lnTo>
                      <a:lnTo>
                        <a:pt x="24020" y="1832"/>
                      </a:lnTo>
                      <a:lnTo>
                        <a:pt x="25317" y="1955"/>
                      </a:lnTo>
                      <a:lnTo>
                        <a:pt x="26593" y="2079"/>
                      </a:lnTo>
                      <a:lnTo>
                        <a:pt x="27231" y="2141"/>
                      </a:lnTo>
                      <a:lnTo>
                        <a:pt x="27869" y="2244"/>
                      </a:lnTo>
                      <a:lnTo>
                        <a:pt x="27869" y="2244"/>
                      </a:lnTo>
                      <a:lnTo>
                        <a:pt x="28055" y="2285"/>
                      </a:lnTo>
                      <a:lnTo>
                        <a:pt x="28240" y="2326"/>
                      </a:lnTo>
                      <a:lnTo>
                        <a:pt x="28405" y="2388"/>
                      </a:lnTo>
                      <a:lnTo>
                        <a:pt x="28549" y="2491"/>
                      </a:lnTo>
                      <a:lnTo>
                        <a:pt x="28549" y="2491"/>
                      </a:lnTo>
                      <a:lnTo>
                        <a:pt x="28631" y="2573"/>
                      </a:lnTo>
                      <a:lnTo>
                        <a:pt x="28672" y="2635"/>
                      </a:lnTo>
                      <a:lnTo>
                        <a:pt x="28775" y="2820"/>
                      </a:lnTo>
                      <a:lnTo>
                        <a:pt x="28837" y="3005"/>
                      </a:lnTo>
                      <a:lnTo>
                        <a:pt x="28878" y="3211"/>
                      </a:lnTo>
                      <a:lnTo>
                        <a:pt x="28878" y="3211"/>
                      </a:lnTo>
                      <a:lnTo>
                        <a:pt x="28981" y="3664"/>
                      </a:lnTo>
                      <a:lnTo>
                        <a:pt x="29063" y="4137"/>
                      </a:lnTo>
                      <a:lnTo>
                        <a:pt x="29104" y="4611"/>
                      </a:lnTo>
                      <a:lnTo>
                        <a:pt x="29146" y="5084"/>
                      </a:lnTo>
                      <a:lnTo>
                        <a:pt x="29166" y="5557"/>
                      </a:lnTo>
                      <a:lnTo>
                        <a:pt x="29166" y="6031"/>
                      </a:lnTo>
                      <a:lnTo>
                        <a:pt x="29146" y="6504"/>
                      </a:lnTo>
                      <a:lnTo>
                        <a:pt x="29104" y="6978"/>
                      </a:lnTo>
                      <a:lnTo>
                        <a:pt x="29043" y="7451"/>
                      </a:lnTo>
                      <a:lnTo>
                        <a:pt x="28940" y="7904"/>
                      </a:lnTo>
                      <a:lnTo>
                        <a:pt x="28837" y="8357"/>
                      </a:lnTo>
                      <a:lnTo>
                        <a:pt x="28693" y="8809"/>
                      </a:lnTo>
                      <a:lnTo>
                        <a:pt x="28528" y="9242"/>
                      </a:lnTo>
                      <a:lnTo>
                        <a:pt x="28343" y="9674"/>
                      </a:lnTo>
                      <a:lnTo>
                        <a:pt x="28137" y="10106"/>
                      </a:lnTo>
                      <a:lnTo>
                        <a:pt x="27890" y="10497"/>
                      </a:lnTo>
                      <a:lnTo>
                        <a:pt x="27890" y="10497"/>
                      </a:lnTo>
                      <a:lnTo>
                        <a:pt x="27622" y="10888"/>
                      </a:lnTo>
                      <a:lnTo>
                        <a:pt x="27334" y="11259"/>
                      </a:lnTo>
                      <a:lnTo>
                        <a:pt x="27005" y="11609"/>
                      </a:lnTo>
                      <a:lnTo>
                        <a:pt x="26655" y="11938"/>
                      </a:lnTo>
                      <a:lnTo>
                        <a:pt x="26285" y="12247"/>
                      </a:lnTo>
                      <a:lnTo>
                        <a:pt x="25914" y="12514"/>
                      </a:lnTo>
                      <a:lnTo>
                        <a:pt x="25502" y="12761"/>
                      </a:lnTo>
                      <a:lnTo>
                        <a:pt x="25091" y="12988"/>
                      </a:lnTo>
                      <a:lnTo>
                        <a:pt x="24659" y="13173"/>
                      </a:lnTo>
                      <a:lnTo>
                        <a:pt x="24206" y="13317"/>
                      </a:lnTo>
                      <a:lnTo>
                        <a:pt x="23753" y="13440"/>
                      </a:lnTo>
                      <a:lnTo>
                        <a:pt x="23300" y="13523"/>
                      </a:lnTo>
                      <a:lnTo>
                        <a:pt x="22827" y="13564"/>
                      </a:lnTo>
                      <a:lnTo>
                        <a:pt x="22374" y="13564"/>
                      </a:lnTo>
                      <a:lnTo>
                        <a:pt x="21900" y="13523"/>
                      </a:lnTo>
                      <a:lnTo>
                        <a:pt x="21448" y="13420"/>
                      </a:lnTo>
                      <a:lnTo>
                        <a:pt x="21448" y="13420"/>
                      </a:lnTo>
                      <a:lnTo>
                        <a:pt x="20995" y="13317"/>
                      </a:lnTo>
                      <a:lnTo>
                        <a:pt x="20768" y="13276"/>
                      </a:lnTo>
                      <a:lnTo>
                        <a:pt x="20542" y="13235"/>
                      </a:lnTo>
                      <a:lnTo>
                        <a:pt x="20316" y="13235"/>
                      </a:lnTo>
                      <a:lnTo>
                        <a:pt x="20110" y="13235"/>
                      </a:lnTo>
                      <a:lnTo>
                        <a:pt x="19904" y="13296"/>
                      </a:lnTo>
                      <a:lnTo>
                        <a:pt x="19801" y="13338"/>
                      </a:lnTo>
                      <a:lnTo>
                        <a:pt x="19698" y="13399"/>
                      </a:lnTo>
                      <a:lnTo>
                        <a:pt x="19698" y="13399"/>
                      </a:lnTo>
                      <a:lnTo>
                        <a:pt x="19575" y="13523"/>
                      </a:lnTo>
                      <a:lnTo>
                        <a:pt x="19451" y="13646"/>
                      </a:lnTo>
                      <a:lnTo>
                        <a:pt x="19225" y="13934"/>
                      </a:lnTo>
                      <a:lnTo>
                        <a:pt x="19225" y="13934"/>
                      </a:lnTo>
                      <a:lnTo>
                        <a:pt x="18937" y="14284"/>
                      </a:lnTo>
                      <a:lnTo>
                        <a:pt x="18607" y="14614"/>
                      </a:lnTo>
                      <a:lnTo>
                        <a:pt x="18278" y="14922"/>
                      </a:lnTo>
                      <a:lnTo>
                        <a:pt x="17928" y="15190"/>
                      </a:lnTo>
                      <a:lnTo>
                        <a:pt x="17558" y="15458"/>
                      </a:lnTo>
                      <a:lnTo>
                        <a:pt x="17166" y="15725"/>
                      </a:lnTo>
                      <a:lnTo>
                        <a:pt x="16384" y="16219"/>
                      </a:lnTo>
                      <a:lnTo>
                        <a:pt x="16384" y="16219"/>
                      </a:lnTo>
                      <a:lnTo>
                        <a:pt x="10477" y="19883"/>
                      </a:lnTo>
                      <a:lnTo>
                        <a:pt x="10477" y="19883"/>
                      </a:lnTo>
                      <a:lnTo>
                        <a:pt x="10333" y="19965"/>
                      </a:lnTo>
                      <a:lnTo>
                        <a:pt x="10209" y="20089"/>
                      </a:lnTo>
                      <a:lnTo>
                        <a:pt x="10148" y="20150"/>
                      </a:lnTo>
                      <a:lnTo>
                        <a:pt x="10107" y="20233"/>
                      </a:lnTo>
                      <a:lnTo>
                        <a:pt x="10086" y="20315"/>
                      </a:lnTo>
                      <a:lnTo>
                        <a:pt x="10086" y="20397"/>
                      </a:lnTo>
                      <a:lnTo>
                        <a:pt x="10086" y="20397"/>
                      </a:lnTo>
                      <a:lnTo>
                        <a:pt x="10107" y="20459"/>
                      </a:lnTo>
                      <a:lnTo>
                        <a:pt x="10127" y="20521"/>
                      </a:lnTo>
                      <a:lnTo>
                        <a:pt x="10209" y="20644"/>
                      </a:lnTo>
                      <a:lnTo>
                        <a:pt x="10333" y="20747"/>
                      </a:lnTo>
                      <a:lnTo>
                        <a:pt x="10456" y="20830"/>
                      </a:lnTo>
                      <a:lnTo>
                        <a:pt x="10456" y="20830"/>
                      </a:lnTo>
                      <a:lnTo>
                        <a:pt x="10930" y="21118"/>
                      </a:lnTo>
                      <a:lnTo>
                        <a:pt x="11403" y="21406"/>
                      </a:lnTo>
                      <a:lnTo>
                        <a:pt x="11856" y="21715"/>
                      </a:lnTo>
                      <a:lnTo>
                        <a:pt x="12288" y="22044"/>
                      </a:lnTo>
                      <a:lnTo>
                        <a:pt x="12288" y="22044"/>
                      </a:lnTo>
                      <a:lnTo>
                        <a:pt x="12515" y="22250"/>
                      </a:lnTo>
                      <a:lnTo>
                        <a:pt x="12741" y="22456"/>
                      </a:lnTo>
                      <a:lnTo>
                        <a:pt x="13153" y="22888"/>
                      </a:lnTo>
                      <a:lnTo>
                        <a:pt x="13523" y="23361"/>
                      </a:lnTo>
                      <a:lnTo>
                        <a:pt x="13894" y="23855"/>
                      </a:lnTo>
                      <a:lnTo>
                        <a:pt x="14223" y="24349"/>
                      </a:lnTo>
                      <a:lnTo>
                        <a:pt x="14552" y="24884"/>
                      </a:lnTo>
                      <a:lnTo>
                        <a:pt x="15149" y="25934"/>
                      </a:lnTo>
                      <a:lnTo>
                        <a:pt x="15149" y="25934"/>
                      </a:lnTo>
                      <a:lnTo>
                        <a:pt x="18545" y="31882"/>
                      </a:lnTo>
                      <a:lnTo>
                        <a:pt x="18545" y="31882"/>
                      </a:lnTo>
                      <a:lnTo>
                        <a:pt x="17125" y="32582"/>
                      </a:lnTo>
                      <a:lnTo>
                        <a:pt x="15684" y="33262"/>
                      </a:lnTo>
                      <a:lnTo>
                        <a:pt x="14223" y="33920"/>
                      </a:lnTo>
                      <a:lnTo>
                        <a:pt x="12762" y="34538"/>
                      </a:lnTo>
                      <a:lnTo>
                        <a:pt x="12762" y="34538"/>
                      </a:lnTo>
                      <a:lnTo>
                        <a:pt x="12535" y="34249"/>
                      </a:lnTo>
                      <a:lnTo>
                        <a:pt x="12329" y="33961"/>
                      </a:lnTo>
                      <a:lnTo>
                        <a:pt x="12144" y="33653"/>
                      </a:lnTo>
                      <a:lnTo>
                        <a:pt x="11959" y="33344"/>
                      </a:lnTo>
                      <a:lnTo>
                        <a:pt x="11794" y="33015"/>
                      </a:lnTo>
                      <a:lnTo>
                        <a:pt x="11650" y="32685"/>
                      </a:lnTo>
                      <a:lnTo>
                        <a:pt x="11383" y="32006"/>
                      </a:lnTo>
                      <a:lnTo>
                        <a:pt x="11115" y="31306"/>
                      </a:lnTo>
                      <a:lnTo>
                        <a:pt x="10848" y="30627"/>
                      </a:lnTo>
                      <a:lnTo>
                        <a:pt x="10683" y="30277"/>
                      </a:lnTo>
                      <a:lnTo>
                        <a:pt x="10539" y="29968"/>
                      </a:lnTo>
                      <a:lnTo>
                        <a:pt x="10354" y="29639"/>
                      </a:lnTo>
                      <a:lnTo>
                        <a:pt x="10168" y="29330"/>
                      </a:lnTo>
                      <a:lnTo>
                        <a:pt x="10168" y="29330"/>
                      </a:lnTo>
                      <a:lnTo>
                        <a:pt x="9983" y="29083"/>
                      </a:lnTo>
                      <a:lnTo>
                        <a:pt x="9798" y="28836"/>
                      </a:lnTo>
                      <a:lnTo>
                        <a:pt x="9407" y="28383"/>
                      </a:lnTo>
                      <a:lnTo>
                        <a:pt x="8604" y="27478"/>
                      </a:lnTo>
                      <a:lnTo>
                        <a:pt x="8234" y="27004"/>
                      </a:lnTo>
                      <a:lnTo>
                        <a:pt x="8069" y="26757"/>
                      </a:lnTo>
                      <a:lnTo>
                        <a:pt x="7904" y="26510"/>
                      </a:lnTo>
                      <a:lnTo>
                        <a:pt x="7760" y="26263"/>
                      </a:lnTo>
                      <a:lnTo>
                        <a:pt x="7637" y="25996"/>
                      </a:lnTo>
                      <a:lnTo>
                        <a:pt x="7534" y="25728"/>
                      </a:lnTo>
                      <a:lnTo>
                        <a:pt x="7451" y="25440"/>
                      </a:lnTo>
                      <a:lnTo>
                        <a:pt x="7451" y="25440"/>
                      </a:lnTo>
                      <a:lnTo>
                        <a:pt x="7822" y="32603"/>
                      </a:lnTo>
                      <a:lnTo>
                        <a:pt x="7822" y="32603"/>
                      </a:lnTo>
                      <a:lnTo>
                        <a:pt x="2409" y="31985"/>
                      </a:lnTo>
                      <a:lnTo>
                        <a:pt x="2409" y="31985"/>
                      </a:lnTo>
                      <a:lnTo>
                        <a:pt x="2285" y="31965"/>
                      </a:lnTo>
                      <a:lnTo>
                        <a:pt x="2162" y="31944"/>
                      </a:lnTo>
                      <a:lnTo>
                        <a:pt x="2038" y="31903"/>
                      </a:lnTo>
                      <a:lnTo>
                        <a:pt x="1935" y="31821"/>
                      </a:lnTo>
                      <a:lnTo>
                        <a:pt x="1935" y="31821"/>
                      </a:lnTo>
                      <a:lnTo>
                        <a:pt x="1853" y="31718"/>
                      </a:lnTo>
                      <a:lnTo>
                        <a:pt x="1812" y="31594"/>
                      </a:lnTo>
                      <a:lnTo>
                        <a:pt x="1791" y="31471"/>
                      </a:lnTo>
                      <a:lnTo>
                        <a:pt x="1791" y="31327"/>
                      </a:lnTo>
                      <a:lnTo>
                        <a:pt x="1791" y="31327"/>
                      </a:lnTo>
                      <a:lnTo>
                        <a:pt x="1771" y="30730"/>
                      </a:lnTo>
                      <a:lnTo>
                        <a:pt x="1771" y="30112"/>
                      </a:lnTo>
                      <a:lnTo>
                        <a:pt x="1791" y="29515"/>
                      </a:lnTo>
                      <a:lnTo>
                        <a:pt x="1853" y="28898"/>
                      </a:lnTo>
                      <a:lnTo>
                        <a:pt x="1915" y="28301"/>
                      </a:lnTo>
                      <a:lnTo>
                        <a:pt x="1997" y="27684"/>
                      </a:lnTo>
                      <a:lnTo>
                        <a:pt x="2100" y="27087"/>
                      </a:lnTo>
                      <a:lnTo>
                        <a:pt x="2223" y="26490"/>
                      </a:lnTo>
                      <a:lnTo>
                        <a:pt x="2223" y="26490"/>
                      </a:lnTo>
                      <a:lnTo>
                        <a:pt x="2326" y="26119"/>
                      </a:lnTo>
                      <a:lnTo>
                        <a:pt x="2388" y="25728"/>
                      </a:lnTo>
                      <a:lnTo>
                        <a:pt x="2409" y="25543"/>
                      </a:lnTo>
                      <a:lnTo>
                        <a:pt x="2429" y="25358"/>
                      </a:lnTo>
                      <a:lnTo>
                        <a:pt x="2409" y="25152"/>
                      </a:lnTo>
                      <a:lnTo>
                        <a:pt x="2388" y="24967"/>
                      </a:lnTo>
                      <a:lnTo>
                        <a:pt x="2388" y="24967"/>
                      </a:lnTo>
                      <a:lnTo>
                        <a:pt x="2326" y="24699"/>
                      </a:lnTo>
                      <a:lnTo>
                        <a:pt x="2223" y="24452"/>
                      </a:lnTo>
                      <a:lnTo>
                        <a:pt x="1956" y="23958"/>
                      </a:lnTo>
                      <a:lnTo>
                        <a:pt x="1956" y="23958"/>
                      </a:lnTo>
                      <a:lnTo>
                        <a:pt x="1750" y="23505"/>
                      </a:lnTo>
                      <a:lnTo>
                        <a:pt x="1544" y="23032"/>
                      </a:lnTo>
                      <a:lnTo>
                        <a:pt x="1359" y="22579"/>
                      </a:lnTo>
                      <a:lnTo>
                        <a:pt x="1194" y="22106"/>
                      </a:lnTo>
                      <a:lnTo>
                        <a:pt x="1050" y="21632"/>
                      </a:lnTo>
                      <a:lnTo>
                        <a:pt x="927" y="21159"/>
                      </a:lnTo>
                      <a:lnTo>
                        <a:pt x="803" y="20665"/>
                      </a:lnTo>
                      <a:lnTo>
                        <a:pt x="680" y="20171"/>
                      </a:lnTo>
                      <a:lnTo>
                        <a:pt x="494" y="19204"/>
                      </a:lnTo>
                      <a:lnTo>
                        <a:pt x="330" y="18195"/>
                      </a:lnTo>
                      <a:lnTo>
                        <a:pt x="186" y="17207"/>
                      </a:lnTo>
                      <a:lnTo>
                        <a:pt x="42" y="16219"/>
                      </a:lnTo>
                      <a:lnTo>
                        <a:pt x="42" y="16219"/>
                      </a:lnTo>
                      <a:lnTo>
                        <a:pt x="21" y="15890"/>
                      </a:lnTo>
                      <a:lnTo>
                        <a:pt x="0" y="15560"/>
                      </a:lnTo>
                      <a:lnTo>
                        <a:pt x="0" y="15416"/>
                      </a:lnTo>
                      <a:lnTo>
                        <a:pt x="21" y="15252"/>
                      </a:lnTo>
                      <a:lnTo>
                        <a:pt x="42" y="15087"/>
                      </a:lnTo>
                      <a:lnTo>
                        <a:pt x="83" y="14943"/>
                      </a:lnTo>
                      <a:lnTo>
                        <a:pt x="83" y="14943"/>
                      </a:lnTo>
                      <a:lnTo>
                        <a:pt x="145" y="14819"/>
                      </a:lnTo>
                      <a:lnTo>
                        <a:pt x="227" y="14696"/>
                      </a:lnTo>
                      <a:lnTo>
                        <a:pt x="392" y="14449"/>
                      </a:lnTo>
                      <a:lnTo>
                        <a:pt x="577" y="14243"/>
                      </a:lnTo>
                      <a:lnTo>
                        <a:pt x="783" y="14037"/>
                      </a:lnTo>
                      <a:lnTo>
                        <a:pt x="783" y="14037"/>
                      </a:lnTo>
                      <a:lnTo>
                        <a:pt x="1400" y="13461"/>
                      </a:lnTo>
                      <a:lnTo>
                        <a:pt x="2038" y="12885"/>
                      </a:lnTo>
                      <a:lnTo>
                        <a:pt x="2676" y="12329"/>
                      </a:lnTo>
                      <a:lnTo>
                        <a:pt x="3335" y="11773"/>
                      </a:lnTo>
                      <a:lnTo>
                        <a:pt x="3993" y="11238"/>
                      </a:lnTo>
                      <a:lnTo>
                        <a:pt x="4652" y="10703"/>
                      </a:lnTo>
                      <a:lnTo>
                        <a:pt x="5331" y="10188"/>
                      </a:lnTo>
                      <a:lnTo>
                        <a:pt x="6011" y="9674"/>
                      </a:lnTo>
                      <a:lnTo>
                        <a:pt x="6710" y="9180"/>
                      </a:lnTo>
                      <a:lnTo>
                        <a:pt x="7410" y="8706"/>
                      </a:lnTo>
                      <a:lnTo>
                        <a:pt x="8110" y="8233"/>
                      </a:lnTo>
                      <a:lnTo>
                        <a:pt x="8830" y="7780"/>
                      </a:lnTo>
                      <a:lnTo>
                        <a:pt x="9551" y="7327"/>
                      </a:lnTo>
                      <a:lnTo>
                        <a:pt x="10292" y="6895"/>
                      </a:lnTo>
                      <a:lnTo>
                        <a:pt x="11012" y="6463"/>
                      </a:lnTo>
                      <a:lnTo>
                        <a:pt x="11774" y="6051"/>
                      </a:lnTo>
                      <a:lnTo>
                        <a:pt x="11774" y="6051"/>
                      </a:lnTo>
                      <a:lnTo>
                        <a:pt x="12412" y="5701"/>
                      </a:lnTo>
                      <a:lnTo>
                        <a:pt x="13050" y="5310"/>
                      </a:lnTo>
                      <a:lnTo>
                        <a:pt x="13379" y="5105"/>
                      </a:lnTo>
                      <a:lnTo>
                        <a:pt x="13688" y="4899"/>
                      </a:lnTo>
                      <a:lnTo>
                        <a:pt x="13976" y="4672"/>
                      </a:lnTo>
                      <a:lnTo>
                        <a:pt x="14264" y="4446"/>
                      </a:lnTo>
                      <a:lnTo>
                        <a:pt x="14532" y="4199"/>
                      </a:lnTo>
                      <a:lnTo>
                        <a:pt x="14779" y="3952"/>
                      </a:lnTo>
                      <a:lnTo>
                        <a:pt x="15005" y="3684"/>
                      </a:lnTo>
                      <a:lnTo>
                        <a:pt x="15211" y="3396"/>
                      </a:lnTo>
                      <a:lnTo>
                        <a:pt x="15376" y="3087"/>
                      </a:lnTo>
                      <a:lnTo>
                        <a:pt x="15520" y="2779"/>
                      </a:lnTo>
                      <a:lnTo>
                        <a:pt x="15623" y="2449"/>
                      </a:lnTo>
                      <a:lnTo>
                        <a:pt x="15684" y="2099"/>
                      </a:lnTo>
                      <a:lnTo>
                        <a:pt x="15684" y="2099"/>
                      </a:lnTo>
                      <a:lnTo>
                        <a:pt x="15726" y="1708"/>
                      </a:lnTo>
                      <a:lnTo>
                        <a:pt x="15746" y="1317"/>
                      </a:lnTo>
                      <a:lnTo>
                        <a:pt x="15767" y="1132"/>
                      </a:lnTo>
                      <a:lnTo>
                        <a:pt x="15808" y="947"/>
                      </a:lnTo>
                      <a:lnTo>
                        <a:pt x="15849" y="762"/>
                      </a:lnTo>
                      <a:lnTo>
                        <a:pt x="15911" y="576"/>
                      </a:lnTo>
                      <a:lnTo>
                        <a:pt x="15911" y="576"/>
                      </a:lnTo>
                      <a:lnTo>
                        <a:pt x="16014" y="412"/>
                      </a:lnTo>
                      <a:lnTo>
                        <a:pt x="16158" y="268"/>
                      </a:lnTo>
                      <a:lnTo>
                        <a:pt x="16323" y="144"/>
                      </a:lnTo>
                      <a:lnTo>
                        <a:pt x="16487" y="62"/>
                      </a:lnTo>
                      <a:lnTo>
                        <a:pt x="16672" y="21"/>
                      </a:lnTo>
                      <a:lnTo>
                        <a:pt x="16755" y="0"/>
                      </a:lnTo>
                      <a:lnTo>
                        <a:pt x="16858" y="21"/>
                      </a:lnTo>
                      <a:lnTo>
                        <a:pt x="16940" y="41"/>
                      </a:lnTo>
                      <a:lnTo>
                        <a:pt x="17022" y="62"/>
                      </a:lnTo>
                      <a:lnTo>
                        <a:pt x="17105" y="124"/>
                      </a:lnTo>
                      <a:lnTo>
                        <a:pt x="17166" y="185"/>
                      </a:ln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36"/>
                <p:cNvSpPr/>
                <p:nvPr/>
              </p:nvSpPr>
              <p:spPr>
                <a:xfrm>
                  <a:off x="-2174660" y="2763812"/>
                  <a:ext cx="56175" cy="43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" h="866" extrusionOk="0">
                      <a:moveTo>
                        <a:pt x="1009" y="1"/>
                      </a:moveTo>
                      <a:lnTo>
                        <a:pt x="0" y="721"/>
                      </a:lnTo>
                      <a:lnTo>
                        <a:pt x="103" y="865"/>
                      </a:lnTo>
                      <a:lnTo>
                        <a:pt x="1112" y="124"/>
                      </a:lnTo>
                      <a:lnTo>
                        <a:pt x="100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36"/>
                <p:cNvSpPr/>
                <p:nvPr/>
              </p:nvSpPr>
              <p:spPr>
                <a:xfrm>
                  <a:off x="-2387843" y="3226553"/>
                  <a:ext cx="487746" cy="389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5" h="7719" extrusionOk="0">
                      <a:moveTo>
                        <a:pt x="9510" y="0"/>
                      </a:moveTo>
                      <a:lnTo>
                        <a:pt x="9263" y="432"/>
                      </a:lnTo>
                      <a:lnTo>
                        <a:pt x="8975" y="844"/>
                      </a:lnTo>
                      <a:lnTo>
                        <a:pt x="8646" y="1256"/>
                      </a:lnTo>
                      <a:lnTo>
                        <a:pt x="8255" y="1667"/>
                      </a:lnTo>
                      <a:lnTo>
                        <a:pt x="7843" y="2058"/>
                      </a:lnTo>
                      <a:lnTo>
                        <a:pt x="7370" y="2450"/>
                      </a:lnTo>
                      <a:lnTo>
                        <a:pt x="6834" y="2841"/>
                      </a:lnTo>
                      <a:lnTo>
                        <a:pt x="6258" y="3211"/>
                      </a:lnTo>
                      <a:lnTo>
                        <a:pt x="5455" y="3726"/>
                      </a:lnTo>
                      <a:lnTo>
                        <a:pt x="4632" y="4199"/>
                      </a:lnTo>
                      <a:lnTo>
                        <a:pt x="3438" y="4899"/>
                      </a:lnTo>
                      <a:lnTo>
                        <a:pt x="2841" y="5269"/>
                      </a:lnTo>
                      <a:lnTo>
                        <a:pt x="2265" y="5660"/>
                      </a:lnTo>
                      <a:lnTo>
                        <a:pt x="2100" y="5784"/>
                      </a:lnTo>
                      <a:lnTo>
                        <a:pt x="1771" y="6031"/>
                      </a:lnTo>
                      <a:lnTo>
                        <a:pt x="1442" y="6237"/>
                      </a:lnTo>
                      <a:lnTo>
                        <a:pt x="1256" y="6340"/>
                      </a:lnTo>
                      <a:lnTo>
                        <a:pt x="1092" y="6422"/>
                      </a:lnTo>
                      <a:lnTo>
                        <a:pt x="907" y="6484"/>
                      </a:lnTo>
                      <a:lnTo>
                        <a:pt x="721" y="6545"/>
                      </a:lnTo>
                      <a:lnTo>
                        <a:pt x="660" y="6545"/>
                      </a:lnTo>
                      <a:lnTo>
                        <a:pt x="454" y="6607"/>
                      </a:lnTo>
                      <a:lnTo>
                        <a:pt x="351" y="6669"/>
                      </a:lnTo>
                      <a:lnTo>
                        <a:pt x="268" y="6731"/>
                      </a:lnTo>
                      <a:lnTo>
                        <a:pt x="186" y="6834"/>
                      </a:lnTo>
                      <a:lnTo>
                        <a:pt x="145" y="6957"/>
                      </a:lnTo>
                      <a:lnTo>
                        <a:pt x="124" y="7081"/>
                      </a:lnTo>
                      <a:lnTo>
                        <a:pt x="124" y="7204"/>
                      </a:lnTo>
                      <a:lnTo>
                        <a:pt x="104" y="7328"/>
                      </a:lnTo>
                      <a:lnTo>
                        <a:pt x="83" y="7431"/>
                      </a:lnTo>
                      <a:lnTo>
                        <a:pt x="63" y="7513"/>
                      </a:lnTo>
                      <a:lnTo>
                        <a:pt x="1" y="7575"/>
                      </a:lnTo>
                      <a:lnTo>
                        <a:pt x="83" y="7719"/>
                      </a:lnTo>
                      <a:lnTo>
                        <a:pt x="145" y="7657"/>
                      </a:lnTo>
                      <a:lnTo>
                        <a:pt x="186" y="7616"/>
                      </a:lnTo>
                      <a:lnTo>
                        <a:pt x="248" y="7492"/>
                      </a:lnTo>
                      <a:lnTo>
                        <a:pt x="268" y="7348"/>
                      </a:lnTo>
                      <a:lnTo>
                        <a:pt x="289" y="7204"/>
                      </a:lnTo>
                      <a:lnTo>
                        <a:pt x="310" y="6998"/>
                      </a:lnTo>
                      <a:lnTo>
                        <a:pt x="330" y="6916"/>
                      </a:lnTo>
                      <a:lnTo>
                        <a:pt x="392" y="6854"/>
                      </a:lnTo>
                      <a:lnTo>
                        <a:pt x="454" y="6792"/>
                      </a:lnTo>
                      <a:lnTo>
                        <a:pt x="515" y="6751"/>
                      </a:lnTo>
                      <a:lnTo>
                        <a:pt x="701" y="6710"/>
                      </a:lnTo>
                      <a:lnTo>
                        <a:pt x="762" y="6690"/>
                      </a:lnTo>
                      <a:lnTo>
                        <a:pt x="948" y="6648"/>
                      </a:lnTo>
                      <a:lnTo>
                        <a:pt x="1154" y="6566"/>
                      </a:lnTo>
                      <a:lnTo>
                        <a:pt x="1318" y="6484"/>
                      </a:lnTo>
                      <a:lnTo>
                        <a:pt x="1503" y="6381"/>
                      </a:lnTo>
                      <a:lnTo>
                        <a:pt x="1853" y="6154"/>
                      </a:lnTo>
                      <a:lnTo>
                        <a:pt x="2183" y="5928"/>
                      </a:lnTo>
                      <a:lnTo>
                        <a:pt x="2368" y="5805"/>
                      </a:lnTo>
                      <a:lnTo>
                        <a:pt x="2944" y="5413"/>
                      </a:lnTo>
                      <a:lnTo>
                        <a:pt x="3521" y="5043"/>
                      </a:lnTo>
                      <a:lnTo>
                        <a:pt x="4714" y="4343"/>
                      </a:lnTo>
                      <a:lnTo>
                        <a:pt x="5538" y="3870"/>
                      </a:lnTo>
                      <a:lnTo>
                        <a:pt x="6361" y="3355"/>
                      </a:lnTo>
                      <a:lnTo>
                        <a:pt x="6937" y="2964"/>
                      </a:lnTo>
                      <a:lnTo>
                        <a:pt x="7472" y="2573"/>
                      </a:lnTo>
                      <a:lnTo>
                        <a:pt x="7946" y="2182"/>
                      </a:lnTo>
                      <a:lnTo>
                        <a:pt x="8378" y="1770"/>
                      </a:lnTo>
                      <a:lnTo>
                        <a:pt x="8769" y="1359"/>
                      </a:lnTo>
                      <a:lnTo>
                        <a:pt x="9119" y="947"/>
                      </a:lnTo>
                      <a:lnTo>
                        <a:pt x="9407" y="515"/>
                      </a:lnTo>
                      <a:lnTo>
                        <a:pt x="9654" y="62"/>
                      </a:lnTo>
                      <a:lnTo>
                        <a:pt x="95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36"/>
                <p:cNvSpPr/>
                <p:nvPr/>
              </p:nvSpPr>
              <p:spPr>
                <a:xfrm>
                  <a:off x="-2620729" y="2793971"/>
                  <a:ext cx="457537" cy="313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7" h="6197" extrusionOk="0">
                      <a:moveTo>
                        <a:pt x="8974" y="1"/>
                      </a:moveTo>
                      <a:lnTo>
                        <a:pt x="4796" y="2306"/>
                      </a:lnTo>
                      <a:lnTo>
                        <a:pt x="4220" y="2615"/>
                      </a:lnTo>
                      <a:lnTo>
                        <a:pt x="3643" y="2944"/>
                      </a:lnTo>
                      <a:lnTo>
                        <a:pt x="3088" y="3294"/>
                      </a:lnTo>
                      <a:lnTo>
                        <a:pt x="2553" y="3665"/>
                      </a:lnTo>
                      <a:lnTo>
                        <a:pt x="2203" y="3953"/>
                      </a:lnTo>
                      <a:lnTo>
                        <a:pt x="1853" y="4220"/>
                      </a:lnTo>
                      <a:lnTo>
                        <a:pt x="1523" y="4529"/>
                      </a:lnTo>
                      <a:lnTo>
                        <a:pt x="1215" y="4817"/>
                      </a:lnTo>
                      <a:lnTo>
                        <a:pt x="597" y="5455"/>
                      </a:lnTo>
                      <a:lnTo>
                        <a:pt x="0" y="6093"/>
                      </a:lnTo>
                      <a:lnTo>
                        <a:pt x="124" y="6196"/>
                      </a:lnTo>
                      <a:lnTo>
                        <a:pt x="721" y="5558"/>
                      </a:lnTo>
                      <a:lnTo>
                        <a:pt x="1318" y="4941"/>
                      </a:lnTo>
                      <a:lnTo>
                        <a:pt x="1647" y="4653"/>
                      </a:lnTo>
                      <a:lnTo>
                        <a:pt x="1956" y="4344"/>
                      </a:lnTo>
                      <a:lnTo>
                        <a:pt x="2306" y="4076"/>
                      </a:lnTo>
                      <a:lnTo>
                        <a:pt x="2635" y="3809"/>
                      </a:lnTo>
                      <a:lnTo>
                        <a:pt x="3170" y="3438"/>
                      </a:lnTo>
                      <a:lnTo>
                        <a:pt x="3726" y="3088"/>
                      </a:lnTo>
                      <a:lnTo>
                        <a:pt x="4302" y="2759"/>
                      </a:lnTo>
                      <a:lnTo>
                        <a:pt x="4858" y="2450"/>
                      </a:lnTo>
                      <a:lnTo>
                        <a:pt x="9057" y="145"/>
                      </a:lnTo>
                      <a:lnTo>
                        <a:pt x="897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36"/>
                <p:cNvSpPr/>
                <p:nvPr/>
              </p:nvSpPr>
              <p:spPr>
                <a:xfrm>
                  <a:off x="-2890038" y="3126730"/>
                  <a:ext cx="394138" cy="11043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2" h="21860" extrusionOk="0">
                      <a:moveTo>
                        <a:pt x="4385" y="0"/>
                      </a:moveTo>
                      <a:lnTo>
                        <a:pt x="3849" y="494"/>
                      </a:lnTo>
                      <a:lnTo>
                        <a:pt x="3273" y="947"/>
                      </a:lnTo>
                      <a:lnTo>
                        <a:pt x="2676" y="1379"/>
                      </a:lnTo>
                      <a:lnTo>
                        <a:pt x="2059" y="1770"/>
                      </a:lnTo>
                      <a:lnTo>
                        <a:pt x="2038" y="1791"/>
                      </a:lnTo>
                      <a:lnTo>
                        <a:pt x="1915" y="1873"/>
                      </a:lnTo>
                      <a:lnTo>
                        <a:pt x="1791" y="1976"/>
                      </a:lnTo>
                      <a:lnTo>
                        <a:pt x="1709" y="2059"/>
                      </a:lnTo>
                      <a:lnTo>
                        <a:pt x="1647" y="2141"/>
                      </a:lnTo>
                      <a:lnTo>
                        <a:pt x="1585" y="2223"/>
                      </a:lnTo>
                      <a:lnTo>
                        <a:pt x="1441" y="2408"/>
                      </a:lnTo>
                      <a:lnTo>
                        <a:pt x="1256" y="2553"/>
                      </a:lnTo>
                      <a:lnTo>
                        <a:pt x="1194" y="2614"/>
                      </a:lnTo>
                      <a:lnTo>
                        <a:pt x="927" y="2882"/>
                      </a:lnTo>
                      <a:lnTo>
                        <a:pt x="700" y="3149"/>
                      </a:lnTo>
                      <a:lnTo>
                        <a:pt x="494" y="3417"/>
                      </a:lnTo>
                      <a:lnTo>
                        <a:pt x="330" y="3685"/>
                      </a:lnTo>
                      <a:lnTo>
                        <a:pt x="186" y="3952"/>
                      </a:lnTo>
                      <a:lnTo>
                        <a:pt x="103" y="4220"/>
                      </a:lnTo>
                      <a:lnTo>
                        <a:pt x="21" y="4467"/>
                      </a:lnTo>
                      <a:lnTo>
                        <a:pt x="0" y="4734"/>
                      </a:lnTo>
                      <a:lnTo>
                        <a:pt x="0" y="4920"/>
                      </a:lnTo>
                      <a:lnTo>
                        <a:pt x="0" y="5084"/>
                      </a:lnTo>
                      <a:lnTo>
                        <a:pt x="42" y="5414"/>
                      </a:lnTo>
                      <a:lnTo>
                        <a:pt x="124" y="5722"/>
                      </a:lnTo>
                      <a:lnTo>
                        <a:pt x="206" y="6052"/>
                      </a:lnTo>
                      <a:lnTo>
                        <a:pt x="721" y="7966"/>
                      </a:lnTo>
                      <a:lnTo>
                        <a:pt x="906" y="8624"/>
                      </a:lnTo>
                      <a:lnTo>
                        <a:pt x="1050" y="9304"/>
                      </a:lnTo>
                      <a:lnTo>
                        <a:pt x="1174" y="9962"/>
                      </a:lnTo>
                      <a:lnTo>
                        <a:pt x="1297" y="10642"/>
                      </a:lnTo>
                      <a:lnTo>
                        <a:pt x="1400" y="11321"/>
                      </a:lnTo>
                      <a:lnTo>
                        <a:pt x="1482" y="12000"/>
                      </a:lnTo>
                      <a:lnTo>
                        <a:pt x="1626" y="13379"/>
                      </a:lnTo>
                      <a:lnTo>
                        <a:pt x="1709" y="14758"/>
                      </a:lnTo>
                      <a:lnTo>
                        <a:pt x="1791" y="16137"/>
                      </a:lnTo>
                      <a:lnTo>
                        <a:pt x="1832" y="17516"/>
                      </a:lnTo>
                      <a:lnTo>
                        <a:pt x="1853" y="18875"/>
                      </a:lnTo>
                      <a:lnTo>
                        <a:pt x="1894" y="20418"/>
                      </a:lnTo>
                      <a:lnTo>
                        <a:pt x="1915" y="20624"/>
                      </a:lnTo>
                      <a:lnTo>
                        <a:pt x="1935" y="20830"/>
                      </a:lnTo>
                      <a:lnTo>
                        <a:pt x="1976" y="20995"/>
                      </a:lnTo>
                      <a:lnTo>
                        <a:pt x="2038" y="21118"/>
                      </a:lnTo>
                      <a:lnTo>
                        <a:pt x="2120" y="21242"/>
                      </a:lnTo>
                      <a:lnTo>
                        <a:pt x="2203" y="21324"/>
                      </a:lnTo>
                      <a:lnTo>
                        <a:pt x="2306" y="21406"/>
                      </a:lnTo>
                      <a:lnTo>
                        <a:pt x="2429" y="21447"/>
                      </a:lnTo>
                      <a:lnTo>
                        <a:pt x="2512" y="21468"/>
                      </a:lnTo>
                      <a:lnTo>
                        <a:pt x="2594" y="21468"/>
                      </a:lnTo>
                      <a:lnTo>
                        <a:pt x="2759" y="21447"/>
                      </a:lnTo>
                      <a:lnTo>
                        <a:pt x="2800" y="21447"/>
                      </a:lnTo>
                      <a:lnTo>
                        <a:pt x="3047" y="21427"/>
                      </a:lnTo>
                      <a:lnTo>
                        <a:pt x="3273" y="21427"/>
                      </a:lnTo>
                      <a:lnTo>
                        <a:pt x="3520" y="21447"/>
                      </a:lnTo>
                      <a:lnTo>
                        <a:pt x="3746" y="21468"/>
                      </a:lnTo>
                      <a:lnTo>
                        <a:pt x="4240" y="21550"/>
                      </a:lnTo>
                      <a:lnTo>
                        <a:pt x="4714" y="21633"/>
                      </a:lnTo>
                      <a:lnTo>
                        <a:pt x="5270" y="21756"/>
                      </a:lnTo>
                      <a:lnTo>
                        <a:pt x="5784" y="21818"/>
                      </a:lnTo>
                      <a:lnTo>
                        <a:pt x="6278" y="21859"/>
                      </a:lnTo>
                      <a:lnTo>
                        <a:pt x="6484" y="21838"/>
                      </a:lnTo>
                      <a:lnTo>
                        <a:pt x="6710" y="21818"/>
                      </a:lnTo>
                      <a:lnTo>
                        <a:pt x="6896" y="21797"/>
                      </a:lnTo>
                      <a:lnTo>
                        <a:pt x="7101" y="21756"/>
                      </a:lnTo>
                      <a:lnTo>
                        <a:pt x="7266" y="21694"/>
                      </a:lnTo>
                      <a:lnTo>
                        <a:pt x="7451" y="21633"/>
                      </a:lnTo>
                      <a:lnTo>
                        <a:pt x="7616" y="21550"/>
                      </a:lnTo>
                      <a:lnTo>
                        <a:pt x="7760" y="21468"/>
                      </a:lnTo>
                      <a:lnTo>
                        <a:pt x="7801" y="21427"/>
                      </a:lnTo>
                      <a:lnTo>
                        <a:pt x="7801" y="21386"/>
                      </a:lnTo>
                      <a:lnTo>
                        <a:pt x="7657" y="20521"/>
                      </a:lnTo>
                      <a:lnTo>
                        <a:pt x="7554" y="19657"/>
                      </a:lnTo>
                      <a:lnTo>
                        <a:pt x="7472" y="18772"/>
                      </a:lnTo>
                      <a:lnTo>
                        <a:pt x="7410" y="17907"/>
                      </a:lnTo>
                      <a:lnTo>
                        <a:pt x="7390" y="17043"/>
                      </a:lnTo>
                      <a:lnTo>
                        <a:pt x="7390" y="16158"/>
                      </a:lnTo>
                      <a:lnTo>
                        <a:pt x="7431" y="15293"/>
                      </a:lnTo>
                      <a:lnTo>
                        <a:pt x="7493" y="14408"/>
                      </a:lnTo>
                      <a:lnTo>
                        <a:pt x="7328" y="14408"/>
                      </a:lnTo>
                      <a:lnTo>
                        <a:pt x="7266" y="15273"/>
                      </a:lnTo>
                      <a:lnTo>
                        <a:pt x="7246" y="16137"/>
                      </a:lnTo>
                      <a:lnTo>
                        <a:pt x="7225" y="17022"/>
                      </a:lnTo>
                      <a:lnTo>
                        <a:pt x="7246" y="17887"/>
                      </a:lnTo>
                      <a:lnTo>
                        <a:pt x="7307" y="18751"/>
                      </a:lnTo>
                      <a:lnTo>
                        <a:pt x="7390" y="19616"/>
                      </a:lnTo>
                      <a:lnTo>
                        <a:pt x="7493" y="20480"/>
                      </a:lnTo>
                      <a:lnTo>
                        <a:pt x="7616" y="21344"/>
                      </a:lnTo>
                      <a:lnTo>
                        <a:pt x="7410" y="21468"/>
                      </a:lnTo>
                      <a:lnTo>
                        <a:pt x="7163" y="21550"/>
                      </a:lnTo>
                      <a:lnTo>
                        <a:pt x="6916" y="21633"/>
                      </a:lnTo>
                      <a:lnTo>
                        <a:pt x="6628" y="21674"/>
                      </a:lnTo>
                      <a:lnTo>
                        <a:pt x="6340" y="21694"/>
                      </a:lnTo>
                      <a:lnTo>
                        <a:pt x="6011" y="21674"/>
                      </a:lnTo>
                      <a:lnTo>
                        <a:pt x="5661" y="21653"/>
                      </a:lnTo>
                      <a:lnTo>
                        <a:pt x="5290" y="21591"/>
                      </a:lnTo>
                      <a:lnTo>
                        <a:pt x="4734" y="21468"/>
                      </a:lnTo>
                      <a:lnTo>
                        <a:pt x="4261" y="21386"/>
                      </a:lnTo>
                      <a:lnTo>
                        <a:pt x="3767" y="21303"/>
                      </a:lnTo>
                      <a:lnTo>
                        <a:pt x="3520" y="21283"/>
                      </a:lnTo>
                      <a:lnTo>
                        <a:pt x="3273" y="21262"/>
                      </a:lnTo>
                      <a:lnTo>
                        <a:pt x="3026" y="21262"/>
                      </a:lnTo>
                      <a:lnTo>
                        <a:pt x="2779" y="21283"/>
                      </a:lnTo>
                      <a:lnTo>
                        <a:pt x="2738" y="21283"/>
                      </a:lnTo>
                      <a:lnTo>
                        <a:pt x="2594" y="21303"/>
                      </a:lnTo>
                      <a:lnTo>
                        <a:pt x="2450" y="21283"/>
                      </a:lnTo>
                      <a:lnTo>
                        <a:pt x="2347" y="21242"/>
                      </a:lnTo>
                      <a:lnTo>
                        <a:pt x="2265" y="21159"/>
                      </a:lnTo>
                      <a:lnTo>
                        <a:pt x="2203" y="21077"/>
                      </a:lnTo>
                      <a:lnTo>
                        <a:pt x="2141" y="20953"/>
                      </a:lnTo>
                      <a:lnTo>
                        <a:pt x="2100" y="20830"/>
                      </a:lnTo>
                      <a:lnTo>
                        <a:pt x="2079" y="20686"/>
                      </a:lnTo>
                      <a:lnTo>
                        <a:pt x="2059" y="20418"/>
                      </a:lnTo>
                      <a:lnTo>
                        <a:pt x="2018" y="18875"/>
                      </a:lnTo>
                      <a:lnTo>
                        <a:pt x="1997" y="17496"/>
                      </a:lnTo>
                      <a:lnTo>
                        <a:pt x="1956" y="16116"/>
                      </a:lnTo>
                      <a:lnTo>
                        <a:pt x="1873" y="14737"/>
                      </a:lnTo>
                      <a:lnTo>
                        <a:pt x="1791" y="13358"/>
                      </a:lnTo>
                      <a:lnTo>
                        <a:pt x="1647" y="11979"/>
                      </a:lnTo>
                      <a:lnTo>
                        <a:pt x="1565" y="11300"/>
                      </a:lnTo>
                      <a:lnTo>
                        <a:pt x="1462" y="10621"/>
                      </a:lnTo>
                      <a:lnTo>
                        <a:pt x="1338" y="9942"/>
                      </a:lnTo>
                      <a:lnTo>
                        <a:pt x="1215" y="9262"/>
                      </a:lnTo>
                      <a:lnTo>
                        <a:pt x="1050" y="8583"/>
                      </a:lnTo>
                      <a:lnTo>
                        <a:pt x="885" y="7925"/>
                      </a:lnTo>
                      <a:lnTo>
                        <a:pt x="350" y="6010"/>
                      </a:lnTo>
                      <a:lnTo>
                        <a:pt x="268" y="5702"/>
                      </a:lnTo>
                      <a:lnTo>
                        <a:pt x="206" y="5393"/>
                      </a:lnTo>
                      <a:lnTo>
                        <a:pt x="165" y="5064"/>
                      </a:lnTo>
                      <a:lnTo>
                        <a:pt x="165" y="4755"/>
                      </a:lnTo>
                      <a:lnTo>
                        <a:pt x="186" y="4508"/>
                      </a:lnTo>
                      <a:lnTo>
                        <a:pt x="247" y="4261"/>
                      </a:lnTo>
                      <a:lnTo>
                        <a:pt x="350" y="3993"/>
                      </a:lnTo>
                      <a:lnTo>
                        <a:pt x="474" y="3746"/>
                      </a:lnTo>
                      <a:lnTo>
                        <a:pt x="638" y="3499"/>
                      </a:lnTo>
                      <a:lnTo>
                        <a:pt x="824" y="3252"/>
                      </a:lnTo>
                      <a:lnTo>
                        <a:pt x="1050" y="2985"/>
                      </a:lnTo>
                      <a:lnTo>
                        <a:pt x="1318" y="2738"/>
                      </a:lnTo>
                      <a:lnTo>
                        <a:pt x="1379" y="2676"/>
                      </a:lnTo>
                      <a:lnTo>
                        <a:pt x="1544" y="2511"/>
                      </a:lnTo>
                      <a:lnTo>
                        <a:pt x="1729" y="2326"/>
                      </a:lnTo>
                      <a:lnTo>
                        <a:pt x="1771" y="2244"/>
                      </a:lnTo>
                      <a:lnTo>
                        <a:pt x="1915" y="2079"/>
                      </a:lnTo>
                      <a:lnTo>
                        <a:pt x="2018" y="1997"/>
                      </a:lnTo>
                      <a:lnTo>
                        <a:pt x="2141" y="1935"/>
                      </a:lnTo>
                      <a:lnTo>
                        <a:pt x="2141" y="1914"/>
                      </a:lnTo>
                      <a:lnTo>
                        <a:pt x="2779" y="1523"/>
                      </a:lnTo>
                      <a:lnTo>
                        <a:pt x="3376" y="1091"/>
                      </a:lnTo>
                      <a:lnTo>
                        <a:pt x="3952" y="618"/>
                      </a:lnTo>
                      <a:lnTo>
                        <a:pt x="4508" y="124"/>
                      </a:lnTo>
                      <a:lnTo>
                        <a:pt x="438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36"/>
                <p:cNvSpPr/>
                <p:nvPr/>
              </p:nvSpPr>
              <p:spPr>
                <a:xfrm>
                  <a:off x="-2722623" y="3560322"/>
                  <a:ext cx="754934" cy="7403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4" h="14656" extrusionOk="0">
                      <a:moveTo>
                        <a:pt x="0" y="0"/>
                      </a:moveTo>
                      <a:lnTo>
                        <a:pt x="41" y="268"/>
                      </a:lnTo>
                      <a:lnTo>
                        <a:pt x="103" y="515"/>
                      </a:lnTo>
                      <a:lnTo>
                        <a:pt x="165" y="762"/>
                      </a:lnTo>
                      <a:lnTo>
                        <a:pt x="247" y="988"/>
                      </a:lnTo>
                      <a:lnTo>
                        <a:pt x="371" y="1235"/>
                      </a:lnTo>
                      <a:lnTo>
                        <a:pt x="474" y="1462"/>
                      </a:lnTo>
                      <a:lnTo>
                        <a:pt x="618" y="1667"/>
                      </a:lnTo>
                      <a:lnTo>
                        <a:pt x="762" y="1894"/>
                      </a:lnTo>
                      <a:lnTo>
                        <a:pt x="1071" y="2305"/>
                      </a:lnTo>
                      <a:lnTo>
                        <a:pt x="1400" y="2717"/>
                      </a:lnTo>
                      <a:lnTo>
                        <a:pt x="1770" y="3108"/>
                      </a:lnTo>
                      <a:lnTo>
                        <a:pt x="2141" y="3499"/>
                      </a:lnTo>
                      <a:lnTo>
                        <a:pt x="2491" y="3870"/>
                      </a:lnTo>
                      <a:lnTo>
                        <a:pt x="3149" y="4631"/>
                      </a:lnTo>
                      <a:lnTo>
                        <a:pt x="3808" y="5413"/>
                      </a:lnTo>
                      <a:lnTo>
                        <a:pt x="4405" y="6216"/>
                      </a:lnTo>
                      <a:lnTo>
                        <a:pt x="5002" y="7039"/>
                      </a:lnTo>
                      <a:lnTo>
                        <a:pt x="5558" y="7883"/>
                      </a:lnTo>
                      <a:lnTo>
                        <a:pt x="6113" y="8727"/>
                      </a:lnTo>
                      <a:lnTo>
                        <a:pt x="7163" y="10436"/>
                      </a:lnTo>
                      <a:lnTo>
                        <a:pt x="7616" y="11197"/>
                      </a:lnTo>
                      <a:lnTo>
                        <a:pt x="8069" y="11979"/>
                      </a:lnTo>
                      <a:lnTo>
                        <a:pt x="8275" y="12370"/>
                      </a:lnTo>
                      <a:lnTo>
                        <a:pt x="8480" y="12761"/>
                      </a:lnTo>
                      <a:lnTo>
                        <a:pt x="8645" y="13173"/>
                      </a:lnTo>
                      <a:lnTo>
                        <a:pt x="8810" y="13585"/>
                      </a:lnTo>
                      <a:lnTo>
                        <a:pt x="8810" y="13605"/>
                      </a:lnTo>
                      <a:lnTo>
                        <a:pt x="8913" y="13894"/>
                      </a:lnTo>
                      <a:lnTo>
                        <a:pt x="8995" y="14038"/>
                      </a:lnTo>
                      <a:lnTo>
                        <a:pt x="9057" y="14182"/>
                      </a:lnTo>
                      <a:lnTo>
                        <a:pt x="9160" y="14326"/>
                      </a:lnTo>
                      <a:lnTo>
                        <a:pt x="9262" y="14429"/>
                      </a:lnTo>
                      <a:lnTo>
                        <a:pt x="9386" y="14532"/>
                      </a:lnTo>
                      <a:lnTo>
                        <a:pt x="9530" y="14593"/>
                      </a:lnTo>
                      <a:lnTo>
                        <a:pt x="9674" y="14634"/>
                      </a:lnTo>
                      <a:lnTo>
                        <a:pt x="9839" y="14655"/>
                      </a:lnTo>
                      <a:lnTo>
                        <a:pt x="10106" y="14634"/>
                      </a:lnTo>
                      <a:lnTo>
                        <a:pt x="10477" y="14573"/>
                      </a:lnTo>
                      <a:lnTo>
                        <a:pt x="10847" y="14490"/>
                      </a:lnTo>
                      <a:lnTo>
                        <a:pt x="11218" y="14387"/>
                      </a:lnTo>
                      <a:lnTo>
                        <a:pt x="11568" y="14264"/>
                      </a:lnTo>
                      <a:lnTo>
                        <a:pt x="11897" y="14120"/>
                      </a:lnTo>
                      <a:lnTo>
                        <a:pt x="12226" y="13976"/>
                      </a:lnTo>
                      <a:lnTo>
                        <a:pt x="12556" y="13811"/>
                      </a:lnTo>
                      <a:lnTo>
                        <a:pt x="12864" y="13626"/>
                      </a:lnTo>
                      <a:lnTo>
                        <a:pt x="13461" y="13255"/>
                      </a:lnTo>
                      <a:lnTo>
                        <a:pt x="14058" y="12885"/>
                      </a:lnTo>
                      <a:lnTo>
                        <a:pt x="14943" y="12309"/>
                      </a:lnTo>
                      <a:lnTo>
                        <a:pt x="14923" y="12247"/>
                      </a:lnTo>
                      <a:lnTo>
                        <a:pt x="14470" y="11135"/>
                      </a:lnTo>
                      <a:lnTo>
                        <a:pt x="14223" y="10580"/>
                      </a:lnTo>
                      <a:lnTo>
                        <a:pt x="13976" y="10024"/>
                      </a:lnTo>
                      <a:lnTo>
                        <a:pt x="13688" y="9468"/>
                      </a:lnTo>
                      <a:lnTo>
                        <a:pt x="13400" y="8933"/>
                      </a:lnTo>
                      <a:lnTo>
                        <a:pt x="13070" y="8419"/>
                      </a:lnTo>
                      <a:lnTo>
                        <a:pt x="12720" y="7925"/>
                      </a:lnTo>
                      <a:lnTo>
                        <a:pt x="12268" y="7348"/>
                      </a:lnTo>
                      <a:lnTo>
                        <a:pt x="11774" y="6793"/>
                      </a:lnTo>
                      <a:lnTo>
                        <a:pt x="11156" y="6072"/>
                      </a:lnTo>
                      <a:lnTo>
                        <a:pt x="10868" y="5702"/>
                      </a:lnTo>
                      <a:lnTo>
                        <a:pt x="10580" y="5331"/>
                      </a:lnTo>
                      <a:lnTo>
                        <a:pt x="10395" y="5022"/>
                      </a:lnTo>
                      <a:lnTo>
                        <a:pt x="10209" y="4714"/>
                      </a:lnTo>
                      <a:lnTo>
                        <a:pt x="9880" y="4096"/>
                      </a:lnTo>
                      <a:lnTo>
                        <a:pt x="9551" y="3479"/>
                      </a:lnTo>
                      <a:lnTo>
                        <a:pt x="9365" y="3170"/>
                      </a:lnTo>
                      <a:lnTo>
                        <a:pt x="9180" y="2882"/>
                      </a:lnTo>
                      <a:lnTo>
                        <a:pt x="8995" y="2614"/>
                      </a:lnTo>
                      <a:lnTo>
                        <a:pt x="8789" y="2367"/>
                      </a:lnTo>
                      <a:lnTo>
                        <a:pt x="8563" y="2100"/>
                      </a:lnTo>
                      <a:lnTo>
                        <a:pt x="8295" y="1853"/>
                      </a:lnTo>
                      <a:lnTo>
                        <a:pt x="8007" y="1606"/>
                      </a:lnTo>
                      <a:lnTo>
                        <a:pt x="7678" y="1420"/>
                      </a:lnTo>
                      <a:lnTo>
                        <a:pt x="7513" y="1338"/>
                      </a:lnTo>
                      <a:lnTo>
                        <a:pt x="7348" y="1256"/>
                      </a:lnTo>
                      <a:lnTo>
                        <a:pt x="7163" y="1194"/>
                      </a:lnTo>
                      <a:lnTo>
                        <a:pt x="6957" y="1132"/>
                      </a:lnTo>
                      <a:lnTo>
                        <a:pt x="6937" y="1297"/>
                      </a:lnTo>
                      <a:lnTo>
                        <a:pt x="7101" y="1338"/>
                      </a:lnTo>
                      <a:lnTo>
                        <a:pt x="7287" y="1400"/>
                      </a:lnTo>
                      <a:lnTo>
                        <a:pt x="7451" y="1482"/>
                      </a:lnTo>
                      <a:lnTo>
                        <a:pt x="7616" y="1565"/>
                      </a:lnTo>
                      <a:lnTo>
                        <a:pt x="7925" y="1750"/>
                      </a:lnTo>
                      <a:lnTo>
                        <a:pt x="8192" y="1976"/>
                      </a:lnTo>
                      <a:lnTo>
                        <a:pt x="8439" y="2223"/>
                      </a:lnTo>
                      <a:lnTo>
                        <a:pt x="8666" y="2470"/>
                      </a:lnTo>
                      <a:lnTo>
                        <a:pt x="8871" y="2717"/>
                      </a:lnTo>
                      <a:lnTo>
                        <a:pt x="9036" y="2964"/>
                      </a:lnTo>
                      <a:lnTo>
                        <a:pt x="9221" y="3252"/>
                      </a:lnTo>
                      <a:lnTo>
                        <a:pt x="9407" y="3561"/>
                      </a:lnTo>
                      <a:lnTo>
                        <a:pt x="9736" y="4158"/>
                      </a:lnTo>
                      <a:lnTo>
                        <a:pt x="10065" y="4796"/>
                      </a:lnTo>
                      <a:lnTo>
                        <a:pt x="10250" y="5105"/>
                      </a:lnTo>
                      <a:lnTo>
                        <a:pt x="10456" y="5413"/>
                      </a:lnTo>
                      <a:lnTo>
                        <a:pt x="10724" y="5805"/>
                      </a:lnTo>
                      <a:lnTo>
                        <a:pt x="11033" y="6175"/>
                      </a:lnTo>
                      <a:lnTo>
                        <a:pt x="11650" y="6895"/>
                      </a:lnTo>
                      <a:lnTo>
                        <a:pt x="12123" y="7451"/>
                      </a:lnTo>
                      <a:lnTo>
                        <a:pt x="12597" y="8027"/>
                      </a:lnTo>
                      <a:lnTo>
                        <a:pt x="12926" y="8521"/>
                      </a:lnTo>
                      <a:lnTo>
                        <a:pt x="13256" y="9015"/>
                      </a:lnTo>
                      <a:lnTo>
                        <a:pt x="13544" y="9530"/>
                      </a:lnTo>
                      <a:lnTo>
                        <a:pt x="13811" y="10065"/>
                      </a:lnTo>
                      <a:lnTo>
                        <a:pt x="14058" y="10600"/>
                      </a:lnTo>
                      <a:lnTo>
                        <a:pt x="14305" y="11156"/>
                      </a:lnTo>
                      <a:lnTo>
                        <a:pt x="14737" y="12247"/>
                      </a:lnTo>
                      <a:lnTo>
                        <a:pt x="13976" y="12741"/>
                      </a:lnTo>
                      <a:lnTo>
                        <a:pt x="13379" y="13132"/>
                      </a:lnTo>
                      <a:lnTo>
                        <a:pt x="12782" y="13482"/>
                      </a:lnTo>
                      <a:lnTo>
                        <a:pt x="12473" y="13667"/>
                      </a:lnTo>
                      <a:lnTo>
                        <a:pt x="12165" y="13811"/>
                      </a:lnTo>
                      <a:lnTo>
                        <a:pt x="11835" y="13976"/>
                      </a:lnTo>
                      <a:lnTo>
                        <a:pt x="11527" y="14099"/>
                      </a:lnTo>
                      <a:lnTo>
                        <a:pt x="11177" y="14223"/>
                      </a:lnTo>
                      <a:lnTo>
                        <a:pt x="10806" y="14326"/>
                      </a:lnTo>
                      <a:lnTo>
                        <a:pt x="10456" y="14408"/>
                      </a:lnTo>
                      <a:lnTo>
                        <a:pt x="10086" y="14470"/>
                      </a:lnTo>
                      <a:lnTo>
                        <a:pt x="9839" y="14490"/>
                      </a:lnTo>
                      <a:lnTo>
                        <a:pt x="9695" y="14470"/>
                      </a:lnTo>
                      <a:lnTo>
                        <a:pt x="9571" y="14449"/>
                      </a:lnTo>
                      <a:lnTo>
                        <a:pt x="9468" y="14387"/>
                      </a:lnTo>
                      <a:lnTo>
                        <a:pt x="9365" y="14305"/>
                      </a:lnTo>
                      <a:lnTo>
                        <a:pt x="9262" y="14202"/>
                      </a:lnTo>
                      <a:lnTo>
                        <a:pt x="9201" y="14079"/>
                      </a:lnTo>
                      <a:lnTo>
                        <a:pt x="9077" y="13832"/>
                      </a:lnTo>
                      <a:lnTo>
                        <a:pt x="8974" y="13544"/>
                      </a:lnTo>
                      <a:lnTo>
                        <a:pt x="8954" y="13544"/>
                      </a:lnTo>
                      <a:lnTo>
                        <a:pt x="8810" y="13111"/>
                      </a:lnTo>
                      <a:lnTo>
                        <a:pt x="8624" y="12700"/>
                      </a:lnTo>
                      <a:lnTo>
                        <a:pt x="8419" y="12288"/>
                      </a:lnTo>
                      <a:lnTo>
                        <a:pt x="8213" y="11897"/>
                      </a:lnTo>
                      <a:lnTo>
                        <a:pt x="7760" y="11115"/>
                      </a:lnTo>
                      <a:lnTo>
                        <a:pt x="7307" y="10353"/>
                      </a:lnTo>
                      <a:lnTo>
                        <a:pt x="6237" y="8645"/>
                      </a:lnTo>
                      <a:lnTo>
                        <a:pt x="5702" y="7801"/>
                      </a:lnTo>
                      <a:lnTo>
                        <a:pt x="5125" y="6957"/>
                      </a:lnTo>
                      <a:lnTo>
                        <a:pt x="4549" y="6113"/>
                      </a:lnTo>
                      <a:lnTo>
                        <a:pt x="3932" y="5311"/>
                      </a:lnTo>
                      <a:lnTo>
                        <a:pt x="3293" y="4508"/>
                      </a:lnTo>
                      <a:lnTo>
                        <a:pt x="2614" y="3767"/>
                      </a:lnTo>
                      <a:lnTo>
                        <a:pt x="2264" y="3396"/>
                      </a:lnTo>
                      <a:lnTo>
                        <a:pt x="1894" y="3005"/>
                      </a:lnTo>
                      <a:lnTo>
                        <a:pt x="1544" y="2614"/>
                      </a:lnTo>
                      <a:lnTo>
                        <a:pt x="1215" y="2223"/>
                      </a:lnTo>
                      <a:lnTo>
                        <a:pt x="906" y="1812"/>
                      </a:lnTo>
                      <a:lnTo>
                        <a:pt x="638" y="1400"/>
                      </a:lnTo>
                      <a:lnTo>
                        <a:pt x="515" y="1173"/>
                      </a:lnTo>
                      <a:lnTo>
                        <a:pt x="412" y="947"/>
                      </a:lnTo>
                      <a:lnTo>
                        <a:pt x="330" y="721"/>
                      </a:lnTo>
                      <a:lnTo>
                        <a:pt x="247" y="474"/>
                      </a:lnTo>
                      <a:lnTo>
                        <a:pt x="206" y="247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36"/>
                <p:cNvSpPr/>
                <p:nvPr/>
              </p:nvSpPr>
              <p:spPr>
                <a:xfrm>
                  <a:off x="-2716409" y="2754467"/>
                  <a:ext cx="675924" cy="77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0" h="15438" extrusionOk="0">
                      <a:moveTo>
                        <a:pt x="13277" y="1"/>
                      </a:moveTo>
                      <a:lnTo>
                        <a:pt x="12968" y="309"/>
                      </a:lnTo>
                      <a:lnTo>
                        <a:pt x="12680" y="639"/>
                      </a:lnTo>
                      <a:lnTo>
                        <a:pt x="12392" y="989"/>
                      </a:lnTo>
                      <a:lnTo>
                        <a:pt x="12145" y="1339"/>
                      </a:lnTo>
                      <a:lnTo>
                        <a:pt x="11651" y="2080"/>
                      </a:lnTo>
                      <a:lnTo>
                        <a:pt x="11177" y="2821"/>
                      </a:lnTo>
                      <a:lnTo>
                        <a:pt x="10766" y="3479"/>
                      </a:lnTo>
                      <a:lnTo>
                        <a:pt x="10333" y="4117"/>
                      </a:lnTo>
                      <a:lnTo>
                        <a:pt x="9880" y="4755"/>
                      </a:lnTo>
                      <a:lnTo>
                        <a:pt x="9633" y="5064"/>
                      </a:lnTo>
                      <a:lnTo>
                        <a:pt x="9386" y="5352"/>
                      </a:lnTo>
                      <a:lnTo>
                        <a:pt x="9057" y="5682"/>
                      </a:lnTo>
                      <a:lnTo>
                        <a:pt x="8728" y="6011"/>
                      </a:lnTo>
                      <a:lnTo>
                        <a:pt x="8049" y="6649"/>
                      </a:lnTo>
                      <a:lnTo>
                        <a:pt x="7349" y="7266"/>
                      </a:lnTo>
                      <a:lnTo>
                        <a:pt x="6649" y="7884"/>
                      </a:lnTo>
                      <a:lnTo>
                        <a:pt x="5496" y="8892"/>
                      </a:lnTo>
                      <a:lnTo>
                        <a:pt x="4920" y="9428"/>
                      </a:lnTo>
                      <a:lnTo>
                        <a:pt x="4344" y="9963"/>
                      </a:lnTo>
                      <a:lnTo>
                        <a:pt x="1236" y="13112"/>
                      </a:lnTo>
                      <a:lnTo>
                        <a:pt x="1009" y="13338"/>
                      </a:lnTo>
                      <a:lnTo>
                        <a:pt x="824" y="13585"/>
                      </a:lnTo>
                      <a:lnTo>
                        <a:pt x="701" y="13770"/>
                      </a:lnTo>
                      <a:lnTo>
                        <a:pt x="618" y="13935"/>
                      </a:lnTo>
                      <a:lnTo>
                        <a:pt x="454" y="14306"/>
                      </a:lnTo>
                      <a:lnTo>
                        <a:pt x="1" y="15376"/>
                      </a:lnTo>
                      <a:lnTo>
                        <a:pt x="165" y="15438"/>
                      </a:lnTo>
                      <a:lnTo>
                        <a:pt x="618" y="14367"/>
                      </a:lnTo>
                      <a:lnTo>
                        <a:pt x="762" y="14017"/>
                      </a:lnTo>
                      <a:lnTo>
                        <a:pt x="845" y="13853"/>
                      </a:lnTo>
                      <a:lnTo>
                        <a:pt x="948" y="13688"/>
                      </a:lnTo>
                      <a:lnTo>
                        <a:pt x="1133" y="13441"/>
                      </a:lnTo>
                      <a:lnTo>
                        <a:pt x="1359" y="13235"/>
                      </a:lnTo>
                      <a:lnTo>
                        <a:pt x="4467" y="10086"/>
                      </a:lnTo>
                      <a:lnTo>
                        <a:pt x="5023" y="9551"/>
                      </a:lnTo>
                      <a:lnTo>
                        <a:pt x="5599" y="9016"/>
                      </a:lnTo>
                      <a:lnTo>
                        <a:pt x="6772" y="8007"/>
                      </a:lnTo>
                      <a:lnTo>
                        <a:pt x="7472" y="7390"/>
                      </a:lnTo>
                      <a:lnTo>
                        <a:pt x="8172" y="6772"/>
                      </a:lnTo>
                      <a:lnTo>
                        <a:pt x="8851" y="6134"/>
                      </a:lnTo>
                      <a:lnTo>
                        <a:pt x="9181" y="5805"/>
                      </a:lnTo>
                      <a:lnTo>
                        <a:pt x="9510" y="5455"/>
                      </a:lnTo>
                      <a:lnTo>
                        <a:pt x="9757" y="5167"/>
                      </a:lnTo>
                      <a:lnTo>
                        <a:pt x="10004" y="4858"/>
                      </a:lnTo>
                      <a:lnTo>
                        <a:pt x="10477" y="4220"/>
                      </a:lnTo>
                      <a:lnTo>
                        <a:pt x="10910" y="3562"/>
                      </a:lnTo>
                      <a:lnTo>
                        <a:pt x="11321" y="2903"/>
                      </a:lnTo>
                      <a:lnTo>
                        <a:pt x="11774" y="2182"/>
                      </a:lnTo>
                      <a:lnTo>
                        <a:pt x="12268" y="1442"/>
                      </a:lnTo>
                      <a:lnTo>
                        <a:pt x="12536" y="1092"/>
                      </a:lnTo>
                      <a:lnTo>
                        <a:pt x="12803" y="742"/>
                      </a:lnTo>
                      <a:lnTo>
                        <a:pt x="13071" y="412"/>
                      </a:lnTo>
                      <a:lnTo>
                        <a:pt x="13380" y="104"/>
                      </a:lnTo>
                      <a:lnTo>
                        <a:pt x="1327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36"/>
                <p:cNvSpPr/>
                <p:nvPr/>
              </p:nvSpPr>
              <p:spPr>
                <a:xfrm>
                  <a:off x="-1898076" y="3135015"/>
                  <a:ext cx="377467" cy="1206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2" h="2389" extrusionOk="0">
                      <a:moveTo>
                        <a:pt x="7307" y="1"/>
                      </a:moveTo>
                      <a:lnTo>
                        <a:pt x="7184" y="248"/>
                      </a:lnTo>
                      <a:lnTo>
                        <a:pt x="7019" y="474"/>
                      </a:lnTo>
                      <a:lnTo>
                        <a:pt x="6834" y="680"/>
                      </a:lnTo>
                      <a:lnTo>
                        <a:pt x="6607" y="886"/>
                      </a:lnTo>
                      <a:lnTo>
                        <a:pt x="6381" y="1092"/>
                      </a:lnTo>
                      <a:lnTo>
                        <a:pt x="6134" y="1256"/>
                      </a:lnTo>
                      <a:lnTo>
                        <a:pt x="5846" y="1421"/>
                      </a:lnTo>
                      <a:lnTo>
                        <a:pt x="5558" y="1565"/>
                      </a:lnTo>
                      <a:lnTo>
                        <a:pt x="5270" y="1689"/>
                      </a:lnTo>
                      <a:lnTo>
                        <a:pt x="4961" y="1792"/>
                      </a:lnTo>
                      <a:lnTo>
                        <a:pt x="4673" y="1874"/>
                      </a:lnTo>
                      <a:lnTo>
                        <a:pt x="4364" y="1936"/>
                      </a:lnTo>
                      <a:lnTo>
                        <a:pt x="3788" y="2059"/>
                      </a:lnTo>
                      <a:lnTo>
                        <a:pt x="3211" y="2162"/>
                      </a:lnTo>
                      <a:lnTo>
                        <a:pt x="2923" y="2203"/>
                      </a:lnTo>
                      <a:lnTo>
                        <a:pt x="2656" y="2224"/>
                      </a:lnTo>
                      <a:lnTo>
                        <a:pt x="2409" y="2224"/>
                      </a:lnTo>
                      <a:lnTo>
                        <a:pt x="2141" y="2203"/>
                      </a:lnTo>
                      <a:lnTo>
                        <a:pt x="1976" y="2183"/>
                      </a:lnTo>
                      <a:lnTo>
                        <a:pt x="1791" y="2142"/>
                      </a:lnTo>
                      <a:lnTo>
                        <a:pt x="1421" y="2039"/>
                      </a:lnTo>
                      <a:lnTo>
                        <a:pt x="1071" y="1915"/>
                      </a:lnTo>
                      <a:lnTo>
                        <a:pt x="885" y="1874"/>
                      </a:lnTo>
                      <a:lnTo>
                        <a:pt x="721" y="1853"/>
                      </a:lnTo>
                      <a:lnTo>
                        <a:pt x="536" y="1833"/>
                      </a:lnTo>
                      <a:lnTo>
                        <a:pt x="350" y="1833"/>
                      </a:lnTo>
                      <a:lnTo>
                        <a:pt x="186" y="1853"/>
                      </a:lnTo>
                      <a:lnTo>
                        <a:pt x="0" y="1915"/>
                      </a:lnTo>
                      <a:lnTo>
                        <a:pt x="62" y="2059"/>
                      </a:lnTo>
                      <a:lnTo>
                        <a:pt x="227" y="2018"/>
                      </a:lnTo>
                      <a:lnTo>
                        <a:pt x="371" y="1997"/>
                      </a:lnTo>
                      <a:lnTo>
                        <a:pt x="536" y="1997"/>
                      </a:lnTo>
                      <a:lnTo>
                        <a:pt x="700" y="2018"/>
                      </a:lnTo>
                      <a:lnTo>
                        <a:pt x="1029" y="2080"/>
                      </a:lnTo>
                      <a:lnTo>
                        <a:pt x="1379" y="2183"/>
                      </a:lnTo>
                      <a:lnTo>
                        <a:pt x="1750" y="2306"/>
                      </a:lnTo>
                      <a:lnTo>
                        <a:pt x="1935" y="2347"/>
                      </a:lnTo>
                      <a:lnTo>
                        <a:pt x="2120" y="2368"/>
                      </a:lnTo>
                      <a:lnTo>
                        <a:pt x="2450" y="2389"/>
                      </a:lnTo>
                      <a:lnTo>
                        <a:pt x="2841" y="2368"/>
                      </a:lnTo>
                      <a:lnTo>
                        <a:pt x="3232" y="2327"/>
                      </a:lnTo>
                      <a:lnTo>
                        <a:pt x="3808" y="2224"/>
                      </a:lnTo>
                      <a:lnTo>
                        <a:pt x="4405" y="2100"/>
                      </a:lnTo>
                      <a:lnTo>
                        <a:pt x="4714" y="2018"/>
                      </a:lnTo>
                      <a:lnTo>
                        <a:pt x="5023" y="1936"/>
                      </a:lnTo>
                      <a:lnTo>
                        <a:pt x="5331" y="1833"/>
                      </a:lnTo>
                      <a:lnTo>
                        <a:pt x="5619" y="1709"/>
                      </a:lnTo>
                      <a:lnTo>
                        <a:pt x="5928" y="1565"/>
                      </a:lnTo>
                      <a:lnTo>
                        <a:pt x="6216" y="1401"/>
                      </a:lnTo>
                      <a:lnTo>
                        <a:pt x="6484" y="1215"/>
                      </a:lnTo>
                      <a:lnTo>
                        <a:pt x="6731" y="1010"/>
                      </a:lnTo>
                      <a:lnTo>
                        <a:pt x="6957" y="804"/>
                      </a:lnTo>
                      <a:lnTo>
                        <a:pt x="7143" y="577"/>
                      </a:lnTo>
                      <a:lnTo>
                        <a:pt x="7328" y="330"/>
                      </a:lnTo>
                      <a:lnTo>
                        <a:pt x="7472" y="83"/>
                      </a:lnTo>
                      <a:lnTo>
                        <a:pt x="730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36"/>
                <p:cNvSpPr/>
                <p:nvPr/>
              </p:nvSpPr>
              <p:spPr>
                <a:xfrm>
                  <a:off x="-2575011" y="3005084"/>
                  <a:ext cx="639552" cy="12716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60" h="25173" extrusionOk="0">
                      <a:moveTo>
                        <a:pt x="12556" y="0"/>
                      </a:moveTo>
                      <a:lnTo>
                        <a:pt x="10045" y="2696"/>
                      </a:lnTo>
                      <a:lnTo>
                        <a:pt x="9428" y="3335"/>
                      </a:lnTo>
                      <a:lnTo>
                        <a:pt x="8790" y="3973"/>
                      </a:lnTo>
                      <a:lnTo>
                        <a:pt x="8460" y="4261"/>
                      </a:lnTo>
                      <a:lnTo>
                        <a:pt x="8131" y="4569"/>
                      </a:lnTo>
                      <a:lnTo>
                        <a:pt x="7781" y="4837"/>
                      </a:lnTo>
                      <a:lnTo>
                        <a:pt x="7411" y="5084"/>
                      </a:lnTo>
                      <a:lnTo>
                        <a:pt x="6917" y="5393"/>
                      </a:lnTo>
                      <a:lnTo>
                        <a:pt x="6485" y="5640"/>
                      </a:lnTo>
                      <a:lnTo>
                        <a:pt x="6093" y="5907"/>
                      </a:lnTo>
                      <a:lnTo>
                        <a:pt x="5805" y="6154"/>
                      </a:lnTo>
                      <a:lnTo>
                        <a:pt x="5517" y="6401"/>
                      </a:lnTo>
                      <a:lnTo>
                        <a:pt x="5003" y="6936"/>
                      </a:lnTo>
                      <a:lnTo>
                        <a:pt x="4673" y="7266"/>
                      </a:lnTo>
                      <a:lnTo>
                        <a:pt x="4365" y="7575"/>
                      </a:lnTo>
                      <a:lnTo>
                        <a:pt x="4015" y="7883"/>
                      </a:lnTo>
                      <a:lnTo>
                        <a:pt x="3829" y="8007"/>
                      </a:lnTo>
                      <a:lnTo>
                        <a:pt x="3644" y="8130"/>
                      </a:lnTo>
                      <a:lnTo>
                        <a:pt x="3377" y="8295"/>
                      </a:lnTo>
                      <a:lnTo>
                        <a:pt x="3109" y="8418"/>
                      </a:lnTo>
                      <a:lnTo>
                        <a:pt x="2780" y="8604"/>
                      </a:lnTo>
                      <a:lnTo>
                        <a:pt x="2450" y="8789"/>
                      </a:lnTo>
                      <a:lnTo>
                        <a:pt x="2306" y="8892"/>
                      </a:lnTo>
                      <a:lnTo>
                        <a:pt x="2162" y="9015"/>
                      </a:lnTo>
                      <a:lnTo>
                        <a:pt x="2039" y="9139"/>
                      </a:lnTo>
                      <a:lnTo>
                        <a:pt x="1936" y="9303"/>
                      </a:lnTo>
                      <a:lnTo>
                        <a:pt x="1812" y="9489"/>
                      </a:lnTo>
                      <a:lnTo>
                        <a:pt x="1709" y="9674"/>
                      </a:lnTo>
                      <a:lnTo>
                        <a:pt x="1627" y="9859"/>
                      </a:lnTo>
                      <a:lnTo>
                        <a:pt x="1545" y="10003"/>
                      </a:lnTo>
                      <a:lnTo>
                        <a:pt x="1401" y="10189"/>
                      </a:lnTo>
                      <a:lnTo>
                        <a:pt x="1236" y="10374"/>
                      </a:lnTo>
                      <a:lnTo>
                        <a:pt x="886" y="10683"/>
                      </a:lnTo>
                      <a:lnTo>
                        <a:pt x="680" y="10868"/>
                      </a:lnTo>
                      <a:lnTo>
                        <a:pt x="474" y="11074"/>
                      </a:lnTo>
                      <a:lnTo>
                        <a:pt x="269" y="11300"/>
                      </a:lnTo>
                      <a:lnTo>
                        <a:pt x="207" y="11423"/>
                      </a:lnTo>
                      <a:lnTo>
                        <a:pt x="124" y="11547"/>
                      </a:lnTo>
                      <a:lnTo>
                        <a:pt x="63" y="11732"/>
                      </a:lnTo>
                      <a:lnTo>
                        <a:pt x="22" y="11917"/>
                      </a:lnTo>
                      <a:lnTo>
                        <a:pt x="1" y="12123"/>
                      </a:lnTo>
                      <a:lnTo>
                        <a:pt x="1" y="12309"/>
                      </a:lnTo>
                      <a:lnTo>
                        <a:pt x="22" y="12514"/>
                      </a:lnTo>
                      <a:lnTo>
                        <a:pt x="83" y="12720"/>
                      </a:lnTo>
                      <a:lnTo>
                        <a:pt x="145" y="12947"/>
                      </a:lnTo>
                      <a:lnTo>
                        <a:pt x="248" y="13132"/>
                      </a:lnTo>
                      <a:lnTo>
                        <a:pt x="351" y="13317"/>
                      </a:lnTo>
                      <a:lnTo>
                        <a:pt x="454" y="13482"/>
                      </a:lnTo>
                      <a:lnTo>
                        <a:pt x="701" y="13790"/>
                      </a:lnTo>
                      <a:lnTo>
                        <a:pt x="968" y="14099"/>
                      </a:lnTo>
                      <a:lnTo>
                        <a:pt x="1257" y="14367"/>
                      </a:lnTo>
                      <a:lnTo>
                        <a:pt x="2121" y="15149"/>
                      </a:lnTo>
                      <a:lnTo>
                        <a:pt x="2738" y="15705"/>
                      </a:lnTo>
                      <a:lnTo>
                        <a:pt x="3335" y="16260"/>
                      </a:lnTo>
                      <a:lnTo>
                        <a:pt x="3912" y="16857"/>
                      </a:lnTo>
                      <a:lnTo>
                        <a:pt x="4200" y="17166"/>
                      </a:lnTo>
                      <a:lnTo>
                        <a:pt x="4467" y="17495"/>
                      </a:lnTo>
                      <a:lnTo>
                        <a:pt x="4735" y="17845"/>
                      </a:lnTo>
                      <a:lnTo>
                        <a:pt x="4982" y="18236"/>
                      </a:lnTo>
                      <a:lnTo>
                        <a:pt x="5229" y="18607"/>
                      </a:lnTo>
                      <a:lnTo>
                        <a:pt x="5476" y="18998"/>
                      </a:lnTo>
                      <a:lnTo>
                        <a:pt x="5908" y="19780"/>
                      </a:lnTo>
                      <a:lnTo>
                        <a:pt x="6340" y="20583"/>
                      </a:lnTo>
                      <a:lnTo>
                        <a:pt x="8749" y="25173"/>
                      </a:lnTo>
                      <a:lnTo>
                        <a:pt x="8893" y="25090"/>
                      </a:lnTo>
                      <a:lnTo>
                        <a:pt x="6485" y="20500"/>
                      </a:lnTo>
                      <a:lnTo>
                        <a:pt x="6052" y="19698"/>
                      </a:lnTo>
                      <a:lnTo>
                        <a:pt x="5620" y="18916"/>
                      </a:lnTo>
                      <a:lnTo>
                        <a:pt x="5373" y="18524"/>
                      </a:lnTo>
                      <a:lnTo>
                        <a:pt x="5126" y="18133"/>
                      </a:lnTo>
                      <a:lnTo>
                        <a:pt x="4859" y="17763"/>
                      </a:lnTo>
                      <a:lnTo>
                        <a:pt x="4591" y="17392"/>
                      </a:lnTo>
                      <a:lnTo>
                        <a:pt x="4323" y="17063"/>
                      </a:lnTo>
                      <a:lnTo>
                        <a:pt x="4035" y="16754"/>
                      </a:lnTo>
                      <a:lnTo>
                        <a:pt x="3459" y="16157"/>
                      </a:lnTo>
                      <a:lnTo>
                        <a:pt x="2841" y="15581"/>
                      </a:lnTo>
                      <a:lnTo>
                        <a:pt x="2224" y="15025"/>
                      </a:lnTo>
                      <a:lnTo>
                        <a:pt x="1380" y="14243"/>
                      </a:lnTo>
                      <a:lnTo>
                        <a:pt x="1092" y="13976"/>
                      </a:lnTo>
                      <a:lnTo>
                        <a:pt x="824" y="13688"/>
                      </a:lnTo>
                      <a:lnTo>
                        <a:pt x="598" y="13399"/>
                      </a:lnTo>
                      <a:lnTo>
                        <a:pt x="474" y="13235"/>
                      </a:lnTo>
                      <a:lnTo>
                        <a:pt x="392" y="13070"/>
                      </a:lnTo>
                      <a:lnTo>
                        <a:pt x="310" y="12885"/>
                      </a:lnTo>
                      <a:lnTo>
                        <a:pt x="227" y="12700"/>
                      </a:lnTo>
                      <a:lnTo>
                        <a:pt x="186" y="12494"/>
                      </a:lnTo>
                      <a:lnTo>
                        <a:pt x="166" y="12309"/>
                      </a:lnTo>
                      <a:lnTo>
                        <a:pt x="166" y="12123"/>
                      </a:lnTo>
                      <a:lnTo>
                        <a:pt x="186" y="11959"/>
                      </a:lnTo>
                      <a:lnTo>
                        <a:pt x="227" y="11773"/>
                      </a:lnTo>
                      <a:lnTo>
                        <a:pt x="289" y="11629"/>
                      </a:lnTo>
                      <a:lnTo>
                        <a:pt x="351" y="11506"/>
                      </a:lnTo>
                      <a:lnTo>
                        <a:pt x="413" y="11382"/>
                      </a:lnTo>
                      <a:lnTo>
                        <a:pt x="577" y="11176"/>
                      </a:lnTo>
                      <a:lnTo>
                        <a:pt x="783" y="10991"/>
                      </a:lnTo>
                      <a:lnTo>
                        <a:pt x="1010" y="10806"/>
                      </a:lnTo>
                      <a:lnTo>
                        <a:pt x="1359" y="10477"/>
                      </a:lnTo>
                      <a:lnTo>
                        <a:pt x="1524" y="10291"/>
                      </a:lnTo>
                      <a:lnTo>
                        <a:pt x="1668" y="10106"/>
                      </a:lnTo>
                      <a:lnTo>
                        <a:pt x="1771" y="9921"/>
                      </a:lnTo>
                      <a:lnTo>
                        <a:pt x="1853" y="9756"/>
                      </a:lnTo>
                      <a:lnTo>
                        <a:pt x="1956" y="9571"/>
                      </a:lnTo>
                      <a:lnTo>
                        <a:pt x="2059" y="9386"/>
                      </a:lnTo>
                      <a:lnTo>
                        <a:pt x="2162" y="9242"/>
                      </a:lnTo>
                      <a:lnTo>
                        <a:pt x="2286" y="9139"/>
                      </a:lnTo>
                      <a:lnTo>
                        <a:pt x="2409" y="9015"/>
                      </a:lnTo>
                      <a:lnTo>
                        <a:pt x="2553" y="8912"/>
                      </a:lnTo>
                      <a:lnTo>
                        <a:pt x="2862" y="8748"/>
                      </a:lnTo>
                      <a:lnTo>
                        <a:pt x="3191" y="8562"/>
                      </a:lnTo>
                      <a:lnTo>
                        <a:pt x="3459" y="8439"/>
                      </a:lnTo>
                      <a:lnTo>
                        <a:pt x="3726" y="8274"/>
                      </a:lnTo>
                      <a:lnTo>
                        <a:pt x="3912" y="8151"/>
                      </a:lnTo>
                      <a:lnTo>
                        <a:pt x="4097" y="8007"/>
                      </a:lnTo>
                      <a:lnTo>
                        <a:pt x="4467" y="7719"/>
                      </a:lnTo>
                      <a:lnTo>
                        <a:pt x="4797" y="7389"/>
                      </a:lnTo>
                      <a:lnTo>
                        <a:pt x="5126" y="7060"/>
                      </a:lnTo>
                      <a:lnTo>
                        <a:pt x="5641" y="6525"/>
                      </a:lnTo>
                      <a:lnTo>
                        <a:pt x="5908" y="6278"/>
                      </a:lnTo>
                      <a:lnTo>
                        <a:pt x="6196" y="6051"/>
                      </a:lnTo>
                      <a:lnTo>
                        <a:pt x="6587" y="5784"/>
                      </a:lnTo>
                      <a:lnTo>
                        <a:pt x="6999" y="5537"/>
                      </a:lnTo>
                      <a:lnTo>
                        <a:pt x="7493" y="5228"/>
                      </a:lnTo>
                      <a:lnTo>
                        <a:pt x="7864" y="4961"/>
                      </a:lnTo>
                      <a:lnTo>
                        <a:pt x="8234" y="4693"/>
                      </a:lnTo>
                      <a:lnTo>
                        <a:pt x="8584" y="4405"/>
                      </a:lnTo>
                      <a:lnTo>
                        <a:pt x="8913" y="4096"/>
                      </a:lnTo>
                      <a:lnTo>
                        <a:pt x="9551" y="3458"/>
                      </a:lnTo>
                      <a:lnTo>
                        <a:pt x="10169" y="2799"/>
                      </a:lnTo>
                      <a:lnTo>
                        <a:pt x="12659" y="103"/>
                      </a:lnTo>
                      <a:lnTo>
                        <a:pt x="1255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36"/>
                <p:cNvSpPr/>
                <p:nvPr/>
              </p:nvSpPr>
              <p:spPr>
                <a:xfrm>
                  <a:off x="-2787083" y="4166481"/>
                  <a:ext cx="281837" cy="27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9" h="537" extrusionOk="0">
                      <a:moveTo>
                        <a:pt x="5475" y="1"/>
                      </a:moveTo>
                      <a:lnTo>
                        <a:pt x="5331" y="104"/>
                      </a:lnTo>
                      <a:lnTo>
                        <a:pt x="5166" y="186"/>
                      </a:lnTo>
                      <a:lnTo>
                        <a:pt x="4981" y="248"/>
                      </a:lnTo>
                      <a:lnTo>
                        <a:pt x="4796" y="310"/>
                      </a:lnTo>
                      <a:lnTo>
                        <a:pt x="4590" y="330"/>
                      </a:lnTo>
                      <a:lnTo>
                        <a:pt x="4384" y="351"/>
                      </a:lnTo>
                      <a:lnTo>
                        <a:pt x="4158" y="371"/>
                      </a:lnTo>
                      <a:lnTo>
                        <a:pt x="3911" y="371"/>
                      </a:lnTo>
                      <a:lnTo>
                        <a:pt x="3664" y="330"/>
                      </a:lnTo>
                      <a:lnTo>
                        <a:pt x="3396" y="310"/>
                      </a:lnTo>
                      <a:lnTo>
                        <a:pt x="2882" y="227"/>
                      </a:lnTo>
                      <a:lnTo>
                        <a:pt x="2264" y="124"/>
                      </a:lnTo>
                      <a:lnTo>
                        <a:pt x="1688" y="63"/>
                      </a:lnTo>
                      <a:lnTo>
                        <a:pt x="1132" y="63"/>
                      </a:lnTo>
                      <a:lnTo>
                        <a:pt x="556" y="83"/>
                      </a:lnTo>
                      <a:lnTo>
                        <a:pt x="0" y="166"/>
                      </a:lnTo>
                      <a:lnTo>
                        <a:pt x="21" y="330"/>
                      </a:lnTo>
                      <a:lnTo>
                        <a:pt x="576" y="248"/>
                      </a:lnTo>
                      <a:lnTo>
                        <a:pt x="1132" y="227"/>
                      </a:lnTo>
                      <a:lnTo>
                        <a:pt x="1688" y="227"/>
                      </a:lnTo>
                      <a:lnTo>
                        <a:pt x="2244" y="289"/>
                      </a:lnTo>
                      <a:lnTo>
                        <a:pt x="2861" y="392"/>
                      </a:lnTo>
                      <a:lnTo>
                        <a:pt x="3376" y="474"/>
                      </a:lnTo>
                      <a:lnTo>
                        <a:pt x="3643" y="495"/>
                      </a:lnTo>
                      <a:lnTo>
                        <a:pt x="3911" y="515"/>
                      </a:lnTo>
                      <a:lnTo>
                        <a:pt x="4137" y="536"/>
                      </a:lnTo>
                      <a:lnTo>
                        <a:pt x="4364" y="536"/>
                      </a:lnTo>
                      <a:lnTo>
                        <a:pt x="4549" y="515"/>
                      </a:lnTo>
                      <a:lnTo>
                        <a:pt x="4755" y="474"/>
                      </a:lnTo>
                      <a:lnTo>
                        <a:pt x="4940" y="433"/>
                      </a:lnTo>
                      <a:lnTo>
                        <a:pt x="5105" y="371"/>
                      </a:lnTo>
                      <a:lnTo>
                        <a:pt x="5269" y="310"/>
                      </a:lnTo>
                      <a:lnTo>
                        <a:pt x="5434" y="227"/>
                      </a:lnTo>
                      <a:lnTo>
                        <a:pt x="5578" y="145"/>
                      </a:lnTo>
                      <a:lnTo>
                        <a:pt x="547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36"/>
                <p:cNvSpPr/>
                <p:nvPr/>
              </p:nvSpPr>
              <p:spPr>
                <a:xfrm>
                  <a:off x="-2263065" y="4134251"/>
                  <a:ext cx="275623" cy="135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6" h="2677" extrusionOk="0">
                      <a:moveTo>
                        <a:pt x="5332" y="1"/>
                      </a:moveTo>
                      <a:lnTo>
                        <a:pt x="5146" y="207"/>
                      </a:lnTo>
                      <a:lnTo>
                        <a:pt x="4961" y="412"/>
                      </a:lnTo>
                      <a:lnTo>
                        <a:pt x="4755" y="618"/>
                      </a:lnTo>
                      <a:lnTo>
                        <a:pt x="4550" y="804"/>
                      </a:lnTo>
                      <a:lnTo>
                        <a:pt x="4344" y="989"/>
                      </a:lnTo>
                      <a:lnTo>
                        <a:pt x="4117" y="1153"/>
                      </a:lnTo>
                      <a:lnTo>
                        <a:pt x="3870" y="1318"/>
                      </a:lnTo>
                      <a:lnTo>
                        <a:pt x="3623" y="1462"/>
                      </a:lnTo>
                      <a:lnTo>
                        <a:pt x="3376" y="1586"/>
                      </a:lnTo>
                      <a:lnTo>
                        <a:pt x="3129" y="1709"/>
                      </a:lnTo>
                      <a:lnTo>
                        <a:pt x="2882" y="1833"/>
                      </a:lnTo>
                      <a:lnTo>
                        <a:pt x="2615" y="1915"/>
                      </a:lnTo>
                      <a:lnTo>
                        <a:pt x="2347" y="1997"/>
                      </a:lnTo>
                      <a:lnTo>
                        <a:pt x="2059" y="2080"/>
                      </a:lnTo>
                      <a:lnTo>
                        <a:pt x="1792" y="2141"/>
                      </a:lnTo>
                      <a:lnTo>
                        <a:pt x="1503" y="2183"/>
                      </a:lnTo>
                      <a:lnTo>
                        <a:pt x="1236" y="2224"/>
                      </a:lnTo>
                      <a:lnTo>
                        <a:pt x="906" y="2244"/>
                      </a:lnTo>
                      <a:lnTo>
                        <a:pt x="598" y="2306"/>
                      </a:lnTo>
                      <a:lnTo>
                        <a:pt x="289" y="2409"/>
                      </a:lnTo>
                      <a:lnTo>
                        <a:pt x="145" y="2471"/>
                      </a:lnTo>
                      <a:lnTo>
                        <a:pt x="1" y="2553"/>
                      </a:lnTo>
                      <a:lnTo>
                        <a:pt x="83" y="2677"/>
                      </a:lnTo>
                      <a:lnTo>
                        <a:pt x="207" y="2615"/>
                      </a:lnTo>
                      <a:lnTo>
                        <a:pt x="351" y="2553"/>
                      </a:lnTo>
                      <a:lnTo>
                        <a:pt x="639" y="2471"/>
                      </a:lnTo>
                      <a:lnTo>
                        <a:pt x="948" y="2409"/>
                      </a:lnTo>
                      <a:lnTo>
                        <a:pt x="1256" y="2388"/>
                      </a:lnTo>
                      <a:lnTo>
                        <a:pt x="1545" y="2347"/>
                      </a:lnTo>
                      <a:lnTo>
                        <a:pt x="1812" y="2306"/>
                      </a:lnTo>
                      <a:lnTo>
                        <a:pt x="2100" y="2244"/>
                      </a:lnTo>
                      <a:lnTo>
                        <a:pt x="2388" y="2162"/>
                      </a:lnTo>
                      <a:lnTo>
                        <a:pt x="2656" y="2080"/>
                      </a:lnTo>
                      <a:lnTo>
                        <a:pt x="2924" y="1977"/>
                      </a:lnTo>
                      <a:lnTo>
                        <a:pt x="3191" y="1853"/>
                      </a:lnTo>
                      <a:lnTo>
                        <a:pt x="3459" y="1730"/>
                      </a:lnTo>
                      <a:lnTo>
                        <a:pt x="3706" y="1606"/>
                      </a:lnTo>
                      <a:lnTo>
                        <a:pt x="3973" y="1442"/>
                      </a:lnTo>
                      <a:lnTo>
                        <a:pt x="4200" y="1298"/>
                      </a:lnTo>
                      <a:lnTo>
                        <a:pt x="4426" y="1112"/>
                      </a:lnTo>
                      <a:lnTo>
                        <a:pt x="4653" y="927"/>
                      </a:lnTo>
                      <a:lnTo>
                        <a:pt x="4879" y="742"/>
                      </a:lnTo>
                      <a:lnTo>
                        <a:pt x="5085" y="536"/>
                      </a:lnTo>
                      <a:lnTo>
                        <a:pt x="5270" y="330"/>
                      </a:lnTo>
                      <a:lnTo>
                        <a:pt x="5455" y="104"/>
                      </a:lnTo>
                      <a:lnTo>
                        <a:pt x="533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36"/>
                <p:cNvSpPr/>
                <p:nvPr/>
              </p:nvSpPr>
              <p:spPr>
                <a:xfrm>
                  <a:off x="-2485544" y="3440747"/>
                  <a:ext cx="134174" cy="11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2265" extrusionOk="0">
                      <a:moveTo>
                        <a:pt x="41" y="0"/>
                      </a:moveTo>
                      <a:lnTo>
                        <a:pt x="0" y="144"/>
                      </a:lnTo>
                      <a:lnTo>
                        <a:pt x="144" y="206"/>
                      </a:lnTo>
                      <a:lnTo>
                        <a:pt x="268" y="268"/>
                      </a:lnTo>
                      <a:lnTo>
                        <a:pt x="391" y="350"/>
                      </a:lnTo>
                      <a:lnTo>
                        <a:pt x="494" y="453"/>
                      </a:lnTo>
                      <a:lnTo>
                        <a:pt x="700" y="679"/>
                      </a:lnTo>
                      <a:lnTo>
                        <a:pt x="885" y="906"/>
                      </a:lnTo>
                      <a:lnTo>
                        <a:pt x="1070" y="1153"/>
                      </a:lnTo>
                      <a:lnTo>
                        <a:pt x="1235" y="1318"/>
                      </a:lnTo>
                      <a:lnTo>
                        <a:pt x="1400" y="1503"/>
                      </a:lnTo>
                      <a:lnTo>
                        <a:pt x="1564" y="1647"/>
                      </a:lnTo>
                      <a:lnTo>
                        <a:pt x="1770" y="1791"/>
                      </a:lnTo>
                      <a:lnTo>
                        <a:pt x="1955" y="1935"/>
                      </a:lnTo>
                      <a:lnTo>
                        <a:pt x="2161" y="2059"/>
                      </a:lnTo>
                      <a:lnTo>
                        <a:pt x="2367" y="2161"/>
                      </a:lnTo>
                      <a:lnTo>
                        <a:pt x="2594" y="2264"/>
                      </a:lnTo>
                      <a:lnTo>
                        <a:pt x="2655" y="2100"/>
                      </a:lnTo>
                      <a:lnTo>
                        <a:pt x="2449" y="2017"/>
                      </a:lnTo>
                      <a:lnTo>
                        <a:pt x="2244" y="1914"/>
                      </a:lnTo>
                      <a:lnTo>
                        <a:pt x="2038" y="1791"/>
                      </a:lnTo>
                      <a:lnTo>
                        <a:pt x="1853" y="1667"/>
                      </a:lnTo>
                      <a:lnTo>
                        <a:pt x="1688" y="1523"/>
                      </a:lnTo>
                      <a:lnTo>
                        <a:pt x="1503" y="1379"/>
                      </a:lnTo>
                      <a:lnTo>
                        <a:pt x="1359" y="1215"/>
                      </a:lnTo>
                      <a:lnTo>
                        <a:pt x="1194" y="1050"/>
                      </a:lnTo>
                      <a:lnTo>
                        <a:pt x="1029" y="824"/>
                      </a:lnTo>
                      <a:lnTo>
                        <a:pt x="823" y="556"/>
                      </a:lnTo>
                      <a:lnTo>
                        <a:pt x="597" y="309"/>
                      </a:lnTo>
                      <a:lnTo>
                        <a:pt x="474" y="206"/>
                      </a:lnTo>
                      <a:lnTo>
                        <a:pt x="329" y="124"/>
                      </a:lnTo>
                      <a:lnTo>
                        <a:pt x="206" y="41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36"/>
                <p:cNvSpPr/>
                <p:nvPr/>
              </p:nvSpPr>
              <p:spPr>
                <a:xfrm>
                  <a:off x="-2575011" y="3523899"/>
                  <a:ext cx="174740" cy="61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" h="1216" extrusionOk="0">
                      <a:moveTo>
                        <a:pt x="289" y="1"/>
                      </a:moveTo>
                      <a:lnTo>
                        <a:pt x="207" y="42"/>
                      </a:lnTo>
                      <a:lnTo>
                        <a:pt x="145" y="83"/>
                      </a:lnTo>
                      <a:lnTo>
                        <a:pt x="83" y="145"/>
                      </a:lnTo>
                      <a:lnTo>
                        <a:pt x="22" y="227"/>
                      </a:lnTo>
                      <a:lnTo>
                        <a:pt x="1" y="351"/>
                      </a:lnTo>
                      <a:lnTo>
                        <a:pt x="1" y="474"/>
                      </a:lnTo>
                      <a:lnTo>
                        <a:pt x="22" y="598"/>
                      </a:lnTo>
                      <a:lnTo>
                        <a:pt x="83" y="701"/>
                      </a:lnTo>
                      <a:lnTo>
                        <a:pt x="145" y="783"/>
                      </a:lnTo>
                      <a:lnTo>
                        <a:pt x="207" y="845"/>
                      </a:lnTo>
                      <a:lnTo>
                        <a:pt x="371" y="948"/>
                      </a:lnTo>
                      <a:lnTo>
                        <a:pt x="536" y="1030"/>
                      </a:lnTo>
                      <a:lnTo>
                        <a:pt x="721" y="1092"/>
                      </a:lnTo>
                      <a:lnTo>
                        <a:pt x="824" y="1112"/>
                      </a:lnTo>
                      <a:lnTo>
                        <a:pt x="845" y="845"/>
                      </a:lnTo>
                      <a:lnTo>
                        <a:pt x="680" y="845"/>
                      </a:lnTo>
                      <a:lnTo>
                        <a:pt x="680" y="906"/>
                      </a:lnTo>
                      <a:lnTo>
                        <a:pt x="536" y="845"/>
                      </a:lnTo>
                      <a:lnTo>
                        <a:pt x="413" y="783"/>
                      </a:lnTo>
                      <a:lnTo>
                        <a:pt x="310" y="721"/>
                      </a:lnTo>
                      <a:lnTo>
                        <a:pt x="207" y="618"/>
                      </a:lnTo>
                      <a:lnTo>
                        <a:pt x="186" y="536"/>
                      </a:lnTo>
                      <a:lnTo>
                        <a:pt x="166" y="454"/>
                      </a:lnTo>
                      <a:lnTo>
                        <a:pt x="166" y="371"/>
                      </a:lnTo>
                      <a:lnTo>
                        <a:pt x="186" y="289"/>
                      </a:lnTo>
                      <a:lnTo>
                        <a:pt x="227" y="207"/>
                      </a:lnTo>
                      <a:lnTo>
                        <a:pt x="269" y="186"/>
                      </a:lnTo>
                      <a:lnTo>
                        <a:pt x="330" y="166"/>
                      </a:lnTo>
                      <a:lnTo>
                        <a:pt x="413" y="166"/>
                      </a:lnTo>
                      <a:lnTo>
                        <a:pt x="536" y="207"/>
                      </a:lnTo>
                      <a:lnTo>
                        <a:pt x="783" y="289"/>
                      </a:lnTo>
                      <a:lnTo>
                        <a:pt x="1051" y="392"/>
                      </a:lnTo>
                      <a:lnTo>
                        <a:pt x="1545" y="618"/>
                      </a:lnTo>
                      <a:lnTo>
                        <a:pt x="1998" y="824"/>
                      </a:lnTo>
                      <a:lnTo>
                        <a:pt x="2471" y="1009"/>
                      </a:lnTo>
                      <a:lnTo>
                        <a:pt x="2718" y="1092"/>
                      </a:lnTo>
                      <a:lnTo>
                        <a:pt x="2965" y="1153"/>
                      </a:lnTo>
                      <a:lnTo>
                        <a:pt x="3212" y="1195"/>
                      </a:lnTo>
                      <a:lnTo>
                        <a:pt x="3459" y="1215"/>
                      </a:lnTo>
                      <a:lnTo>
                        <a:pt x="3459" y="1051"/>
                      </a:lnTo>
                      <a:lnTo>
                        <a:pt x="3232" y="1030"/>
                      </a:lnTo>
                      <a:lnTo>
                        <a:pt x="2985" y="989"/>
                      </a:lnTo>
                      <a:lnTo>
                        <a:pt x="2759" y="927"/>
                      </a:lnTo>
                      <a:lnTo>
                        <a:pt x="2533" y="845"/>
                      </a:lnTo>
                      <a:lnTo>
                        <a:pt x="2080" y="680"/>
                      </a:lnTo>
                      <a:lnTo>
                        <a:pt x="1606" y="474"/>
                      </a:lnTo>
                      <a:lnTo>
                        <a:pt x="1092" y="248"/>
                      </a:lnTo>
                      <a:lnTo>
                        <a:pt x="845" y="145"/>
                      </a:lnTo>
                      <a:lnTo>
                        <a:pt x="577" y="42"/>
                      </a:lnTo>
                      <a:lnTo>
                        <a:pt x="43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36"/>
                <p:cNvSpPr/>
                <p:nvPr/>
              </p:nvSpPr>
              <p:spPr>
                <a:xfrm>
                  <a:off x="-2594763" y="3608162"/>
                  <a:ext cx="143571" cy="29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2" h="577" extrusionOk="0">
                      <a:moveTo>
                        <a:pt x="2800" y="0"/>
                      </a:moveTo>
                      <a:lnTo>
                        <a:pt x="2100" y="144"/>
                      </a:lnTo>
                      <a:lnTo>
                        <a:pt x="1401" y="247"/>
                      </a:lnTo>
                      <a:lnTo>
                        <a:pt x="701" y="350"/>
                      </a:lnTo>
                      <a:lnTo>
                        <a:pt x="1" y="412"/>
                      </a:lnTo>
                      <a:lnTo>
                        <a:pt x="1" y="576"/>
                      </a:lnTo>
                      <a:lnTo>
                        <a:pt x="721" y="515"/>
                      </a:lnTo>
                      <a:lnTo>
                        <a:pt x="1421" y="412"/>
                      </a:lnTo>
                      <a:lnTo>
                        <a:pt x="2142" y="288"/>
                      </a:lnTo>
                      <a:lnTo>
                        <a:pt x="2841" y="144"/>
                      </a:lnTo>
                      <a:lnTo>
                        <a:pt x="280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377;p36"/>
                <p:cNvSpPr/>
                <p:nvPr/>
              </p:nvSpPr>
              <p:spPr>
                <a:xfrm>
                  <a:off x="-2587438" y="3646606"/>
                  <a:ext cx="125839" cy="49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1" h="989" extrusionOk="0">
                      <a:moveTo>
                        <a:pt x="2408" y="1"/>
                      </a:moveTo>
                      <a:lnTo>
                        <a:pt x="2120" y="145"/>
                      </a:lnTo>
                      <a:lnTo>
                        <a:pt x="1832" y="289"/>
                      </a:lnTo>
                      <a:lnTo>
                        <a:pt x="1544" y="412"/>
                      </a:lnTo>
                      <a:lnTo>
                        <a:pt x="1235" y="515"/>
                      </a:lnTo>
                      <a:lnTo>
                        <a:pt x="947" y="618"/>
                      </a:lnTo>
                      <a:lnTo>
                        <a:pt x="638" y="700"/>
                      </a:lnTo>
                      <a:lnTo>
                        <a:pt x="329" y="783"/>
                      </a:lnTo>
                      <a:lnTo>
                        <a:pt x="0" y="844"/>
                      </a:lnTo>
                      <a:lnTo>
                        <a:pt x="41" y="989"/>
                      </a:lnTo>
                      <a:lnTo>
                        <a:pt x="350" y="927"/>
                      </a:lnTo>
                      <a:lnTo>
                        <a:pt x="679" y="865"/>
                      </a:lnTo>
                      <a:lnTo>
                        <a:pt x="988" y="783"/>
                      </a:lnTo>
                      <a:lnTo>
                        <a:pt x="1297" y="680"/>
                      </a:lnTo>
                      <a:lnTo>
                        <a:pt x="1605" y="556"/>
                      </a:lnTo>
                      <a:lnTo>
                        <a:pt x="1894" y="433"/>
                      </a:lnTo>
                      <a:lnTo>
                        <a:pt x="2202" y="309"/>
                      </a:lnTo>
                      <a:lnTo>
                        <a:pt x="2491" y="145"/>
                      </a:lnTo>
                      <a:lnTo>
                        <a:pt x="240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378;p36"/>
                <p:cNvSpPr/>
                <p:nvPr/>
              </p:nvSpPr>
              <p:spPr>
                <a:xfrm>
                  <a:off x="-2631136" y="3731879"/>
                  <a:ext cx="55165" cy="5012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9922" extrusionOk="0">
                      <a:moveTo>
                        <a:pt x="165" y="0"/>
                      </a:moveTo>
                      <a:lnTo>
                        <a:pt x="1" y="21"/>
                      </a:lnTo>
                      <a:lnTo>
                        <a:pt x="83" y="618"/>
                      </a:lnTo>
                      <a:lnTo>
                        <a:pt x="165" y="1235"/>
                      </a:lnTo>
                      <a:lnTo>
                        <a:pt x="227" y="1832"/>
                      </a:lnTo>
                      <a:lnTo>
                        <a:pt x="268" y="2450"/>
                      </a:lnTo>
                      <a:lnTo>
                        <a:pt x="309" y="3047"/>
                      </a:lnTo>
                      <a:lnTo>
                        <a:pt x="330" y="3664"/>
                      </a:lnTo>
                      <a:lnTo>
                        <a:pt x="330" y="4261"/>
                      </a:lnTo>
                      <a:lnTo>
                        <a:pt x="330" y="4878"/>
                      </a:lnTo>
                      <a:lnTo>
                        <a:pt x="309" y="5455"/>
                      </a:lnTo>
                      <a:lnTo>
                        <a:pt x="289" y="6402"/>
                      </a:lnTo>
                      <a:lnTo>
                        <a:pt x="309" y="6875"/>
                      </a:lnTo>
                      <a:lnTo>
                        <a:pt x="330" y="7348"/>
                      </a:lnTo>
                      <a:lnTo>
                        <a:pt x="350" y="7678"/>
                      </a:lnTo>
                      <a:lnTo>
                        <a:pt x="412" y="8007"/>
                      </a:lnTo>
                      <a:lnTo>
                        <a:pt x="453" y="8336"/>
                      </a:lnTo>
                      <a:lnTo>
                        <a:pt x="536" y="8666"/>
                      </a:lnTo>
                      <a:lnTo>
                        <a:pt x="618" y="8974"/>
                      </a:lnTo>
                      <a:lnTo>
                        <a:pt x="721" y="9304"/>
                      </a:lnTo>
                      <a:lnTo>
                        <a:pt x="824" y="9612"/>
                      </a:lnTo>
                      <a:lnTo>
                        <a:pt x="947" y="9921"/>
                      </a:lnTo>
                      <a:lnTo>
                        <a:pt x="1091" y="9859"/>
                      </a:lnTo>
                      <a:lnTo>
                        <a:pt x="968" y="9551"/>
                      </a:lnTo>
                      <a:lnTo>
                        <a:pt x="865" y="9242"/>
                      </a:lnTo>
                      <a:lnTo>
                        <a:pt x="783" y="8933"/>
                      </a:lnTo>
                      <a:lnTo>
                        <a:pt x="700" y="8624"/>
                      </a:lnTo>
                      <a:lnTo>
                        <a:pt x="618" y="8295"/>
                      </a:lnTo>
                      <a:lnTo>
                        <a:pt x="556" y="7986"/>
                      </a:lnTo>
                      <a:lnTo>
                        <a:pt x="515" y="7657"/>
                      </a:lnTo>
                      <a:lnTo>
                        <a:pt x="495" y="7328"/>
                      </a:lnTo>
                      <a:lnTo>
                        <a:pt x="474" y="6854"/>
                      </a:lnTo>
                      <a:lnTo>
                        <a:pt x="453" y="6381"/>
                      </a:lnTo>
                      <a:lnTo>
                        <a:pt x="474" y="5455"/>
                      </a:lnTo>
                      <a:lnTo>
                        <a:pt x="495" y="4878"/>
                      </a:lnTo>
                      <a:lnTo>
                        <a:pt x="495" y="4261"/>
                      </a:lnTo>
                      <a:lnTo>
                        <a:pt x="495" y="3643"/>
                      </a:lnTo>
                      <a:lnTo>
                        <a:pt x="474" y="3047"/>
                      </a:lnTo>
                      <a:lnTo>
                        <a:pt x="433" y="2429"/>
                      </a:lnTo>
                      <a:lnTo>
                        <a:pt x="392" y="1812"/>
                      </a:lnTo>
                      <a:lnTo>
                        <a:pt x="330" y="1215"/>
                      </a:lnTo>
                      <a:lnTo>
                        <a:pt x="248" y="597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36"/>
                <p:cNvSpPr/>
                <p:nvPr/>
              </p:nvSpPr>
              <p:spPr>
                <a:xfrm>
                  <a:off x="-1701563" y="1464098"/>
                  <a:ext cx="360847" cy="1187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3" h="23507" extrusionOk="0">
                      <a:moveTo>
                        <a:pt x="42" y="1"/>
                      </a:moveTo>
                      <a:lnTo>
                        <a:pt x="0" y="145"/>
                      </a:lnTo>
                      <a:lnTo>
                        <a:pt x="0" y="309"/>
                      </a:lnTo>
                      <a:lnTo>
                        <a:pt x="21" y="474"/>
                      </a:lnTo>
                      <a:lnTo>
                        <a:pt x="42" y="618"/>
                      </a:lnTo>
                      <a:lnTo>
                        <a:pt x="103" y="762"/>
                      </a:lnTo>
                      <a:lnTo>
                        <a:pt x="165" y="906"/>
                      </a:lnTo>
                      <a:lnTo>
                        <a:pt x="247" y="1050"/>
                      </a:lnTo>
                      <a:lnTo>
                        <a:pt x="330" y="1195"/>
                      </a:lnTo>
                      <a:lnTo>
                        <a:pt x="556" y="1441"/>
                      </a:lnTo>
                      <a:lnTo>
                        <a:pt x="803" y="1668"/>
                      </a:lnTo>
                      <a:lnTo>
                        <a:pt x="1071" y="1853"/>
                      </a:lnTo>
                      <a:lnTo>
                        <a:pt x="1380" y="2018"/>
                      </a:lnTo>
                      <a:lnTo>
                        <a:pt x="1750" y="2182"/>
                      </a:lnTo>
                      <a:lnTo>
                        <a:pt x="2141" y="2327"/>
                      </a:lnTo>
                      <a:lnTo>
                        <a:pt x="2532" y="2491"/>
                      </a:lnTo>
                      <a:lnTo>
                        <a:pt x="2923" y="2656"/>
                      </a:lnTo>
                      <a:lnTo>
                        <a:pt x="3108" y="2738"/>
                      </a:lnTo>
                      <a:lnTo>
                        <a:pt x="3273" y="2841"/>
                      </a:lnTo>
                      <a:lnTo>
                        <a:pt x="3438" y="2965"/>
                      </a:lnTo>
                      <a:lnTo>
                        <a:pt x="3602" y="3088"/>
                      </a:lnTo>
                      <a:lnTo>
                        <a:pt x="3808" y="3315"/>
                      </a:lnTo>
                      <a:lnTo>
                        <a:pt x="4014" y="3562"/>
                      </a:lnTo>
                      <a:lnTo>
                        <a:pt x="4199" y="3850"/>
                      </a:lnTo>
                      <a:lnTo>
                        <a:pt x="4385" y="4138"/>
                      </a:lnTo>
                      <a:lnTo>
                        <a:pt x="4776" y="4817"/>
                      </a:lnTo>
                      <a:lnTo>
                        <a:pt x="5187" y="5537"/>
                      </a:lnTo>
                      <a:lnTo>
                        <a:pt x="5558" y="6299"/>
                      </a:lnTo>
                      <a:lnTo>
                        <a:pt x="5928" y="7081"/>
                      </a:lnTo>
                      <a:lnTo>
                        <a:pt x="6258" y="7884"/>
                      </a:lnTo>
                      <a:lnTo>
                        <a:pt x="6402" y="8296"/>
                      </a:lnTo>
                      <a:lnTo>
                        <a:pt x="6525" y="8707"/>
                      </a:lnTo>
                      <a:lnTo>
                        <a:pt x="6649" y="9119"/>
                      </a:lnTo>
                      <a:lnTo>
                        <a:pt x="6731" y="9551"/>
                      </a:lnTo>
                      <a:lnTo>
                        <a:pt x="6834" y="9983"/>
                      </a:lnTo>
                      <a:lnTo>
                        <a:pt x="6896" y="10416"/>
                      </a:lnTo>
                      <a:lnTo>
                        <a:pt x="6937" y="10786"/>
                      </a:lnTo>
                      <a:lnTo>
                        <a:pt x="6957" y="11136"/>
                      </a:lnTo>
                      <a:lnTo>
                        <a:pt x="6978" y="11897"/>
                      </a:lnTo>
                      <a:lnTo>
                        <a:pt x="6978" y="12680"/>
                      </a:lnTo>
                      <a:lnTo>
                        <a:pt x="6937" y="13523"/>
                      </a:lnTo>
                      <a:lnTo>
                        <a:pt x="6875" y="14470"/>
                      </a:lnTo>
                      <a:lnTo>
                        <a:pt x="6793" y="15438"/>
                      </a:lnTo>
                      <a:lnTo>
                        <a:pt x="6690" y="16384"/>
                      </a:lnTo>
                      <a:lnTo>
                        <a:pt x="6587" y="17331"/>
                      </a:lnTo>
                      <a:lnTo>
                        <a:pt x="6463" y="18278"/>
                      </a:lnTo>
                      <a:lnTo>
                        <a:pt x="6340" y="19204"/>
                      </a:lnTo>
                      <a:lnTo>
                        <a:pt x="6175" y="20151"/>
                      </a:lnTo>
                      <a:lnTo>
                        <a:pt x="6011" y="21077"/>
                      </a:lnTo>
                      <a:lnTo>
                        <a:pt x="6011" y="21180"/>
                      </a:lnTo>
                      <a:lnTo>
                        <a:pt x="5908" y="21757"/>
                      </a:lnTo>
                      <a:lnTo>
                        <a:pt x="5825" y="22333"/>
                      </a:lnTo>
                      <a:lnTo>
                        <a:pt x="5805" y="22642"/>
                      </a:lnTo>
                      <a:lnTo>
                        <a:pt x="5784" y="22930"/>
                      </a:lnTo>
                      <a:lnTo>
                        <a:pt x="5805" y="23218"/>
                      </a:lnTo>
                      <a:lnTo>
                        <a:pt x="5846" y="23506"/>
                      </a:lnTo>
                      <a:lnTo>
                        <a:pt x="6011" y="23485"/>
                      </a:lnTo>
                      <a:lnTo>
                        <a:pt x="5969" y="23197"/>
                      </a:lnTo>
                      <a:lnTo>
                        <a:pt x="5949" y="22909"/>
                      </a:lnTo>
                      <a:lnTo>
                        <a:pt x="5969" y="22642"/>
                      </a:lnTo>
                      <a:lnTo>
                        <a:pt x="5990" y="22353"/>
                      </a:lnTo>
                      <a:lnTo>
                        <a:pt x="6072" y="21777"/>
                      </a:lnTo>
                      <a:lnTo>
                        <a:pt x="6155" y="21221"/>
                      </a:lnTo>
                      <a:lnTo>
                        <a:pt x="6175" y="21118"/>
                      </a:lnTo>
                      <a:lnTo>
                        <a:pt x="6340" y="20172"/>
                      </a:lnTo>
                      <a:lnTo>
                        <a:pt x="6505" y="19245"/>
                      </a:lnTo>
                      <a:lnTo>
                        <a:pt x="6628" y="18299"/>
                      </a:lnTo>
                      <a:lnTo>
                        <a:pt x="6752" y="17352"/>
                      </a:lnTo>
                      <a:lnTo>
                        <a:pt x="6855" y="16384"/>
                      </a:lnTo>
                      <a:lnTo>
                        <a:pt x="6957" y="15438"/>
                      </a:lnTo>
                      <a:lnTo>
                        <a:pt x="7040" y="14491"/>
                      </a:lnTo>
                      <a:lnTo>
                        <a:pt x="7102" y="13544"/>
                      </a:lnTo>
                      <a:lnTo>
                        <a:pt x="7143" y="12700"/>
                      </a:lnTo>
                      <a:lnTo>
                        <a:pt x="7143" y="11897"/>
                      </a:lnTo>
                      <a:lnTo>
                        <a:pt x="7122" y="11136"/>
                      </a:lnTo>
                      <a:lnTo>
                        <a:pt x="7102" y="10765"/>
                      </a:lnTo>
                      <a:lnTo>
                        <a:pt x="7060" y="10395"/>
                      </a:lnTo>
                      <a:lnTo>
                        <a:pt x="6978" y="9942"/>
                      </a:lnTo>
                      <a:lnTo>
                        <a:pt x="6896" y="9510"/>
                      </a:lnTo>
                      <a:lnTo>
                        <a:pt x="6793" y="9078"/>
                      </a:lnTo>
                      <a:lnTo>
                        <a:pt x="6690" y="8666"/>
                      </a:lnTo>
                      <a:lnTo>
                        <a:pt x="6546" y="8234"/>
                      </a:lnTo>
                      <a:lnTo>
                        <a:pt x="6402" y="7822"/>
                      </a:lnTo>
                      <a:lnTo>
                        <a:pt x="6258" y="7410"/>
                      </a:lnTo>
                      <a:lnTo>
                        <a:pt x="6072" y="7019"/>
                      </a:lnTo>
                      <a:lnTo>
                        <a:pt x="5722" y="6237"/>
                      </a:lnTo>
                      <a:lnTo>
                        <a:pt x="5331" y="5476"/>
                      </a:lnTo>
                      <a:lnTo>
                        <a:pt x="4920" y="4755"/>
                      </a:lnTo>
                      <a:lnTo>
                        <a:pt x="4508" y="4055"/>
                      </a:lnTo>
                      <a:lnTo>
                        <a:pt x="4343" y="3747"/>
                      </a:lnTo>
                      <a:lnTo>
                        <a:pt x="4138" y="3459"/>
                      </a:lnTo>
                      <a:lnTo>
                        <a:pt x="3932" y="3212"/>
                      </a:lnTo>
                      <a:lnTo>
                        <a:pt x="3705" y="2965"/>
                      </a:lnTo>
                      <a:lnTo>
                        <a:pt x="3541" y="2841"/>
                      </a:lnTo>
                      <a:lnTo>
                        <a:pt x="3355" y="2718"/>
                      </a:lnTo>
                      <a:lnTo>
                        <a:pt x="3191" y="2615"/>
                      </a:lnTo>
                      <a:lnTo>
                        <a:pt x="2985" y="2512"/>
                      </a:lnTo>
                      <a:lnTo>
                        <a:pt x="2594" y="2327"/>
                      </a:lnTo>
                      <a:lnTo>
                        <a:pt x="2203" y="2182"/>
                      </a:lnTo>
                      <a:lnTo>
                        <a:pt x="1812" y="2038"/>
                      </a:lnTo>
                      <a:lnTo>
                        <a:pt x="1441" y="1874"/>
                      </a:lnTo>
                      <a:lnTo>
                        <a:pt x="1174" y="1730"/>
                      </a:lnTo>
                      <a:lnTo>
                        <a:pt x="906" y="1544"/>
                      </a:lnTo>
                      <a:lnTo>
                        <a:pt x="680" y="1339"/>
                      </a:lnTo>
                      <a:lnTo>
                        <a:pt x="474" y="1112"/>
                      </a:lnTo>
                      <a:lnTo>
                        <a:pt x="392" y="989"/>
                      </a:lnTo>
                      <a:lnTo>
                        <a:pt x="330" y="865"/>
                      </a:lnTo>
                      <a:lnTo>
                        <a:pt x="268" y="721"/>
                      </a:lnTo>
                      <a:lnTo>
                        <a:pt x="206" y="598"/>
                      </a:lnTo>
                      <a:lnTo>
                        <a:pt x="186" y="454"/>
                      </a:lnTo>
                      <a:lnTo>
                        <a:pt x="165" y="309"/>
                      </a:lnTo>
                      <a:lnTo>
                        <a:pt x="165" y="165"/>
                      </a:lnTo>
                      <a:lnTo>
                        <a:pt x="206" y="42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36"/>
                <p:cNvSpPr/>
                <p:nvPr/>
              </p:nvSpPr>
              <p:spPr>
                <a:xfrm>
                  <a:off x="-2109138" y="1610700"/>
                  <a:ext cx="352511" cy="682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8" h="13504" extrusionOk="0">
                      <a:moveTo>
                        <a:pt x="6854" y="1"/>
                      </a:moveTo>
                      <a:lnTo>
                        <a:pt x="6484" y="330"/>
                      </a:lnTo>
                      <a:lnTo>
                        <a:pt x="6154" y="680"/>
                      </a:lnTo>
                      <a:lnTo>
                        <a:pt x="5846" y="1009"/>
                      </a:lnTo>
                      <a:lnTo>
                        <a:pt x="5578" y="1339"/>
                      </a:lnTo>
                      <a:lnTo>
                        <a:pt x="5331" y="1668"/>
                      </a:lnTo>
                      <a:lnTo>
                        <a:pt x="5105" y="1997"/>
                      </a:lnTo>
                      <a:lnTo>
                        <a:pt x="4899" y="2327"/>
                      </a:lnTo>
                      <a:lnTo>
                        <a:pt x="4734" y="2656"/>
                      </a:lnTo>
                      <a:lnTo>
                        <a:pt x="4549" y="3068"/>
                      </a:lnTo>
                      <a:lnTo>
                        <a:pt x="4405" y="3500"/>
                      </a:lnTo>
                      <a:lnTo>
                        <a:pt x="4302" y="3932"/>
                      </a:lnTo>
                      <a:lnTo>
                        <a:pt x="4240" y="4364"/>
                      </a:lnTo>
                      <a:lnTo>
                        <a:pt x="4240" y="4797"/>
                      </a:lnTo>
                      <a:lnTo>
                        <a:pt x="4261" y="5208"/>
                      </a:lnTo>
                      <a:lnTo>
                        <a:pt x="4322" y="5620"/>
                      </a:lnTo>
                      <a:lnTo>
                        <a:pt x="4446" y="6011"/>
                      </a:lnTo>
                      <a:lnTo>
                        <a:pt x="4590" y="6361"/>
                      </a:lnTo>
                      <a:lnTo>
                        <a:pt x="4755" y="6690"/>
                      </a:lnTo>
                      <a:lnTo>
                        <a:pt x="4940" y="7102"/>
                      </a:lnTo>
                      <a:lnTo>
                        <a:pt x="5022" y="7287"/>
                      </a:lnTo>
                      <a:lnTo>
                        <a:pt x="5084" y="7493"/>
                      </a:lnTo>
                      <a:lnTo>
                        <a:pt x="5146" y="7719"/>
                      </a:lnTo>
                      <a:lnTo>
                        <a:pt x="5187" y="7946"/>
                      </a:lnTo>
                      <a:lnTo>
                        <a:pt x="5228" y="8378"/>
                      </a:lnTo>
                      <a:lnTo>
                        <a:pt x="5228" y="8810"/>
                      </a:lnTo>
                      <a:lnTo>
                        <a:pt x="5228" y="9222"/>
                      </a:lnTo>
                      <a:lnTo>
                        <a:pt x="5166" y="9736"/>
                      </a:lnTo>
                      <a:lnTo>
                        <a:pt x="5125" y="10272"/>
                      </a:lnTo>
                      <a:lnTo>
                        <a:pt x="5043" y="10786"/>
                      </a:lnTo>
                      <a:lnTo>
                        <a:pt x="4940" y="11301"/>
                      </a:lnTo>
                      <a:lnTo>
                        <a:pt x="4837" y="11795"/>
                      </a:lnTo>
                      <a:lnTo>
                        <a:pt x="4693" y="12309"/>
                      </a:lnTo>
                      <a:lnTo>
                        <a:pt x="4549" y="12803"/>
                      </a:lnTo>
                      <a:lnTo>
                        <a:pt x="4384" y="13297"/>
                      </a:lnTo>
                      <a:lnTo>
                        <a:pt x="2861" y="13050"/>
                      </a:lnTo>
                      <a:lnTo>
                        <a:pt x="2717" y="13009"/>
                      </a:lnTo>
                      <a:lnTo>
                        <a:pt x="2655" y="12988"/>
                      </a:lnTo>
                      <a:lnTo>
                        <a:pt x="2614" y="12947"/>
                      </a:lnTo>
                      <a:lnTo>
                        <a:pt x="2552" y="12865"/>
                      </a:lnTo>
                      <a:lnTo>
                        <a:pt x="2532" y="12783"/>
                      </a:lnTo>
                      <a:lnTo>
                        <a:pt x="2511" y="12577"/>
                      </a:lnTo>
                      <a:lnTo>
                        <a:pt x="2511" y="12556"/>
                      </a:lnTo>
                      <a:lnTo>
                        <a:pt x="2449" y="12165"/>
                      </a:lnTo>
                      <a:lnTo>
                        <a:pt x="2367" y="11774"/>
                      </a:lnTo>
                      <a:lnTo>
                        <a:pt x="2223" y="11404"/>
                      </a:lnTo>
                      <a:lnTo>
                        <a:pt x="2058" y="11054"/>
                      </a:lnTo>
                      <a:lnTo>
                        <a:pt x="1832" y="10724"/>
                      </a:lnTo>
                      <a:lnTo>
                        <a:pt x="1585" y="10436"/>
                      </a:lnTo>
                      <a:lnTo>
                        <a:pt x="1297" y="10169"/>
                      </a:lnTo>
                      <a:lnTo>
                        <a:pt x="988" y="9942"/>
                      </a:lnTo>
                      <a:lnTo>
                        <a:pt x="844" y="9860"/>
                      </a:lnTo>
                      <a:lnTo>
                        <a:pt x="700" y="9798"/>
                      </a:lnTo>
                      <a:lnTo>
                        <a:pt x="576" y="9736"/>
                      </a:lnTo>
                      <a:lnTo>
                        <a:pt x="453" y="9716"/>
                      </a:lnTo>
                      <a:lnTo>
                        <a:pt x="329" y="9695"/>
                      </a:lnTo>
                      <a:lnTo>
                        <a:pt x="206" y="9716"/>
                      </a:lnTo>
                      <a:lnTo>
                        <a:pt x="103" y="9736"/>
                      </a:lnTo>
                      <a:lnTo>
                        <a:pt x="0" y="9778"/>
                      </a:lnTo>
                      <a:lnTo>
                        <a:pt x="82" y="9922"/>
                      </a:lnTo>
                      <a:lnTo>
                        <a:pt x="185" y="9881"/>
                      </a:lnTo>
                      <a:lnTo>
                        <a:pt x="288" y="9860"/>
                      </a:lnTo>
                      <a:lnTo>
                        <a:pt x="412" y="9881"/>
                      </a:lnTo>
                      <a:lnTo>
                        <a:pt x="515" y="9901"/>
                      </a:lnTo>
                      <a:lnTo>
                        <a:pt x="720" y="9983"/>
                      </a:lnTo>
                      <a:lnTo>
                        <a:pt x="885" y="10066"/>
                      </a:lnTo>
                      <a:lnTo>
                        <a:pt x="1194" y="10292"/>
                      </a:lnTo>
                      <a:lnTo>
                        <a:pt x="1461" y="10539"/>
                      </a:lnTo>
                      <a:lnTo>
                        <a:pt x="1708" y="10827"/>
                      </a:lnTo>
                      <a:lnTo>
                        <a:pt x="1914" y="11136"/>
                      </a:lnTo>
                      <a:lnTo>
                        <a:pt x="2079" y="11486"/>
                      </a:lnTo>
                      <a:lnTo>
                        <a:pt x="2202" y="11836"/>
                      </a:lnTo>
                      <a:lnTo>
                        <a:pt x="2285" y="12186"/>
                      </a:lnTo>
                      <a:lnTo>
                        <a:pt x="2346" y="12556"/>
                      </a:lnTo>
                      <a:lnTo>
                        <a:pt x="2346" y="12577"/>
                      </a:lnTo>
                      <a:lnTo>
                        <a:pt x="2346" y="12700"/>
                      </a:lnTo>
                      <a:lnTo>
                        <a:pt x="2367" y="12844"/>
                      </a:lnTo>
                      <a:lnTo>
                        <a:pt x="2408" y="12968"/>
                      </a:lnTo>
                      <a:lnTo>
                        <a:pt x="2491" y="13071"/>
                      </a:lnTo>
                      <a:lnTo>
                        <a:pt x="2573" y="13133"/>
                      </a:lnTo>
                      <a:lnTo>
                        <a:pt x="2655" y="13153"/>
                      </a:lnTo>
                      <a:lnTo>
                        <a:pt x="2840" y="13194"/>
                      </a:lnTo>
                      <a:lnTo>
                        <a:pt x="4508" y="13503"/>
                      </a:lnTo>
                      <a:lnTo>
                        <a:pt x="4528" y="13421"/>
                      </a:lnTo>
                      <a:lnTo>
                        <a:pt x="4693" y="12927"/>
                      </a:lnTo>
                      <a:lnTo>
                        <a:pt x="4837" y="12412"/>
                      </a:lnTo>
                      <a:lnTo>
                        <a:pt x="4981" y="11877"/>
                      </a:lnTo>
                      <a:lnTo>
                        <a:pt x="5105" y="11362"/>
                      </a:lnTo>
                      <a:lnTo>
                        <a:pt x="5187" y="10827"/>
                      </a:lnTo>
                      <a:lnTo>
                        <a:pt x="5269" y="10313"/>
                      </a:lnTo>
                      <a:lnTo>
                        <a:pt x="5331" y="9778"/>
                      </a:lnTo>
                      <a:lnTo>
                        <a:pt x="5393" y="9242"/>
                      </a:lnTo>
                      <a:lnTo>
                        <a:pt x="5393" y="8810"/>
                      </a:lnTo>
                      <a:lnTo>
                        <a:pt x="5393" y="8357"/>
                      </a:lnTo>
                      <a:lnTo>
                        <a:pt x="5372" y="8131"/>
                      </a:lnTo>
                      <a:lnTo>
                        <a:pt x="5352" y="7905"/>
                      </a:lnTo>
                      <a:lnTo>
                        <a:pt x="5310" y="7678"/>
                      </a:lnTo>
                      <a:lnTo>
                        <a:pt x="5249" y="7452"/>
                      </a:lnTo>
                      <a:lnTo>
                        <a:pt x="5166" y="7246"/>
                      </a:lnTo>
                      <a:lnTo>
                        <a:pt x="5084" y="7040"/>
                      </a:lnTo>
                      <a:lnTo>
                        <a:pt x="4899" y="6628"/>
                      </a:lnTo>
                      <a:lnTo>
                        <a:pt x="4734" y="6299"/>
                      </a:lnTo>
                      <a:lnTo>
                        <a:pt x="4590" y="5949"/>
                      </a:lnTo>
                      <a:lnTo>
                        <a:pt x="4487" y="5579"/>
                      </a:lnTo>
                      <a:lnTo>
                        <a:pt x="4425" y="5188"/>
                      </a:lnTo>
                      <a:lnTo>
                        <a:pt x="4405" y="4797"/>
                      </a:lnTo>
                      <a:lnTo>
                        <a:pt x="4405" y="4385"/>
                      </a:lnTo>
                      <a:lnTo>
                        <a:pt x="4467" y="3973"/>
                      </a:lnTo>
                      <a:lnTo>
                        <a:pt x="4569" y="3541"/>
                      </a:lnTo>
                      <a:lnTo>
                        <a:pt x="4693" y="3129"/>
                      </a:lnTo>
                      <a:lnTo>
                        <a:pt x="4878" y="2718"/>
                      </a:lnTo>
                      <a:lnTo>
                        <a:pt x="5043" y="2388"/>
                      </a:lnTo>
                      <a:lnTo>
                        <a:pt x="5249" y="2080"/>
                      </a:lnTo>
                      <a:lnTo>
                        <a:pt x="5454" y="1750"/>
                      </a:lnTo>
                      <a:lnTo>
                        <a:pt x="5701" y="1442"/>
                      </a:lnTo>
                      <a:lnTo>
                        <a:pt x="5969" y="1112"/>
                      </a:lnTo>
                      <a:lnTo>
                        <a:pt x="6278" y="783"/>
                      </a:lnTo>
                      <a:lnTo>
                        <a:pt x="6607" y="454"/>
                      </a:lnTo>
                      <a:lnTo>
                        <a:pt x="6978" y="124"/>
                      </a:lnTo>
                      <a:lnTo>
                        <a:pt x="685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36"/>
                <p:cNvSpPr/>
                <p:nvPr/>
              </p:nvSpPr>
              <p:spPr>
                <a:xfrm>
                  <a:off x="-2206890" y="1904964"/>
                  <a:ext cx="645765" cy="635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3" h="12577" extrusionOk="0">
                      <a:moveTo>
                        <a:pt x="12700" y="1"/>
                      </a:moveTo>
                      <a:lnTo>
                        <a:pt x="12535" y="145"/>
                      </a:lnTo>
                      <a:lnTo>
                        <a:pt x="12412" y="309"/>
                      </a:lnTo>
                      <a:lnTo>
                        <a:pt x="12309" y="474"/>
                      </a:lnTo>
                      <a:lnTo>
                        <a:pt x="12247" y="680"/>
                      </a:lnTo>
                      <a:lnTo>
                        <a:pt x="12206" y="886"/>
                      </a:lnTo>
                      <a:lnTo>
                        <a:pt x="12185" y="1092"/>
                      </a:lnTo>
                      <a:lnTo>
                        <a:pt x="12185" y="1297"/>
                      </a:lnTo>
                      <a:lnTo>
                        <a:pt x="12206" y="1483"/>
                      </a:lnTo>
                      <a:lnTo>
                        <a:pt x="12226" y="1689"/>
                      </a:lnTo>
                      <a:lnTo>
                        <a:pt x="12288" y="1894"/>
                      </a:lnTo>
                      <a:lnTo>
                        <a:pt x="12391" y="2285"/>
                      </a:lnTo>
                      <a:lnTo>
                        <a:pt x="12494" y="2635"/>
                      </a:lnTo>
                      <a:lnTo>
                        <a:pt x="12576" y="3006"/>
                      </a:lnTo>
                      <a:lnTo>
                        <a:pt x="12597" y="3253"/>
                      </a:lnTo>
                      <a:lnTo>
                        <a:pt x="12617" y="3500"/>
                      </a:lnTo>
                      <a:lnTo>
                        <a:pt x="12597" y="3747"/>
                      </a:lnTo>
                      <a:lnTo>
                        <a:pt x="12597" y="3994"/>
                      </a:lnTo>
                      <a:lnTo>
                        <a:pt x="12515" y="4508"/>
                      </a:lnTo>
                      <a:lnTo>
                        <a:pt x="12412" y="5064"/>
                      </a:lnTo>
                      <a:lnTo>
                        <a:pt x="12062" y="6814"/>
                      </a:lnTo>
                      <a:lnTo>
                        <a:pt x="11691" y="8563"/>
                      </a:lnTo>
                      <a:lnTo>
                        <a:pt x="11506" y="9325"/>
                      </a:lnTo>
                      <a:lnTo>
                        <a:pt x="11424" y="9695"/>
                      </a:lnTo>
                      <a:lnTo>
                        <a:pt x="11300" y="10086"/>
                      </a:lnTo>
                      <a:lnTo>
                        <a:pt x="11177" y="10477"/>
                      </a:lnTo>
                      <a:lnTo>
                        <a:pt x="11012" y="10848"/>
                      </a:lnTo>
                      <a:lnTo>
                        <a:pt x="10827" y="11198"/>
                      </a:lnTo>
                      <a:lnTo>
                        <a:pt x="10621" y="11548"/>
                      </a:lnTo>
                      <a:lnTo>
                        <a:pt x="10497" y="11712"/>
                      </a:lnTo>
                      <a:lnTo>
                        <a:pt x="10374" y="11856"/>
                      </a:lnTo>
                      <a:lnTo>
                        <a:pt x="10230" y="11980"/>
                      </a:lnTo>
                      <a:lnTo>
                        <a:pt x="10106" y="12062"/>
                      </a:lnTo>
                      <a:lnTo>
                        <a:pt x="9962" y="12144"/>
                      </a:lnTo>
                      <a:lnTo>
                        <a:pt x="9818" y="12206"/>
                      </a:lnTo>
                      <a:lnTo>
                        <a:pt x="9530" y="12289"/>
                      </a:lnTo>
                      <a:lnTo>
                        <a:pt x="9180" y="12350"/>
                      </a:lnTo>
                      <a:lnTo>
                        <a:pt x="8830" y="12391"/>
                      </a:lnTo>
                      <a:lnTo>
                        <a:pt x="8480" y="12412"/>
                      </a:lnTo>
                      <a:lnTo>
                        <a:pt x="8130" y="12391"/>
                      </a:lnTo>
                      <a:lnTo>
                        <a:pt x="7781" y="12350"/>
                      </a:lnTo>
                      <a:lnTo>
                        <a:pt x="7451" y="12289"/>
                      </a:lnTo>
                      <a:lnTo>
                        <a:pt x="7101" y="12206"/>
                      </a:lnTo>
                      <a:lnTo>
                        <a:pt x="6772" y="12103"/>
                      </a:lnTo>
                      <a:lnTo>
                        <a:pt x="6443" y="11980"/>
                      </a:lnTo>
                      <a:lnTo>
                        <a:pt x="6134" y="11815"/>
                      </a:lnTo>
                      <a:lnTo>
                        <a:pt x="5825" y="11650"/>
                      </a:lnTo>
                      <a:lnTo>
                        <a:pt x="5537" y="11445"/>
                      </a:lnTo>
                      <a:lnTo>
                        <a:pt x="5249" y="11239"/>
                      </a:lnTo>
                      <a:lnTo>
                        <a:pt x="5002" y="11012"/>
                      </a:lnTo>
                      <a:lnTo>
                        <a:pt x="4755" y="10745"/>
                      </a:lnTo>
                      <a:lnTo>
                        <a:pt x="4528" y="10477"/>
                      </a:lnTo>
                      <a:lnTo>
                        <a:pt x="4343" y="10230"/>
                      </a:lnTo>
                      <a:lnTo>
                        <a:pt x="4158" y="9963"/>
                      </a:lnTo>
                      <a:lnTo>
                        <a:pt x="3952" y="9716"/>
                      </a:lnTo>
                      <a:lnTo>
                        <a:pt x="3829" y="9592"/>
                      </a:lnTo>
                      <a:lnTo>
                        <a:pt x="3705" y="9489"/>
                      </a:lnTo>
                      <a:lnTo>
                        <a:pt x="3582" y="9386"/>
                      </a:lnTo>
                      <a:lnTo>
                        <a:pt x="3438" y="9304"/>
                      </a:lnTo>
                      <a:lnTo>
                        <a:pt x="3252" y="9222"/>
                      </a:lnTo>
                      <a:lnTo>
                        <a:pt x="3047" y="9160"/>
                      </a:lnTo>
                      <a:lnTo>
                        <a:pt x="2635" y="9078"/>
                      </a:lnTo>
                      <a:lnTo>
                        <a:pt x="2429" y="9057"/>
                      </a:lnTo>
                      <a:lnTo>
                        <a:pt x="2161" y="8995"/>
                      </a:lnTo>
                      <a:lnTo>
                        <a:pt x="1914" y="8934"/>
                      </a:lnTo>
                      <a:lnTo>
                        <a:pt x="1688" y="8851"/>
                      </a:lnTo>
                      <a:lnTo>
                        <a:pt x="1441" y="8769"/>
                      </a:lnTo>
                      <a:lnTo>
                        <a:pt x="1194" y="8645"/>
                      </a:lnTo>
                      <a:lnTo>
                        <a:pt x="968" y="8543"/>
                      </a:lnTo>
                      <a:lnTo>
                        <a:pt x="762" y="8419"/>
                      </a:lnTo>
                      <a:lnTo>
                        <a:pt x="535" y="8275"/>
                      </a:lnTo>
                      <a:lnTo>
                        <a:pt x="412" y="8172"/>
                      </a:lnTo>
                      <a:lnTo>
                        <a:pt x="309" y="8069"/>
                      </a:lnTo>
                      <a:lnTo>
                        <a:pt x="227" y="7966"/>
                      </a:lnTo>
                      <a:lnTo>
                        <a:pt x="186" y="7884"/>
                      </a:lnTo>
                      <a:lnTo>
                        <a:pt x="165" y="7822"/>
                      </a:lnTo>
                      <a:lnTo>
                        <a:pt x="165" y="7760"/>
                      </a:lnTo>
                      <a:lnTo>
                        <a:pt x="186" y="7678"/>
                      </a:lnTo>
                      <a:lnTo>
                        <a:pt x="227" y="7616"/>
                      </a:lnTo>
                      <a:lnTo>
                        <a:pt x="288" y="7555"/>
                      </a:lnTo>
                      <a:lnTo>
                        <a:pt x="350" y="7513"/>
                      </a:lnTo>
                      <a:lnTo>
                        <a:pt x="391" y="7513"/>
                      </a:lnTo>
                      <a:lnTo>
                        <a:pt x="433" y="7534"/>
                      </a:lnTo>
                      <a:lnTo>
                        <a:pt x="515" y="7390"/>
                      </a:lnTo>
                      <a:lnTo>
                        <a:pt x="412" y="7287"/>
                      </a:lnTo>
                      <a:lnTo>
                        <a:pt x="330" y="7163"/>
                      </a:lnTo>
                      <a:lnTo>
                        <a:pt x="268" y="7019"/>
                      </a:lnTo>
                      <a:lnTo>
                        <a:pt x="247" y="6855"/>
                      </a:lnTo>
                      <a:lnTo>
                        <a:pt x="268" y="6690"/>
                      </a:lnTo>
                      <a:lnTo>
                        <a:pt x="309" y="6546"/>
                      </a:lnTo>
                      <a:lnTo>
                        <a:pt x="391" y="6423"/>
                      </a:lnTo>
                      <a:lnTo>
                        <a:pt x="494" y="6320"/>
                      </a:lnTo>
                      <a:lnTo>
                        <a:pt x="680" y="6196"/>
                      </a:lnTo>
                      <a:lnTo>
                        <a:pt x="474" y="6176"/>
                      </a:lnTo>
                      <a:lnTo>
                        <a:pt x="391" y="6134"/>
                      </a:lnTo>
                      <a:lnTo>
                        <a:pt x="330" y="6073"/>
                      </a:lnTo>
                      <a:lnTo>
                        <a:pt x="288" y="5970"/>
                      </a:lnTo>
                      <a:lnTo>
                        <a:pt x="268" y="5867"/>
                      </a:lnTo>
                      <a:lnTo>
                        <a:pt x="268" y="5764"/>
                      </a:lnTo>
                      <a:lnTo>
                        <a:pt x="288" y="5640"/>
                      </a:lnTo>
                      <a:lnTo>
                        <a:pt x="391" y="5414"/>
                      </a:lnTo>
                      <a:lnTo>
                        <a:pt x="515" y="5167"/>
                      </a:lnTo>
                      <a:lnTo>
                        <a:pt x="535" y="5023"/>
                      </a:lnTo>
                      <a:lnTo>
                        <a:pt x="556" y="4899"/>
                      </a:lnTo>
                      <a:lnTo>
                        <a:pt x="535" y="4714"/>
                      </a:lnTo>
                      <a:lnTo>
                        <a:pt x="535" y="4611"/>
                      </a:lnTo>
                      <a:lnTo>
                        <a:pt x="535" y="4488"/>
                      </a:lnTo>
                      <a:lnTo>
                        <a:pt x="556" y="4426"/>
                      </a:lnTo>
                      <a:lnTo>
                        <a:pt x="597" y="4364"/>
                      </a:lnTo>
                      <a:lnTo>
                        <a:pt x="700" y="4303"/>
                      </a:lnTo>
                      <a:lnTo>
                        <a:pt x="803" y="4261"/>
                      </a:lnTo>
                      <a:lnTo>
                        <a:pt x="927" y="4241"/>
                      </a:lnTo>
                      <a:lnTo>
                        <a:pt x="1050" y="4241"/>
                      </a:lnTo>
                      <a:lnTo>
                        <a:pt x="1173" y="4282"/>
                      </a:lnTo>
                      <a:lnTo>
                        <a:pt x="1297" y="4344"/>
                      </a:lnTo>
                      <a:lnTo>
                        <a:pt x="1400" y="4426"/>
                      </a:lnTo>
                      <a:lnTo>
                        <a:pt x="1626" y="4591"/>
                      </a:lnTo>
                      <a:lnTo>
                        <a:pt x="1894" y="4817"/>
                      </a:lnTo>
                      <a:lnTo>
                        <a:pt x="2017" y="4879"/>
                      </a:lnTo>
                      <a:lnTo>
                        <a:pt x="2120" y="4941"/>
                      </a:lnTo>
                      <a:lnTo>
                        <a:pt x="2244" y="4982"/>
                      </a:lnTo>
                      <a:lnTo>
                        <a:pt x="2388" y="5002"/>
                      </a:lnTo>
                      <a:lnTo>
                        <a:pt x="2511" y="5002"/>
                      </a:lnTo>
                      <a:lnTo>
                        <a:pt x="2635" y="4982"/>
                      </a:lnTo>
                      <a:lnTo>
                        <a:pt x="2738" y="4941"/>
                      </a:lnTo>
                      <a:lnTo>
                        <a:pt x="2841" y="4858"/>
                      </a:lnTo>
                      <a:lnTo>
                        <a:pt x="2923" y="4796"/>
                      </a:lnTo>
                      <a:lnTo>
                        <a:pt x="2553" y="4467"/>
                      </a:lnTo>
                      <a:lnTo>
                        <a:pt x="2429" y="4591"/>
                      </a:lnTo>
                      <a:lnTo>
                        <a:pt x="2655" y="4796"/>
                      </a:lnTo>
                      <a:lnTo>
                        <a:pt x="2594" y="4817"/>
                      </a:lnTo>
                      <a:lnTo>
                        <a:pt x="2491" y="4838"/>
                      </a:lnTo>
                      <a:lnTo>
                        <a:pt x="2408" y="4838"/>
                      </a:lnTo>
                      <a:lnTo>
                        <a:pt x="2326" y="4817"/>
                      </a:lnTo>
                      <a:lnTo>
                        <a:pt x="2141" y="4755"/>
                      </a:lnTo>
                      <a:lnTo>
                        <a:pt x="1997" y="4673"/>
                      </a:lnTo>
                      <a:lnTo>
                        <a:pt x="1729" y="4467"/>
                      </a:lnTo>
                      <a:lnTo>
                        <a:pt x="1503" y="4282"/>
                      </a:lnTo>
                      <a:lnTo>
                        <a:pt x="1379" y="4200"/>
                      </a:lnTo>
                      <a:lnTo>
                        <a:pt x="1235" y="4138"/>
                      </a:lnTo>
                      <a:lnTo>
                        <a:pt x="1071" y="4076"/>
                      </a:lnTo>
                      <a:lnTo>
                        <a:pt x="927" y="4076"/>
                      </a:lnTo>
                      <a:lnTo>
                        <a:pt x="762" y="4097"/>
                      </a:lnTo>
                      <a:lnTo>
                        <a:pt x="618" y="4158"/>
                      </a:lnTo>
                      <a:lnTo>
                        <a:pt x="515" y="4220"/>
                      </a:lnTo>
                      <a:lnTo>
                        <a:pt x="453" y="4282"/>
                      </a:lnTo>
                      <a:lnTo>
                        <a:pt x="391" y="4364"/>
                      </a:lnTo>
                      <a:lnTo>
                        <a:pt x="371" y="4467"/>
                      </a:lnTo>
                      <a:lnTo>
                        <a:pt x="371" y="4611"/>
                      </a:lnTo>
                      <a:lnTo>
                        <a:pt x="371" y="4735"/>
                      </a:lnTo>
                      <a:lnTo>
                        <a:pt x="391" y="4899"/>
                      </a:lnTo>
                      <a:lnTo>
                        <a:pt x="371" y="5002"/>
                      </a:lnTo>
                      <a:lnTo>
                        <a:pt x="350" y="5105"/>
                      </a:lnTo>
                      <a:lnTo>
                        <a:pt x="247" y="5332"/>
                      </a:lnTo>
                      <a:lnTo>
                        <a:pt x="144" y="5599"/>
                      </a:lnTo>
                      <a:lnTo>
                        <a:pt x="103" y="5743"/>
                      </a:lnTo>
                      <a:lnTo>
                        <a:pt x="103" y="5887"/>
                      </a:lnTo>
                      <a:lnTo>
                        <a:pt x="124" y="6031"/>
                      </a:lnTo>
                      <a:lnTo>
                        <a:pt x="186" y="6155"/>
                      </a:lnTo>
                      <a:lnTo>
                        <a:pt x="227" y="6217"/>
                      </a:lnTo>
                      <a:lnTo>
                        <a:pt x="288" y="6278"/>
                      </a:lnTo>
                      <a:lnTo>
                        <a:pt x="206" y="6402"/>
                      </a:lnTo>
                      <a:lnTo>
                        <a:pt x="144" y="6546"/>
                      </a:lnTo>
                      <a:lnTo>
                        <a:pt x="103" y="6690"/>
                      </a:lnTo>
                      <a:lnTo>
                        <a:pt x="83" y="6855"/>
                      </a:lnTo>
                      <a:lnTo>
                        <a:pt x="103" y="6999"/>
                      </a:lnTo>
                      <a:lnTo>
                        <a:pt x="124" y="7143"/>
                      </a:lnTo>
                      <a:lnTo>
                        <a:pt x="186" y="7266"/>
                      </a:lnTo>
                      <a:lnTo>
                        <a:pt x="268" y="7369"/>
                      </a:lnTo>
                      <a:lnTo>
                        <a:pt x="186" y="7431"/>
                      </a:lnTo>
                      <a:lnTo>
                        <a:pt x="103" y="7513"/>
                      </a:lnTo>
                      <a:lnTo>
                        <a:pt x="41" y="7616"/>
                      </a:lnTo>
                      <a:lnTo>
                        <a:pt x="0" y="7740"/>
                      </a:lnTo>
                      <a:lnTo>
                        <a:pt x="0" y="7843"/>
                      </a:lnTo>
                      <a:lnTo>
                        <a:pt x="21" y="7946"/>
                      </a:lnTo>
                      <a:lnTo>
                        <a:pt x="62" y="8028"/>
                      </a:lnTo>
                      <a:lnTo>
                        <a:pt x="165" y="8172"/>
                      </a:lnTo>
                      <a:lnTo>
                        <a:pt x="309" y="8296"/>
                      </a:lnTo>
                      <a:lnTo>
                        <a:pt x="453" y="8398"/>
                      </a:lnTo>
                      <a:lnTo>
                        <a:pt x="659" y="8543"/>
                      </a:lnTo>
                      <a:lnTo>
                        <a:pt x="906" y="8687"/>
                      </a:lnTo>
                      <a:lnTo>
                        <a:pt x="1132" y="8810"/>
                      </a:lnTo>
                      <a:lnTo>
                        <a:pt x="1379" y="8913"/>
                      </a:lnTo>
                      <a:lnTo>
                        <a:pt x="1626" y="9016"/>
                      </a:lnTo>
                      <a:lnTo>
                        <a:pt x="1873" y="9098"/>
                      </a:lnTo>
                      <a:lnTo>
                        <a:pt x="2141" y="9160"/>
                      </a:lnTo>
                      <a:lnTo>
                        <a:pt x="2388" y="9222"/>
                      </a:lnTo>
                      <a:lnTo>
                        <a:pt x="2614" y="9242"/>
                      </a:lnTo>
                      <a:lnTo>
                        <a:pt x="3005" y="9325"/>
                      </a:lnTo>
                      <a:lnTo>
                        <a:pt x="3191" y="9386"/>
                      </a:lnTo>
                      <a:lnTo>
                        <a:pt x="3376" y="9448"/>
                      </a:lnTo>
                      <a:lnTo>
                        <a:pt x="3499" y="9530"/>
                      </a:lnTo>
                      <a:lnTo>
                        <a:pt x="3623" y="9613"/>
                      </a:lnTo>
                      <a:lnTo>
                        <a:pt x="3829" y="9839"/>
                      </a:lnTo>
                      <a:lnTo>
                        <a:pt x="4034" y="10066"/>
                      </a:lnTo>
                      <a:lnTo>
                        <a:pt x="4199" y="10313"/>
                      </a:lnTo>
                      <a:lnTo>
                        <a:pt x="4405" y="10580"/>
                      </a:lnTo>
                      <a:lnTo>
                        <a:pt x="4590" y="10807"/>
                      </a:lnTo>
                      <a:lnTo>
                        <a:pt x="4775" y="11033"/>
                      </a:lnTo>
                      <a:lnTo>
                        <a:pt x="5002" y="11239"/>
                      </a:lnTo>
                      <a:lnTo>
                        <a:pt x="5228" y="11424"/>
                      </a:lnTo>
                      <a:lnTo>
                        <a:pt x="5455" y="11589"/>
                      </a:lnTo>
                      <a:lnTo>
                        <a:pt x="5702" y="11753"/>
                      </a:lnTo>
                      <a:lnTo>
                        <a:pt x="5949" y="11918"/>
                      </a:lnTo>
                      <a:lnTo>
                        <a:pt x="6216" y="12042"/>
                      </a:lnTo>
                      <a:lnTo>
                        <a:pt x="6484" y="12165"/>
                      </a:lnTo>
                      <a:lnTo>
                        <a:pt x="6751" y="12268"/>
                      </a:lnTo>
                      <a:lnTo>
                        <a:pt x="7040" y="12371"/>
                      </a:lnTo>
                      <a:lnTo>
                        <a:pt x="7328" y="12433"/>
                      </a:lnTo>
                      <a:lnTo>
                        <a:pt x="7616" y="12494"/>
                      </a:lnTo>
                      <a:lnTo>
                        <a:pt x="7904" y="12536"/>
                      </a:lnTo>
                      <a:lnTo>
                        <a:pt x="8192" y="12556"/>
                      </a:lnTo>
                      <a:lnTo>
                        <a:pt x="8480" y="12577"/>
                      </a:lnTo>
                      <a:lnTo>
                        <a:pt x="8769" y="12556"/>
                      </a:lnTo>
                      <a:lnTo>
                        <a:pt x="9036" y="12536"/>
                      </a:lnTo>
                      <a:lnTo>
                        <a:pt x="9304" y="12494"/>
                      </a:lnTo>
                      <a:lnTo>
                        <a:pt x="9551" y="12453"/>
                      </a:lnTo>
                      <a:lnTo>
                        <a:pt x="9859" y="12371"/>
                      </a:lnTo>
                      <a:lnTo>
                        <a:pt x="10024" y="12289"/>
                      </a:lnTo>
                      <a:lnTo>
                        <a:pt x="10189" y="12206"/>
                      </a:lnTo>
                      <a:lnTo>
                        <a:pt x="10333" y="12103"/>
                      </a:lnTo>
                      <a:lnTo>
                        <a:pt x="10477" y="11980"/>
                      </a:lnTo>
                      <a:lnTo>
                        <a:pt x="10621" y="11815"/>
                      </a:lnTo>
                      <a:lnTo>
                        <a:pt x="10765" y="11630"/>
                      </a:lnTo>
                      <a:lnTo>
                        <a:pt x="10971" y="11280"/>
                      </a:lnTo>
                      <a:lnTo>
                        <a:pt x="11156" y="10910"/>
                      </a:lnTo>
                      <a:lnTo>
                        <a:pt x="11321" y="10539"/>
                      </a:lnTo>
                      <a:lnTo>
                        <a:pt x="11444" y="10148"/>
                      </a:lnTo>
                      <a:lnTo>
                        <a:pt x="11568" y="9757"/>
                      </a:lnTo>
                      <a:lnTo>
                        <a:pt x="11671" y="9366"/>
                      </a:lnTo>
                      <a:lnTo>
                        <a:pt x="11835" y="8604"/>
                      </a:lnTo>
                      <a:lnTo>
                        <a:pt x="12226" y="6855"/>
                      </a:lnTo>
                      <a:lnTo>
                        <a:pt x="12576" y="5085"/>
                      </a:lnTo>
                      <a:lnTo>
                        <a:pt x="12679" y="4529"/>
                      </a:lnTo>
                      <a:lnTo>
                        <a:pt x="12762" y="4014"/>
                      </a:lnTo>
                      <a:lnTo>
                        <a:pt x="12762" y="3747"/>
                      </a:lnTo>
                      <a:lnTo>
                        <a:pt x="12782" y="3500"/>
                      </a:lnTo>
                      <a:lnTo>
                        <a:pt x="12762" y="3232"/>
                      </a:lnTo>
                      <a:lnTo>
                        <a:pt x="12720" y="2985"/>
                      </a:lnTo>
                      <a:lnTo>
                        <a:pt x="12659" y="2615"/>
                      </a:lnTo>
                      <a:lnTo>
                        <a:pt x="12556" y="2244"/>
                      </a:lnTo>
                      <a:lnTo>
                        <a:pt x="12432" y="1853"/>
                      </a:lnTo>
                      <a:lnTo>
                        <a:pt x="12350" y="1462"/>
                      </a:lnTo>
                      <a:lnTo>
                        <a:pt x="12350" y="1297"/>
                      </a:lnTo>
                      <a:lnTo>
                        <a:pt x="12350" y="1112"/>
                      </a:lnTo>
                      <a:lnTo>
                        <a:pt x="12350" y="927"/>
                      </a:lnTo>
                      <a:lnTo>
                        <a:pt x="12391" y="742"/>
                      </a:lnTo>
                      <a:lnTo>
                        <a:pt x="12453" y="556"/>
                      </a:lnTo>
                      <a:lnTo>
                        <a:pt x="12535" y="392"/>
                      </a:lnTo>
                      <a:lnTo>
                        <a:pt x="12659" y="248"/>
                      </a:lnTo>
                      <a:lnTo>
                        <a:pt x="12782" y="124"/>
                      </a:lnTo>
                      <a:lnTo>
                        <a:pt x="1270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36"/>
                <p:cNvSpPr/>
                <p:nvPr/>
              </p:nvSpPr>
              <p:spPr>
                <a:xfrm>
                  <a:off x="-1954252" y="1882080"/>
                  <a:ext cx="86385" cy="370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0" h="7329" extrusionOk="0">
                      <a:moveTo>
                        <a:pt x="1133" y="1"/>
                      </a:moveTo>
                      <a:lnTo>
                        <a:pt x="968" y="166"/>
                      </a:lnTo>
                      <a:lnTo>
                        <a:pt x="824" y="351"/>
                      </a:lnTo>
                      <a:lnTo>
                        <a:pt x="680" y="557"/>
                      </a:lnTo>
                      <a:lnTo>
                        <a:pt x="557" y="742"/>
                      </a:lnTo>
                      <a:lnTo>
                        <a:pt x="454" y="968"/>
                      </a:lnTo>
                      <a:lnTo>
                        <a:pt x="351" y="1174"/>
                      </a:lnTo>
                      <a:lnTo>
                        <a:pt x="268" y="1401"/>
                      </a:lnTo>
                      <a:lnTo>
                        <a:pt x="186" y="1648"/>
                      </a:lnTo>
                      <a:lnTo>
                        <a:pt x="124" y="1895"/>
                      </a:lnTo>
                      <a:lnTo>
                        <a:pt x="83" y="2142"/>
                      </a:lnTo>
                      <a:lnTo>
                        <a:pt x="42" y="2389"/>
                      </a:lnTo>
                      <a:lnTo>
                        <a:pt x="21" y="2635"/>
                      </a:lnTo>
                      <a:lnTo>
                        <a:pt x="1" y="2903"/>
                      </a:lnTo>
                      <a:lnTo>
                        <a:pt x="21" y="3171"/>
                      </a:lnTo>
                      <a:lnTo>
                        <a:pt x="21" y="3438"/>
                      </a:lnTo>
                      <a:lnTo>
                        <a:pt x="63" y="3706"/>
                      </a:lnTo>
                      <a:lnTo>
                        <a:pt x="166" y="4241"/>
                      </a:lnTo>
                      <a:lnTo>
                        <a:pt x="289" y="4735"/>
                      </a:lnTo>
                      <a:lnTo>
                        <a:pt x="474" y="5229"/>
                      </a:lnTo>
                      <a:lnTo>
                        <a:pt x="660" y="5702"/>
                      </a:lnTo>
                      <a:lnTo>
                        <a:pt x="886" y="6155"/>
                      </a:lnTo>
                      <a:lnTo>
                        <a:pt x="1112" y="6567"/>
                      </a:lnTo>
                      <a:lnTo>
                        <a:pt x="1339" y="6958"/>
                      </a:lnTo>
                      <a:lnTo>
                        <a:pt x="1565" y="7328"/>
                      </a:lnTo>
                      <a:lnTo>
                        <a:pt x="1709" y="7246"/>
                      </a:lnTo>
                      <a:lnTo>
                        <a:pt x="1483" y="6876"/>
                      </a:lnTo>
                      <a:lnTo>
                        <a:pt x="1256" y="6484"/>
                      </a:lnTo>
                      <a:lnTo>
                        <a:pt x="1030" y="6073"/>
                      </a:lnTo>
                      <a:lnTo>
                        <a:pt x="824" y="5641"/>
                      </a:lnTo>
                      <a:lnTo>
                        <a:pt x="618" y="5188"/>
                      </a:lnTo>
                      <a:lnTo>
                        <a:pt x="454" y="4694"/>
                      </a:lnTo>
                      <a:lnTo>
                        <a:pt x="330" y="4200"/>
                      </a:lnTo>
                      <a:lnTo>
                        <a:pt x="227" y="3685"/>
                      </a:lnTo>
                      <a:lnTo>
                        <a:pt x="186" y="3418"/>
                      </a:lnTo>
                      <a:lnTo>
                        <a:pt x="186" y="3171"/>
                      </a:lnTo>
                      <a:lnTo>
                        <a:pt x="166" y="2903"/>
                      </a:lnTo>
                      <a:lnTo>
                        <a:pt x="186" y="2656"/>
                      </a:lnTo>
                      <a:lnTo>
                        <a:pt x="207" y="2409"/>
                      </a:lnTo>
                      <a:lnTo>
                        <a:pt x="248" y="2162"/>
                      </a:lnTo>
                      <a:lnTo>
                        <a:pt x="289" y="1936"/>
                      </a:lnTo>
                      <a:lnTo>
                        <a:pt x="351" y="1689"/>
                      </a:lnTo>
                      <a:lnTo>
                        <a:pt x="413" y="1462"/>
                      </a:lnTo>
                      <a:lnTo>
                        <a:pt x="495" y="1256"/>
                      </a:lnTo>
                      <a:lnTo>
                        <a:pt x="598" y="1030"/>
                      </a:lnTo>
                      <a:lnTo>
                        <a:pt x="701" y="845"/>
                      </a:lnTo>
                      <a:lnTo>
                        <a:pt x="824" y="639"/>
                      </a:lnTo>
                      <a:lnTo>
                        <a:pt x="948" y="454"/>
                      </a:lnTo>
                      <a:lnTo>
                        <a:pt x="1092" y="289"/>
                      </a:lnTo>
                      <a:lnTo>
                        <a:pt x="1256" y="124"/>
                      </a:lnTo>
                      <a:lnTo>
                        <a:pt x="113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36"/>
                <p:cNvSpPr/>
                <p:nvPr/>
              </p:nvSpPr>
              <p:spPr>
                <a:xfrm>
                  <a:off x="-1455139" y="1856114"/>
                  <a:ext cx="56226" cy="287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" h="5682" extrusionOk="0">
                      <a:moveTo>
                        <a:pt x="165" y="0"/>
                      </a:moveTo>
                      <a:lnTo>
                        <a:pt x="104" y="42"/>
                      </a:lnTo>
                      <a:lnTo>
                        <a:pt x="42" y="62"/>
                      </a:lnTo>
                      <a:lnTo>
                        <a:pt x="21" y="124"/>
                      </a:lnTo>
                      <a:lnTo>
                        <a:pt x="1" y="165"/>
                      </a:lnTo>
                      <a:lnTo>
                        <a:pt x="1" y="227"/>
                      </a:lnTo>
                      <a:lnTo>
                        <a:pt x="21" y="268"/>
                      </a:lnTo>
                      <a:lnTo>
                        <a:pt x="165" y="206"/>
                      </a:lnTo>
                      <a:lnTo>
                        <a:pt x="186" y="165"/>
                      </a:lnTo>
                      <a:lnTo>
                        <a:pt x="227" y="165"/>
                      </a:lnTo>
                      <a:lnTo>
                        <a:pt x="268" y="206"/>
                      </a:lnTo>
                      <a:lnTo>
                        <a:pt x="289" y="247"/>
                      </a:lnTo>
                      <a:lnTo>
                        <a:pt x="330" y="371"/>
                      </a:lnTo>
                      <a:lnTo>
                        <a:pt x="577" y="1421"/>
                      </a:lnTo>
                      <a:lnTo>
                        <a:pt x="700" y="1956"/>
                      </a:lnTo>
                      <a:lnTo>
                        <a:pt x="803" y="2511"/>
                      </a:lnTo>
                      <a:lnTo>
                        <a:pt x="865" y="3047"/>
                      </a:lnTo>
                      <a:lnTo>
                        <a:pt x="927" y="3582"/>
                      </a:lnTo>
                      <a:lnTo>
                        <a:pt x="947" y="4137"/>
                      </a:lnTo>
                      <a:lnTo>
                        <a:pt x="947" y="4673"/>
                      </a:lnTo>
                      <a:lnTo>
                        <a:pt x="927" y="4940"/>
                      </a:lnTo>
                      <a:lnTo>
                        <a:pt x="886" y="5064"/>
                      </a:lnTo>
                      <a:lnTo>
                        <a:pt x="844" y="5187"/>
                      </a:lnTo>
                      <a:lnTo>
                        <a:pt x="803" y="5290"/>
                      </a:lnTo>
                      <a:lnTo>
                        <a:pt x="742" y="5393"/>
                      </a:lnTo>
                      <a:lnTo>
                        <a:pt x="639" y="5475"/>
                      </a:lnTo>
                      <a:lnTo>
                        <a:pt x="536" y="5516"/>
                      </a:lnTo>
                      <a:lnTo>
                        <a:pt x="597" y="5681"/>
                      </a:lnTo>
                      <a:lnTo>
                        <a:pt x="700" y="5619"/>
                      </a:lnTo>
                      <a:lnTo>
                        <a:pt x="803" y="5558"/>
                      </a:lnTo>
                      <a:lnTo>
                        <a:pt x="886" y="5455"/>
                      </a:lnTo>
                      <a:lnTo>
                        <a:pt x="968" y="5331"/>
                      </a:lnTo>
                      <a:lnTo>
                        <a:pt x="1009" y="5208"/>
                      </a:lnTo>
                      <a:lnTo>
                        <a:pt x="1071" y="5043"/>
                      </a:lnTo>
                      <a:lnTo>
                        <a:pt x="1091" y="4878"/>
                      </a:lnTo>
                      <a:lnTo>
                        <a:pt x="1112" y="4693"/>
                      </a:lnTo>
                      <a:lnTo>
                        <a:pt x="1112" y="4137"/>
                      </a:lnTo>
                      <a:lnTo>
                        <a:pt x="1091" y="3582"/>
                      </a:lnTo>
                      <a:lnTo>
                        <a:pt x="1030" y="3026"/>
                      </a:lnTo>
                      <a:lnTo>
                        <a:pt x="947" y="2491"/>
                      </a:lnTo>
                      <a:lnTo>
                        <a:pt x="865" y="1935"/>
                      </a:lnTo>
                      <a:lnTo>
                        <a:pt x="742" y="1400"/>
                      </a:lnTo>
                      <a:lnTo>
                        <a:pt x="495" y="330"/>
                      </a:lnTo>
                      <a:lnTo>
                        <a:pt x="474" y="247"/>
                      </a:lnTo>
                      <a:lnTo>
                        <a:pt x="433" y="165"/>
                      </a:lnTo>
                      <a:lnTo>
                        <a:pt x="392" y="83"/>
                      </a:lnTo>
                      <a:lnTo>
                        <a:pt x="309" y="21"/>
                      </a:lnTo>
                      <a:lnTo>
                        <a:pt x="24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384;p36"/>
                <p:cNvSpPr/>
                <p:nvPr/>
              </p:nvSpPr>
              <p:spPr>
                <a:xfrm>
                  <a:off x="-1682872" y="2509103"/>
                  <a:ext cx="280827" cy="35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9" h="701" extrusionOk="0">
                      <a:moveTo>
                        <a:pt x="22" y="0"/>
                      </a:moveTo>
                      <a:lnTo>
                        <a:pt x="1" y="165"/>
                      </a:lnTo>
                      <a:lnTo>
                        <a:pt x="1401" y="288"/>
                      </a:lnTo>
                      <a:lnTo>
                        <a:pt x="2780" y="412"/>
                      </a:lnTo>
                      <a:lnTo>
                        <a:pt x="4159" y="556"/>
                      </a:lnTo>
                      <a:lnTo>
                        <a:pt x="5538" y="700"/>
                      </a:lnTo>
                      <a:lnTo>
                        <a:pt x="5558" y="535"/>
                      </a:lnTo>
                      <a:lnTo>
                        <a:pt x="4179" y="391"/>
                      </a:lnTo>
                      <a:lnTo>
                        <a:pt x="2800" y="247"/>
                      </a:lnTo>
                      <a:lnTo>
                        <a:pt x="1401" y="124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36"/>
                <p:cNvSpPr/>
                <p:nvPr/>
              </p:nvSpPr>
              <p:spPr>
                <a:xfrm>
                  <a:off x="-1729651" y="2534059"/>
                  <a:ext cx="360847" cy="8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43" h="1606" extrusionOk="0">
                      <a:moveTo>
                        <a:pt x="63" y="0"/>
                      </a:moveTo>
                      <a:lnTo>
                        <a:pt x="1" y="144"/>
                      </a:lnTo>
                      <a:lnTo>
                        <a:pt x="1833" y="1112"/>
                      </a:lnTo>
                      <a:lnTo>
                        <a:pt x="2121" y="1256"/>
                      </a:lnTo>
                      <a:lnTo>
                        <a:pt x="2430" y="1400"/>
                      </a:lnTo>
                      <a:lnTo>
                        <a:pt x="2738" y="1503"/>
                      </a:lnTo>
                      <a:lnTo>
                        <a:pt x="2882" y="1544"/>
                      </a:lnTo>
                      <a:lnTo>
                        <a:pt x="3047" y="1585"/>
                      </a:lnTo>
                      <a:lnTo>
                        <a:pt x="3232" y="1606"/>
                      </a:lnTo>
                      <a:lnTo>
                        <a:pt x="3438" y="1606"/>
                      </a:lnTo>
                      <a:lnTo>
                        <a:pt x="3685" y="1585"/>
                      </a:lnTo>
                      <a:lnTo>
                        <a:pt x="3932" y="1585"/>
                      </a:lnTo>
                      <a:lnTo>
                        <a:pt x="6464" y="1379"/>
                      </a:lnTo>
                      <a:lnTo>
                        <a:pt x="6505" y="1462"/>
                      </a:lnTo>
                      <a:lnTo>
                        <a:pt x="7143" y="1173"/>
                      </a:lnTo>
                      <a:lnTo>
                        <a:pt x="3932" y="1420"/>
                      </a:lnTo>
                      <a:lnTo>
                        <a:pt x="3500" y="1441"/>
                      </a:lnTo>
                      <a:lnTo>
                        <a:pt x="3294" y="1441"/>
                      </a:lnTo>
                      <a:lnTo>
                        <a:pt x="3088" y="1420"/>
                      </a:lnTo>
                      <a:lnTo>
                        <a:pt x="2779" y="1338"/>
                      </a:lnTo>
                      <a:lnTo>
                        <a:pt x="2491" y="1235"/>
                      </a:lnTo>
                      <a:lnTo>
                        <a:pt x="2203" y="1112"/>
                      </a:lnTo>
                      <a:lnTo>
                        <a:pt x="1915" y="968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386;p36"/>
                <p:cNvSpPr/>
                <p:nvPr/>
              </p:nvSpPr>
              <p:spPr>
                <a:xfrm>
                  <a:off x="-1379211" y="2408220"/>
                  <a:ext cx="44759" cy="27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6" h="5373" extrusionOk="0">
                      <a:moveTo>
                        <a:pt x="82" y="1"/>
                      </a:moveTo>
                      <a:lnTo>
                        <a:pt x="0" y="145"/>
                      </a:lnTo>
                      <a:lnTo>
                        <a:pt x="227" y="289"/>
                      </a:lnTo>
                      <a:lnTo>
                        <a:pt x="432" y="454"/>
                      </a:lnTo>
                      <a:lnTo>
                        <a:pt x="515" y="536"/>
                      </a:lnTo>
                      <a:lnTo>
                        <a:pt x="597" y="618"/>
                      </a:lnTo>
                      <a:lnTo>
                        <a:pt x="659" y="721"/>
                      </a:lnTo>
                      <a:lnTo>
                        <a:pt x="700" y="824"/>
                      </a:lnTo>
                      <a:lnTo>
                        <a:pt x="721" y="948"/>
                      </a:lnTo>
                      <a:lnTo>
                        <a:pt x="721" y="1071"/>
                      </a:lnTo>
                      <a:lnTo>
                        <a:pt x="721" y="1297"/>
                      </a:lnTo>
                      <a:lnTo>
                        <a:pt x="432" y="5352"/>
                      </a:lnTo>
                      <a:lnTo>
                        <a:pt x="597" y="5373"/>
                      </a:lnTo>
                      <a:lnTo>
                        <a:pt x="885" y="1318"/>
                      </a:lnTo>
                      <a:lnTo>
                        <a:pt x="885" y="1050"/>
                      </a:lnTo>
                      <a:lnTo>
                        <a:pt x="885" y="906"/>
                      </a:lnTo>
                      <a:lnTo>
                        <a:pt x="844" y="783"/>
                      </a:lnTo>
                      <a:lnTo>
                        <a:pt x="803" y="659"/>
                      </a:lnTo>
                      <a:lnTo>
                        <a:pt x="721" y="536"/>
                      </a:lnTo>
                      <a:lnTo>
                        <a:pt x="638" y="433"/>
                      </a:lnTo>
                      <a:lnTo>
                        <a:pt x="556" y="330"/>
                      </a:lnTo>
                      <a:lnTo>
                        <a:pt x="329" y="165"/>
                      </a:lnTo>
                      <a:lnTo>
                        <a:pt x="8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387;p36"/>
                <p:cNvSpPr/>
                <p:nvPr/>
              </p:nvSpPr>
              <p:spPr>
                <a:xfrm>
                  <a:off x="-1850236" y="2521581"/>
                  <a:ext cx="159130" cy="313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0" h="6196" extrusionOk="0">
                      <a:moveTo>
                        <a:pt x="165" y="0"/>
                      </a:moveTo>
                      <a:lnTo>
                        <a:pt x="0" y="41"/>
                      </a:lnTo>
                      <a:lnTo>
                        <a:pt x="206" y="1503"/>
                      </a:lnTo>
                      <a:lnTo>
                        <a:pt x="391" y="2985"/>
                      </a:lnTo>
                      <a:lnTo>
                        <a:pt x="535" y="4467"/>
                      </a:lnTo>
                      <a:lnTo>
                        <a:pt x="659" y="5949"/>
                      </a:lnTo>
                      <a:lnTo>
                        <a:pt x="679" y="6010"/>
                      </a:lnTo>
                      <a:lnTo>
                        <a:pt x="3149" y="6196"/>
                      </a:lnTo>
                      <a:lnTo>
                        <a:pt x="3149" y="6196"/>
                      </a:lnTo>
                      <a:lnTo>
                        <a:pt x="2717" y="5990"/>
                      </a:lnTo>
                      <a:lnTo>
                        <a:pt x="2676" y="5969"/>
                      </a:lnTo>
                      <a:lnTo>
                        <a:pt x="2635" y="5928"/>
                      </a:lnTo>
                      <a:lnTo>
                        <a:pt x="2552" y="5825"/>
                      </a:lnTo>
                      <a:lnTo>
                        <a:pt x="2511" y="5702"/>
                      </a:lnTo>
                      <a:lnTo>
                        <a:pt x="2470" y="5578"/>
                      </a:lnTo>
                      <a:lnTo>
                        <a:pt x="2347" y="4981"/>
                      </a:lnTo>
                      <a:lnTo>
                        <a:pt x="2244" y="4364"/>
                      </a:lnTo>
                      <a:lnTo>
                        <a:pt x="2100" y="3170"/>
                      </a:lnTo>
                      <a:lnTo>
                        <a:pt x="1997" y="2408"/>
                      </a:lnTo>
                      <a:lnTo>
                        <a:pt x="1894" y="1647"/>
                      </a:lnTo>
                      <a:lnTo>
                        <a:pt x="1750" y="906"/>
                      </a:lnTo>
                      <a:lnTo>
                        <a:pt x="1667" y="535"/>
                      </a:lnTo>
                      <a:lnTo>
                        <a:pt x="1564" y="165"/>
                      </a:lnTo>
                      <a:lnTo>
                        <a:pt x="1400" y="206"/>
                      </a:lnTo>
                      <a:lnTo>
                        <a:pt x="1503" y="577"/>
                      </a:lnTo>
                      <a:lnTo>
                        <a:pt x="1585" y="947"/>
                      </a:lnTo>
                      <a:lnTo>
                        <a:pt x="1729" y="1688"/>
                      </a:lnTo>
                      <a:lnTo>
                        <a:pt x="1832" y="2429"/>
                      </a:lnTo>
                      <a:lnTo>
                        <a:pt x="1935" y="3191"/>
                      </a:lnTo>
                      <a:lnTo>
                        <a:pt x="2079" y="4405"/>
                      </a:lnTo>
                      <a:lnTo>
                        <a:pt x="2182" y="5002"/>
                      </a:lnTo>
                      <a:lnTo>
                        <a:pt x="2305" y="5599"/>
                      </a:lnTo>
                      <a:lnTo>
                        <a:pt x="2367" y="5805"/>
                      </a:lnTo>
                      <a:lnTo>
                        <a:pt x="2408" y="5887"/>
                      </a:lnTo>
                      <a:lnTo>
                        <a:pt x="2450" y="5969"/>
                      </a:lnTo>
                      <a:lnTo>
                        <a:pt x="823" y="5866"/>
                      </a:lnTo>
                      <a:lnTo>
                        <a:pt x="700" y="4405"/>
                      </a:lnTo>
                      <a:lnTo>
                        <a:pt x="556" y="2923"/>
                      </a:lnTo>
                      <a:lnTo>
                        <a:pt x="371" y="1462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36"/>
                <p:cNvSpPr/>
                <p:nvPr/>
              </p:nvSpPr>
              <p:spPr>
                <a:xfrm>
                  <a:off x="-1403156" y="2657776"/>
                  <a:ext cx="232987" cy="527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10436" extrusionOk="0">
                      <a:moveTo>
                        <a:pt x="1" y="1"/>
                      </a:moveTo>
                      <a:lnTo>
                        <a:pt x="1" y="165"/>
                      </a:lnTo>
                      <a:lnTo>
                        <a:pt x="268" y="186"/>
                      </a:lnTo>
                      <a:lnTo>
                        <a:pt x="515" y="206"/>
                      </a:lnTo>
                      <a:lnTo>
                        <a:pt x="783" y="268"/>
                      </a:lnTo>
                      <a:lnTo>
                        <a:pt x="1030" y="350"/>
                      </a:lnTo>
                      <a:lnTo>
                        <a:pt x="1277" y="453"/>
                      </a:lnTo>
                      <a:lnTo>
                        <a:pt x="1524" y="577"/>
                      </a:lnTo>
                      <a:lnTo>
                        <a:pt x="1997" y="803"/>
                      </a:lnTo>
                      <a:lnTo>
                        <a:pt x="2512" y="1071"/>
                      </a:lnTo>
                      <a:lnTo>
                        <a:pt x="2759" y="1174"/>
                      </a:lnTo>
                      <a:lnTo>
                        <a:pt x="3026" y="1277"/>
                      </a:lnTo>
                      <a:lnTo>
                        <a:pt x="3294" y="1359"/>
                      </a:lnTo>
                      <a:lnTo>
                        <a:pt x="3541" y="1421"/>
                      </a:lnTo>
                      <a:lnTo>
                        <a:pt x="3829" y="1462"/>
                      </a:lnTo>
                      <a:lnTo>
                        <a:pt x="4097" y="1441"/>
                      </a:lnTo>
                      <a:lnTo>
                        <a:pt x="4014" y="1668"/>
                      </a:lnTo>
                      <a:lnTo>
                        <a:pt x="3932" y="1894"/>
                      </a:lnTo>
                      <a:lnTo>
                        <a:pt x="3891" y="2121"/>
                      </a:lnTo>
                      <a:lnTo>
                        <a:pt x="3850" y="2347"/>
                      </a:lnTo>
                      <a:lnTo>
                        <a:pt x="3788" y="2800"/>
                      </a:lnTo>
                      <a:lnTo>
                        <a:pt x="3788" y="3273"/>
                      </a:lnTo>
                      <a:lnTo>
                        <a:pt x="3809" y="3726"/>
                      </a:lnTo>
                      <a:lnTo>
                        <a:pt x="3850" y="4199"/>
                      </a:lnTo>
                      <a:lnTo>
                        <a:pt x="3932" y="4652"/>
                      </a:lnTo>
                      <a:lnTo>
                        <a:pt x="4014" y="5084"/>
                      </a:lnTo>
                      <a:lnTo>
                        <a:pt x="4097" y="5517"/>
                      </a:lnTo>
                      <a:lnTo>
                        <a:pt x="4261" y="6340"/>
                      </a:lnTo>
                      <a:lnTo>
                        <a:pt x="4344" y="6752"/>
                      </a:lnTo>
                      <a:lnTo>
                        <a:pt x="4385" y="7163"/>
                      </a:lnTo>
                      <a:lnTo>
                        <a:pt x="4426" y="7575"/>
                      </a:lnTo>
                      <a:lnTo>
                        <a:pt x="4447" y="7987"/>
                      </a:lnTo>
                      <a:lnTo>
                        <a:pt x="4405" y="8398"/>
                      </a:lnTo>
                      <a:lnTo>
                        <a:pt x="4344" y="8810"/>
                      </a:lnTo>
                      <a:lnTo>
                        <a:pt x="4261" y="9139"/>
                      </a:lnTo>
                      <a:lnTo>
                        <a:pt x="4220" y="9263"/>
                      </a:lnTo>
                      <a:lnTo>
                        <a:pt x="4158" y="9386"/>
                      </a:lnTo>
                      <a:lnTo>
                        <a:pt x="4035" y="9551"/>
                      </a:lnTo>
                      <a:lnTo>
                        <a:pt x="3891" y="9695"/>
                      </a:lnTo>
                      <a:lnTo>
                        <a:pt x="3726" y="9818"/>
                      </a:lnTo>
                      <a:lnTo>
                        <a:pt x="3562" y="9921"/>
                      </a:lnTo>
                      <a:lnTo>
                        <a:pt x="3376" y="10024"/>
                      </a:lnTo>
                      <a:lnTo>
                        <a:pt x="3170" y="10107"/>
                      </a:lnTo>
                      <a:lnTo>
                        <a:pt x="2738" y="10271"/>
                      </a:lnTo>
                      <a:lnTo>
                        <a:pt x="2779" y="10436"/>
                      </a:lnTo>
                      <a:lnTo>
                        <a:pt x="3232" y="10271"/>
                      </a:lnTo>
                      <a:lnTo>
                        <a:pt x="3459" y="10168"/>
                      </a:lnTo>
                      <a:lnTo>
                        <a:pt x="3664" y="10065"/>
                      </a:lnTo>
                      <a:lnTo>
                        <a:pt x="3850" y="9942"/>
                      </a:lnTo>
                      <a:lnTo>
                        <a:pt x="4014" y="9818"/>
                      </a:lnTo>
                      <a:lnTo>
                        <a:pt x="4158" y="9654"/>
                      </a:lnTo>
                      <a:lnTo>
                        <a:pt x="4282" y="9469"/>
                      </a:lnTo>
                      <a:lnTo>
                        <a:pt x="4364" y="9345"/>
                      </a:lnTo>
                      <a:lnTo>
                        <a:pt x="4426" y="9201"/>
                      </a:lnTo>
                      <a:lnTo>
                        <a:pt x="4467" y="9036"/>
                      </a:lnTo>
                      <a:lnTo>
                        <a:pt x="4508" y="8851"/>
                      </a:lnTo>
                      <a:lnTo>
                        <a:pt x="4570" y="8419"/>
                      </a:lnTo>
                      <a:lnTo>
                        <a:pt x="4611" y="8007"/>
                      </a:lnTo>
                      <a:lnTo>
                        <a:pt x="4591" y="7575"/>
                      </a:lnTo>
                      <a:lnTo>
                        <a:pt x="4570" y="7163"/>
                      </a:lnTo>
                      <a:lnTo>
                        <a:pt x="4508" y="6731"/>
                      </a:lnTo>
                      <a:lnTo>
                        <a:pt x="4426" y="6319"/>
                      </a:lnTo>
                      <a:lnTo>
                        <a:pt x="4261" y="5476"/>
                      </a:lnTo>
                      <a:lnTo>
                        <a:pt x="4179" y="5064"/>
                      </a:lnTo>
                      <a:lnTo>
                        <a:pt x="4097" y="4611"/>
                      </a:lnTo>
                      <a:lnTo>
                        <a:pt x="4014" y="4138"/>
                      </a:lnTo>
                      <a:lnTo>
                        <a:pt x="3973" y="3685"/>
                      </a:lnTo>
                      <a:lnTo>
                        <a:pt x="3953" y="3211"/>
                      </a:lnTo>
                      <a:lnTo>
                        <a:pt x="3953" y="2738"/>
                      </a:lnTo>
                      <a:lnTo>
                        <a:pt x="3994" y="2491"/>
                      </a:lnTo>
                      <a:lnTo>
                        <a:pt x="4014" y="2265"/>
                      </a:lnTo>
                      <a:lnTo>
                        <a:pt x="4076" y="2038"/>
                      </a:lnTo>
                      <a:lnTo>
                        <a:pt x="4138" y="1812"/>
                      </a:lnTo>
                      <a:lnTo>
                        <a:pt x="4220" y="1606"/>
                      </a:lnTo>
                      <a:lnTo>
                        <a:pt x="4303" y="1380"/>
                      </a:lnTo>
                      <a:lnTo>
                        <a:pt x="4364" y="1256"/>
                      </a:lnTo>
                      <a:lnTo>
                        <a:pt x="4220" y="1277"/>
                      </a:lnTo>
                      <a:lnTo>
                        <a:pt x="3953" y="1297"/>
                      </a:lnTo>
                      <a:lnTo>
                        <a:pt x="3664" y="1277"/>
                      </a:lnTo>
                      <a:lnTo>
                        <a:pt x="3397" y="1215"/>
                      </a:lnTo>
                      <a:lnTo>
                        <a:pt x="3150" y="1153"/>
                      </a:lnTo>
                      <a:lnTo>
                        <a:pt x="2882" y="1050"/>
                      </a:lnTo>
                      <a:lnTo>
                        <a:pt x="2615" y="927"/>
                      </a:lnTo>
                      <a:lnTo>
                        <a:pt x="2080" y="659"/>
                      </a:lnTo>
                      <a:lnTo>
                        <a:pt x="1586" y="412"/>
                      </a:lnTo>
                      <a:lnTo>
                        <a:pt x="1318" y="309"/>
                      </a:lnTo>
                      <a:lnTo>
                        <a:pt x="1071" y="206"/>
                      </a:lnTo>
                      <a:lnTo>
                        <a:pt x="803" y="124"/>
                      </a:lnTo>
                      <a:lnTo>
                        <a:pt x="556" y="42"/>
                      </a:lnTo>
                      <a:lnTo>
                        <a:pt x="268" y="2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389;p36"/>
                <p:cNvSpPr/>
                <p:nvPr/>
              </p:nvSpPr>
              <p:spPr>
                <a:xfrm>
                  <a:off x="-1990624" y="2464395"/>
                  <a:ext cx="152916" cy="162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7" h="3212" extrusionOk="0">
                      <a:moveTo>
                        <a:pt x="412" y="0"/>
                      </a:moveTo>
                      <a:lnTo>
                        <a:pt x="309" y="288"/>
                      </a:lnTo>
                      <a:lnTo>
                        <a:pt x="206" y="556"/>
                      </a:lnTo>
                      <a:lnTo>
                        <a:pt x="145" y="844"/>
                      </a:lnTo>
                      <a:lnTo>
                        <a:pt x="83" y="1132"/>
                      </a:lnTo>
                      <a:lnTo>
                        <a:pt x="42" y="1441"/>
                      </a:lnTo>
                      <a:lnTo>
                        <a:pt x="0" y="1729"/>
                      </a:lnTo>
                      <a:lnTo>
                        <a:pt x="0" y="2017"/>
                      </a:lnTo>
                      <a:lnTo>
                        <a:pt x="0" y="2326"/>
                      </a:lnTo>
                      <a:lnTo>
                        <a:pt x="0" y="2347"/>
                      </a:lnTo>
                      <a:lnTo>
                        <a:pt x="21" y="2388"/>
                      </a:lnTo>
                      <a:lnTo>
                        <a:pt x="186" y="2470"/>
                      </a:lnTo>
                      <a:lnTo>
                        <a:pt x="350" y="2511"/>
                      </a:lnTo>
                      <a:lnTo>
                        <a:pt x="536" y="2532"/>
                      </a:lnTo>
                      <a:lnTo>
                        <a:pt x="700" y="2552"/>
                      </a:lnTo>
                      <a:lnTo>
                        <a:pt x="762" y="2552"/>
                      </a:lnTo>
                      <a:lnTo>
                        <a:pt x="1050" y="2573"/>
                      </a:lnTo>
                      <a:lnTo>
                        <a:pt x="1338" y="2614"/>
                      </a:lnTo>
                      <a:lnTo>
                        <a:pt x="1627" y="2676"/>
                      </a:lnTo>
                      <a:lnTo>
                        <a:pt x="1894" y="2758"/>
                      </a:lnTo>
                      <a:lnTo>
                        <a:pt x="2162" y="2841"/>
                      </a:lnTo>
                      <a:lnTo>
                        <a:pt x="2429" y="2964"/>
                      </a:lnTo>
                      <a:lnTo>
                        <a:pt x="2697" y="3088"/>
                      </a:lnTo>
                      <a:lnTo>
                        <a:pt x="2944" y="3211"/>
                      </a:lnTo>
                      <a:lnTo>
                        <a:pt x="3026" y="3067"/>
                      </a:lnTo>
                      <a:lnTo>
                        <a:pt x="2759" y="2923"/>
                      </a:lnTo>
                      <a:lnTo>
                        <a:pt x="2491" y="2799"/>
                      </a:lnTo>
                      <a:lnTo>
                        <a:pt x="2223" y="2697"/>
                      </a:lnTo>
                      <a:lnTo>
                        <a:pt x="1935" y="2594"/>
                      </a:lnTo>
                      <a:lnTo>
                        <a:pt x="1647" y="2511"/>
                      </a:lnTo>
                      <a:lnTo>
                        <a:pt x="1359" y="2470"/>
                      </a:lnTo>
                      <a:lnTo>
                        <a:pt x="1071" y="2408"/>
                      </a:lnTo>
                      <a:lnTo>
                        <a:pt x="783" y="2388"/>
                      </a:lnTo>
                      <a:lnTo>
                        <a:pt x="721" y="2388"/>
                      </a:lnTo>
                      <a:lnTo>
                        <a:pt x="412" y="2367"/>
                      </a:lnTo>
                      <a:lnTo>
                        <a:pt x="289" y="2326"/>
                      </a:lnTo>
                      <a:lnTo>
                        <a:pt x="165" y="2264"/>
                      </a:lnTo>
                      <a:lnTo>
                        <a:pt x="165" y="1997"/>
                      </a:lnTo>
                      <a:lnTo>
                        <a:pt x="165" y="1709"/>
                      </a:lnTo>
                      <a:lnTo>
                        <a:pt x="206" y="1420"/>
                      </a:lnTo>
                      <a:lnTo>
                        <a:pt x="247" y="1153"/>
                      </a:lnTo>
                      <a:lnTo>
                        <a:pt x="309" y="865"/>
                      </a:lnTo>
                      <a:lnTo>
                        <a:pt x="371" y="597"/>
                      </a:lnTo>
                      <a:lnTo>
                        <a:pt x="453" y="329"/>
                      </a:lnTo>
                      <a:lnTo>
                        <a:pt x="556" y="83"/>
                      </a:lnTo>
                      <a:lnTo>
                        <a:pt x="4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36"/>
                <p:cNvSpPr/>
                <p:nvPr/>
              </p:nvSpPr>
              <p:spPr>
                <a:xfrm>
                  <a:off x="-1748342" y="2654644"/>
                  <a:ext cx="105076" cy="29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578" extrusionOk="0">
                      <a:moveTo>
                        <a:pt x="62" y="1"/>
                      </a:moveTo>
                      <a:lnTo>
                        <a:pt x="0" y="165"/>
                      </a:lnTo>
                      <a:lnTo>
                        <a:pt x="515" y="310"/>
                      </a:lnTo>
                      <a:lnTo>
                        <a:pt x="1029" y="412"/>
                      </a:lnTo>
                      <a:lnTo>
                        <a:pt x="1544" y="515"/>
                      </a:lnTo>
                      <a:lnTo>
                        <a:pt x="2059" y="577"/>
                      </a:lnTo>
                      <a:lnTo>
                        <a:pt x="2079" y="412"/>
                      </a:lnTo>
                      <a:lnTo>
                        <a:pt x="1565" y="351"/>
                      </a:lnTo>
                      <a:lnTo>
                        <a:pt x="1050" y="268"/>
                      </a:lnTo>
                      <a:lnTo>
                        <a:pt x="556" y="145"/>
                      </a:lnTo>
                      <a:lnTo>
                        <a:pt x="6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36"/>
                <p:cNvSpPr/>
                <p:nvPr/>
              </p:nvSpPr>
              <p:spPr>
                <a:xfrm>
                  <a:off x="-1756678" y="2571492"/>
                  <a:ext cx="174740" cy="79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9" h="1565" extrusionOk="0">
                      <a:moveTo>
                        <a:pt x="62" y="0"/>
                      </a:moveTo>
                      <a:lnTo>
                        <a:pt x="1" y="144"/>
                      </a:lnTo>
                      <a:lnTo>
                        <a:pt x="3376" y="1564"/>
                      </a:lnTo>
                      <a:lnTo>
                        <a:pt x="3459" y="1420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36"/>
                <p:cNvSpPr/>
                <p:nvPr/>
              </p:nvSpPr>
              <p:spPr>
                <a:xfrm>
                  <a:off x="-1531016" y="2613068"/>
                  <a:ext cx="125839" cy="61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1" h="1215" extrusionOk="0">
                      <a:moveTo>
                        <a:pt x="82" y="0"/>
                      </a:moveTo>
                      <a:lnTo>
                        <a:pt x="0" y="145"/>
                      </a:lnTo>
                      <a:lnTo>
                        <a:pt x="576" y="474"/>
                      </a:lnTo>
                      <a:lnTo>
                        <a:pt x="865" y="639"/>
                      </a:lnTo>
                      <a:lnTo>
                        <a:pt x="1173" y="803"/>
                      </a:lnTo>
                      <a:lnTo>
                        <a:pt x="1482" y="947"/>
                      </a:lnTo>
                      <a:lnTo>
                        <a:pt x="1811" y="1050"/>
                      </a:lnTo>
                      <a:lnTo>
                        <a:pt x="2141" y="1153"/>
                      </a:lnTo>
                      <a:lnTo>
                        <a:pt x="2470" y="1215"/>
                      </a:lnTo>
                      <a:lnTo>
                        <a:pt x="2491" y="1050"/>
                      </a:lnTo>
                      <a:lnTo>
                        <a:pt x="2161" y="988"/>
                      </a:lnTo>
                      <a:lnTo>
                        <a:pt x="1853" y="906"/>
                      </a:lnTo>
                      <a:lnTo>
                        <a:pt x="1523" y="783"/>
                      </a:lnTo>
                      <a:lnTo>
                        <a:pt x="1235" y="639"/>
                      </a:lnTo>
                      <a:lnTo>
                        <a:pt x="926" y="494"/>
                      </a:lnTo>
                      <a:lnTo>
                        <a:pt x="638" y="330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36"/>
                <p:cNvSpPr/>
                <p:nvPr/>
              </p:nvSpPr>
              <p:spPr>
                <a:xfrm>
                  <a:off x="-1975014" y="2768005"/>
                  <a:ext cx="138317" cy="46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8" h="9242" extrusionOk="0">
                      <a:moveTo>
                        <a:pt x="165" y="0"/>
                      </a:moveTo>
                      <a:lnTo>
                        <a:pt x="0" y="83"/>
                      </a:lnTo>
                      <a:lnTo>
                        <a:pt x="1132" y="2655"/>
                      </a:lnTo>
                      <a:lnTo>
                        <a:pt x="1420" y="3355"/>
                      </a:lnTo>
                      <a:lnTo>
                        <a:pt x="1729" y="4117"/>
                      </a:lnTo>
                      <a:lnTo>
                        <a:pt x="2038" y="4920"/>
                      </a:lnTo>
                      <a:lnTo>
                        <a:pt x="2161" y="5331"/>
                      </a:lnTo>
                      <a:lnTo>
                        <a:pt x="2285" y="5743"/>
                      </a:lnTo>
                      <a:lnTo>
                        <a:pt x="2388" y="6175"/>
                      </a:lnTo>
                      <a:lnTo>
                        <a:pt x="2470" y="6607"/>
                      </a:lnTo>
                      <a:lnTo>
                        <a:pt x="2532" y="7040"/>
                      </a:lnTo>
                      <a:lnTo>
                        <a:pt x="2573" y="7472"/>
                      </a:lnTo>
                      <a:lnTo>
                        <a:pt x="2573" y="7904"/>
                      </a:lnTo>
                      <a:lnTo>
                        <a:pt x="2573" y="8336"/>
                      </a:lnTo>
                      <a:lnTo>
                        <a:pt x="2511" y="8768"/>
                      </a:lnTo>
                      <a:lnTo>
                        <a:pt x="2429" y="9201"/>
                      </a:lnTo>
                      <a:lnTo>
                        <a:pt x="2594" y="9242"/>
                      </a:lnTo>
                      <a:lnTo>
                        <a:pt x="2676" y="8810"/>
                      </a:lnTo>
                      <a:lnTo>
                        <a:pt x="2738" y="8357"/>
                      </a:lnTo>
                      <a:lnTo>
                        <a:pt x="2738" y="7925"/>
                      </a:lnTo>
                      <a:lnTo>
                        <a:pt x="2738" y="7472"/>
                      </a:lnTo>
                      <a:lnTo>
                        <a:pt x="2697" y="7019"/>
                      </a:lnTo>
                      <a:lnTo>
                        <a:pt x="2635" y="6587"/>
                      </a:lnTo>
                      <a:lnTo>
                        <a:pt x="2552" y="6154"/>
                      </a:lnTo>
                      <a:lnTo>
                        <a:pt x="2450" y="5722"/>
                      </a:lnTo>
                      <a:lnTo>
                        <a:pt x="2326" y="5290"/>
                      </a:lnTo>
                      <a:lnTo>
                        <a:pt x="2182" y="4878"/>
                      </a:lnTo>
                      <a:lnTo>
                        <a:pt x="1894" y="4055"/>
                      </a:lnTo>
                      <a:lnTo>
                        <a:pt x="1585" y="3294"/>
                      </a:lnTo>
                      <a:lnTo>
                        <a:pt x="1276" y="2573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36"/>
                <p:cNvSpPr/>
                <p:nvPr/>
              </p:nvSpPr>
              <p:spPr>
                <a:xfrm>
                  <a:off x="-2032200" y="2764873"/>
                  <a:ext cx="137307" cy="461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8" h="9140" extrusionOk="0">
                      <a:moveTo>
                        <a:pt x="144" y="1"/>
                      </a:moveTo>
                      <a:lnTo>
                        <a:pt x="0" y="83"/>
                      </a:lnTo>
                      <a:lnTo>
                        <a:pt x="103" y="309"/>
                      </a:lnTo>
                      <a:lnTo>
                        <a:pt x="206" y="536"/>
                      </a:lnTo>
                      <a:lnTo>
                        <a:pt x="288" y="762"/>
                      </a:lnTo>
                      <a:lnTo>
                        <a:pt x="371" y="989"/>
                      </a:lnTo>
                      <a:lnTo>
                        <a:pt x="474" y="1462"/>
                      </a:lnTo>
                      <a:lnTo>
                        <a:pt x="576" y="1956"/>
                      </a:lnTo>
                      <a:lnTo>
                        <a:pt x="638" y="2326"/>
                      </a:lnTo>
                      <a:lnTo>
                        <a:pt x="741" y="2717"/>
                      </a:lnTo>
                      <a:lnTo>
                        <a:pt x="844" y="3109"/>
                      </a:lnTo>
                      <a:lnTo>
                        <a:pt x="968" y="3479"/>
                      </a:lnTo>
                      <a:lnTo>
                        <a:pt x="1070" y="3705"/>
                      </a:lnTo>
                      <a:lnTo>
                        <a:pt x="1194" y="3911"/>
                      </a:lnTo>
                      <a:lnTo>
                        <a:pt x="1420" y="4323"/>
                      </a:lnTo>
                      <a:lnTo>
                        <a:pt x="1647" y="4714"/>
                      </a:lnTo>
                      <a:lnTo>
                        <a:pt x="1894" y="5229"/>
                      </a:lnTo>
                      <a:lnTo>
                        <a:pt x="2100" y="5764"/>
                      </a:lnTo>
                      <a:lnTo>
                        <a:pt x="2264" y="6299"/>
                      </a:lnTo>
                      <a:lnTo>
                        <a:pt x="2408" y="6855"/>
                      </a:lnTo>
                      <a:lnTo>
                        <a:pt x="2491" y="7410"/>
                      </a:lnTo>
                      <a:lnTo>
                        <a:pt x="2552" y="7987"/>
                      </a:lnTo>
                      <a:lnTo>
                        <a:pt x="2552" y="8563"/>
                      </a:lnTo>
                      <a:lnTo>
                        <a:pt x="2532" y="9119"/>
                      </a:lnTo>
                      <a:lnTo>
                        <a:pt x="2697" y="9139"/>
                      </a:lnTo>
                      <a:lnTo>
                        <a:pt x="2717" y="8563"/>
                      </a:lnTo>
                      <a:lnTo>
                        <a:pt x="2717" y="7987"/>
                      </a:lnTo>
                      <a:lnTo>
                        <a:pt x="2655" y="7390"/>
                      </a:lnTo>
                      <a:lnTo>
                        <a:pt x="2573" y="6813"/>
                      </a:lnTo>
                      <a:lnTo>
                        <a:pt x="2429" y="6258"/>
                      </a:lnTo>
                      <a:lnTo>
                        <a:pt x="2264" y="5702"/>
                      </a:lnTo>
                      <a:lnTo>
                        <a:pt x="2038" y="5167"/>
                      </a:lnTo>
                      <a:lnTo>
                        <a:pt x="1791" y="4632"/>
                      </a:lnTo>
                      <a:lnTo>
                        <a:pt x="1564" y="4241"/>
                      </a:lnTo>
                      <a:lnTo>
                        <a:pt x="1338" y="3829"/>
                      </a:lnTo>
                      <a:lnTo>
                        <a:pt x="1132" y="3417"/>
                      </a:lnTo>
                      <a:lnTo>
                        <a:pt x="988" y="3047"/>
                      </a:lnTo>
                      <a:lnTo>
                        <a:pt x="885" y="2676"/>
                      </a:lnTo>
                      <a:lnTo>
                        <a:pt x="803" y="2306"/>
                      </a:lnTo>
                      <a:lnTo>
                        <a:pt x="741" y="1915"/>
                      </a:lnTo>
                      <a:lnTo>
                        <a:pt x="638" y="1421"/>
                      </a:lnTo>
                      <a:lnTo>
                        <a:pt x="515" y="947"/>
                      </a:lnTo>
                      <a:lnTo>
                        <a:pt x="453" y="700"/>
                      </a:lnTo>
                      <a:lnTo>
                        <a:pt x="350" y="453"/>
                      </a:lnTo>
                      <a:lnTo>
                        <a:pt x="268" y="227"/>
                      </a:lnTo>
                      <a:lnTo>
                        <a:pt x="1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36"/>
                <p:cNvSpPr/>
                <p:nvPr/>
              </p:nvSpPr>
              <p:spPr>
                <a:xfrm>
                  <a:off x="-2051952" y="2382254"/>
                  <a:ext cx="25006" cy="42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845" extrusionOk="0">
                      <a:moveTo>
                        <a:pt x="453" y="0"/>
                      </a:moveTo>
                      <a:lnTo>
                        <a:pt x="329" y="41"/>
                      </a:lnTo>
                      <a:lnTo>
                        <a:pt x="227" y="124"/>
                      </a:lnTo>
                      <a:lnTo>
                        <a:pt x="144" y="227"/>
                      </a:lnTo>
                      <a:lnTo>
                        <a:pt x="82" y="350"/>
                      </a:lnTo>
                      <a:lnTo>
                        <a:pt x="21" y="474"/>
                      </a:lnTo>
                      <a:lnTo>
                        <a:pt x="0" y="597"/>
                      </a:lnTo>
                      <a:lnTo>
                        <a:pt x="0" y="721"/>
                      </a:lnTo>
                      <a:lnTo>
                        <a:pt x="41" y="844"/>
                      </a:lnTo>
                      <a:lnTo>
                        <a:pt x="185" y="803"/>
                      </a:lnTo>
                      <a:lnTo>
                        <a:pt x="165" y="700"/>
                      </a:lnTo>
                      <a:lnTo>
                        <a:pt x="165" y="618"/>
                      </a:lnTo>
                      <a:lnTo>
                        <a:pt x="185" y="515"/>
                      </a:lnTo>
                      <a:lnTo>
                        <a:pt x="227" y="412"/>
                      </a:lnTo>
                      <a:lnTo>
                        <a:pt x="268" y="329"/>
                      </a:lnTo>
                      <a:lnTo>
                        <a:pt x="350" y="247"/>
                      </a:lnTo>
                      <a:lnTo>
                        <a:pt x="412" y="185"/>
                      </a:lnTo>
                      <a:lnTo>
                        <a:pt x="494" y="144"/>
                      </a:lnTo>
                      <a:lnTo>
                        <a:pt x="45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36"/>
                <p:cNvSpPr/>
                <p:nvPr/>
              </p:nvSpPr>
              <p:spPr>
                <a:xfrm>
                  <a:off x="-2101864" y="2364573"/>
                  <a:ext cx="20813" cy="79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1565" extrusionOk="0">
                      <a:moveTo>
                        <a:pt x="165" y="0"/>
                      </a:moveTo>
                      <a:lnTo>
                        <a:pt x="0" y="41"/>
                      </a:lnTo>
                      <a:lnTo>
                        <a:pt x="103" y="412"/>
                      </a:lnTo>
                      <a:lnTo>
                        <a:pt x="185" y="803"/>
                      </a:lnTo>
                      <a:lnTo>
                        <a:pt x="227" y="1194"/>
                      </a:lnTo>
                      <a:lnTo>
                        <a:pt x="247" y="1565"/>
                      </a:lnTo>
                      <a:lnTo>
                        <a:pt x="412" y="1565"/>
                      </a:lnTo>
                      <a:lnTo>
                        <a:pt x="391" y="1173"/>
                      </a:lnTo>
                      <a:lnTo>
                        <a:pt x="350" y="782"/>
                      </a:lnTo>
                      <a:lnTo>
                        <a:pt x="268" y="39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397;p36"/>
                <p:cNvSpPr/>
                <p:nvPr/>
              </p:nvSpPr>
              <p:spPr>
                <a:xfrm>
                  <a:off x="-2051952" y="2477883"/>
                  <a:ext cx="55115" cy="18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" h="3624" extrusionOk="0">
                      <a:moveTo>
                        <a:pt x="165" y="1"/>
                      </a:moveTo>
                      <a:lnTo>
                        <a:pt x="0" y="21"/>
                      </a:lnTo>
                      <a:lnTo>
                        <a:pt x="206" y="3026"/>
                      </a:lnTo>
                      <a:lnTo>
                        <a:pt x="206" y="3150"/>
                      </a:lnTo>
                      <a:lnTo>
                        <a:pt x="227" y="3273"/>
                      </a:lnTo>
                      <a:lnTo>
                        <a:pt x="288" y="3397"/>
                      </a:lnTo>
                      <a:lnTo>
                        <a:pt x="350" y="3500"/>
                      </a:lnTo>
                      <a:lnTo>
                        <a:pt x="453" y="3562"/>
                      </a:lnTo>
                      <a:lnTo>
                        <a:pt x="535" y="3603"/>
                      </a:lnTo>
                      <a:lnTo>
                        <a:pt x="638" y="3623"/>
                      </a:lnTo>
                      <a:lnTo>
                        <a:pt x="906" y="3623"/>
                      </a:lnTo>
                      <a:lnTo>
                        <a:pt x="1009" y="3603"/>
                      </a:lnTo>
                      <a:lnTo>
                        <a:pt x="1050" y="3562"/>
                      </a:lnTo>
                      <a:lnTo>
                        <a:pt x="1091" y="3500"/>
                      </a:lnTo>
                      <a:lnTo>
                        <a:pt x="1091" y="3438"/>
                      </a:lnTo>
                      <a:lnTo>
                        <a:pt x="1070" y="3376"/>
                      </a:lnTo>
                      <a:lnTo>
                        <a:pt x="1009" y="3335"/>
                      </a:lnTo>
                      <a:lnTo>
                        <a:pt x="947" y="3335"/>
                      </a:lnTo>
                      <a:lnTo>
                        <a:pt x="885" y="3376"/>
                      </a:lnTo>
                      <a:lnTo>
                        <a:pt x="865" y="3417"/>
                      </a:lnTo>
                      <a:lnTo>
                        <a:pt x="1029" y="3459"/>
                      </a:lnTo>
                      <a:lnTo>
                        <a:pt x="1009" y="3479"/>
                      </a:lnTo>
                      <a:lnTo>
                        <a:pt x="988" y="3500"/>
                      </a:lnTo>
                      <a:lnTo>
                        <a:pt x="947" y="3500"/>
                      </a:lnTo>
                      <a:lnTo>
                        <a:pt x="947" y="3479"/>
                      </a:lnTo>
                      <a:lnTo>
                        <a:pt x="947" y="3438"/>
                      </a:lnTo>
                      <a:lnTo>
                        <a:pt x="906" y="3459"/>
                      </a:lnTo>
                      <a:lnTo>
                        <a:pt x="659" y="3459"/>
                      </a:lnTo>
                      <a:lnTo>
                        <a:pt x="556" y="3417"/>
                      </a:lnTo>
                      <a:lnTo>
                        <a:pt x="474" y="3376"/>
                      </a:lnTo>
                      <a:lnTo>
                        <a:pt x="412" y="3294"/>
                      </a:lnTo>
                      <a:lnTo>
                        <a:pt x="391" y="3212"/>
                      </a:lnTo>
                      <a:lnTo>
                        <a:pt x="371" y="3006"/>
                      </a:lnTo>
                      <a:lnTo>
                        <a:pt x="1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398;p36"/>
                <p:cNvSpPr/>
                <p:nvPr/>
              </p:nvSpPr>
              <p:spPr>
                <a:xfrm>
                  <a:off x="-2118535" y="2493493"/>
                  <a:ext cx="40616" cy="268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" h="5311" extrusionOk="0">
                      <a:moveTo>
                        <a:pt x="618" y="0"/>
                      </a:moveTo>
                      <a:lnTo>
                        <a:pt x="639" y="2697"/>
                      </a:lnTo>
                      <a:lnTo>
                        <a:pt x="639" y="3150"/>
                      </a:lnTo>
                      <a:lnTo>
                        <a:pt x="618" y="3602"/>
                      </a:lnTo>
                      <a:lnTo>
                        <a:pt x="598" y="4055"/>
                      </a:lnTo>
                      <a:lnTo>
                        <a:pt x="536" y="4508"/>
                      </a:lnTo>
                      <a:lnTo>
                        <a:pt x="495" y="4714"/>
                      </a:lnTo>
                      <a:lnTo>
                        <a:pt x="433" y="4817"/>
                      </a:lnTo>
                      <a:lnTo>
                        <a:pt x="371" y="4899"/>
                      </a:lnTo>
                      <a:lnTo>
                        <a:pt x="248" y="4981"/>
                      </a:lnTo>
                      <a:lnTo>
                        <a:pt x="165" y="5043"/>
                      </a:lnTo>
                      <a:lnTo>
                        <a:pt x="83" y="5105"/>
                      </a:lnTo>
                      <a:lnTo>
                        <a:pt x="21" y="5187"/>
                      </a:lnTo>
                      <a:lnTo>
                        <a:pt x="1" y="5290"/>
                      </a:lnTo>
                      <a:lnTo>
                        <a:pt x="165" y="5311"/>
                      </a:lnTo>
                      <a:lnTo>
                        <a:pt x="165" y="5249"/>
                      </a:lnTo>
                      <a:lnTo>
                        <a:pt x="207" y="5208"/>
                      </a:lnTo>
                      <a:lnTo>
                        <a:pt x="330" y="5126"/>
                      </a:lnTo>
                      <a:lnTo>
                        <a:pt x="495" y="5023"/>
                      </a:lnTo>
                      <a:lnTo>
                        <a:pt x="577" y="4920"/>
                      </a:lnTo>
                      <a:lnTo>
                        <a:pt x="639" y="4796"/>
                      </a:lnTo>
                      <a:lnTo>
                        <a:pt x="680" y="4673"/>
                      </a:lnTo>
                      <a:lnTo>
                        <a:pt x="701" y="4549"/>
                      </a:lnTo>
                      <a:lnTo>
                        <a:pt x="762" y="4076"/>
                      </a:lnTo>
                      <a:lnTo>
                        <a:pt x="783" y="3623"/>
                      </a:lnTo>
                      <a:lnTo>
                        <a:pt x="804" y="3150"/>
                      </a:lnTo>
                      <a:lnTo>
                        <a:pt x="804" y="2697"/>
                      </a:lnTo>
                      <a:lnTo>
                        <a:pt x="78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399;p36"/>
                <p:cNvSpPr/>
                <p:nvPr/>
              </p:nvSpPr>
              <p:spPr>
                <a:xfrm>
                  <a:off x="-2122677" y="2403016"/>
                  <a:ext cx="134174" cy="80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" h="1586" extrusionOk="0">
                      <a:moveTo>
                        <a:pt x="2162" y="1"/>
                      </a:moveTo>
                      <a:lnTo>
                        <a:pt x="1585" y="433"/>
                      </a:lnTo>
                      <a:lnTo>
                        <a:pt x="968" y="845"/>
                      </a:lnTo>
                      <a:lnTo>
                        <a:pt x="824" y="906"/>
                      </a:lnTo>
                      <a:lnTo>
                        <a:pt x="762" y="927"/>
                      </a:lnTo>
                      <a:lnTo>
                        <a:pt x="700" y="906"/>
                      </a:lnTo>
                      <a:lnTo>
                        <a:pt x="680" y="906"/>
                      </a:lnTo>
                      <a:lnTo>
                        <a:pt x="659" y="886"/>
                      </a:lnTo>
                      <a:lnTo>
                        <a:pt x="639" y="824"/>
                      </a:lnTo>
                      <a:lnTo>
                        <a:pt x="659" y="762"/>
                      </a:lnTo>
                      <a:lnTo>
                        <a:pt x="700" y="474"/>
                      </a:lnTo>
                      <a:lnTo>
                        <a:pt x="741" y="330"/>
                      </a:lnTo>
                      <a:lnTo>
                        <a:pt x="783" y="186"/>
                      </a:lnTo>
                      <a:lnTo>
                        <a:pt x="865" y="21"/>
                      </a:lnTo>
                      <a:lnTo>
                        <a:pt x="700" y="83"/>
                      </a:lnTo>
                      <a:lnTo>
                        <a:pt x="536" y="145"/>
                      </a:lnTo>
                      <a:lnTo>
                        <a:pt x="392" y="248"/>
                      </a:lnTo>
                      <a:lnTo>
                        <a:pt x="268" y="371"/>
                      </a:lnTo>
                      <a:lnTo>
                        <a:pt x="145" y="515"/>
                      </a:lnTo>
                      <a:lnTo>
                        <a:pt x="83" y="680"/>
                      </a:lnTo>
                      <a:lnTo>
                        <a:pt x="21" y="845"/>
                      </a:lnTo>
                      <a:lnTo>
                        <a:pt x="0" y="1009"/>
                      </a:lnTo>
                      <a:lnTo>
                        <a:pt x="0" y="1195"/>
                      </a:lnTo>
                      <a:lnTo>
                        <a:pt x="42" y="1298"/>
                      </a:lnTo>
                      <a:lnTo>
                        <a:pt x="62" y="1359"/>
                      </a:lnTo>
                      <a:lnTo>
                        <a:pt x="103" y="1400"/>
                      </a:lnTo>
                      <a:lnTo>
                        <a:pt x="206" y="1462"/>
                      </a:lnTo>
                      <a:lnTo>
                        <a:pt x="309" y="1483"/>
                      </a:lnTo>
                      <a:lnTo>
                        <a:pt x="659" y="1565"/>
                      </a:lnTo>
                      <a:lnTo>
                        <a:pt x="865" y="1586"/>
                      </a:lnTo>
                      <a:lnTo>
                        <a:pt x="1256" y="1586"/>
                      </a:lnTo>
                      <a:lnTo>
                        <a:pt x="1462" y="1544"/>
                      </a:lnTo>
                      <a:lnTo>
                        <a:pt x="1668" y="1462"/>
                      </a:lnTo>
                      <a:lnTo>
                        <a:pt x="1832" y="1380"/>
                      </a:lnTo>
                      <a:lnTo>
                        <a:pt x="1997" y="1256"/>
                      </a:lnTo>
                      <a:lnTo>
                        <a:pt x="2141" y="1112"/>
                      </a:lnTo>
                      <a:lnTo>
                        <a:pt x="2285" y="968"/>
                      </a:lnTo>
                      <a:lnTo>
                        <a:pt x="2429" y="804"/>
                      </a:lnTo>
                      <a:lnTo>
                        <a:pt x="2656" y="495"/>
                      </a:lnTo>
                      <a:lnTo>
                        <a:pt x="2512" y="392"/>
                      </a:lnTo>
                      <a:lnTo>
                        <a:pt x="2306" y="701"/>
                      </a:lnTo>
                      <a:lnTo>
                        <a:pt x="2182" y="845"/>
                      </a:lnTo>
                      <a:lnTo>
                        <a:pt x="2038" y="989"/>
                      </a:lnTo>
                      <a:lnTo>
                        <a:pt x="1915" y="1112"/>
                      </a:lnTo>
                      <a:lnTo>
                        <a:pt x="1750" y="1215"/>
                      </a:lnTo>
                      <a:lnTo>
                        <a:pt x="1585" y="1318"/>
                      </a:lnTo>
                      <a:lnTo>
                        <a:pt x="1421" y="1380"/>
                      </a:lnTo>
                      <a:lnTo>
                        <a:pt x="1277" y="1400"/>
                      </a:lnTo>
                      <a:lnTo>
                        <a:pt x="1153" y="1421"/>
                      </a:lnTo>
                      <a:lnTo>
                        <a:pt x="865" y="1421"/>
                      </a:lnTo>
                      <a:lnTo>
                        <a:pt x="597" y="1380"/>
                      </a:lnTo>
                      <a:lnTo>
                        <a:pt x="330" y="1318"/>
                      </a:lnTo>
                      <a:lnTo>
                        <a:pt x="268" y="1318"/>
                      </a:lnTo>
                      <a:lnTo>
                        <a:pt x="227" y="1277"/>
                      </a:lnTo>
                      <a:lnTo>
                        <a:pt x="186" y="1236"/>
                      </a:lnTo>
                      <a:lnTo>
                        <a:pt x="165" y="1174"/>
                      </a:lnTo>
                      <a:lnTo>
                        <a:pt x="165" y="1051"/>
                      </a:lnTo>
                      <a:lnTo>
                        <a:pt x="165" y="927"/>
                      </a:lnTo>
                      <a:lnTo>
                        <a:pt x="206" y="804"/>
                      </a:lnTo>
                      <a:lnTo>
                        <a:pt x="247" y="680"/>
                      </a:lnTo>
                      <a:lnTo>
                        <a:pt x="309" y="577"/>
                      </a:lnTo>
                      <a:lnTo>
                        <a:pt x="392" y="474"/>
                      </a:lnTo>
                      <a:lnTo>
                        <a:pt x="474" y="392"/>
                      </a:lnTo>
                      <a:lnTo>
                        <a:pt x="577" y="310"/>
                      </a:lnTo>
                      <a:lnTo>
                        <a:pt x="515" y="536"/>
                      </a:lnTo>
                      <a:lnTo>
                        <a:pt x="494" y="742"/>
                      </a:lnTo>
                      <a:lnTo>
                        <a:pt x="474" y="845"/>
                      </a:lnTo>
                      <a:lnTo>
                        <a:pt x="494" y="906"/>
                      </a:lnTo>
                      <a:lnTo>
                        <a:pt x="515" y="948"/>
                      </a:lnTo>
                      <a:lnTo>
                        <a:pt x="577" y="1030"/>
                      </a:lnTo>
                      <a:lnTo>
                        <a:pt x="659" y="1071"/>
                      </a:lnTo>
                      <a:lnTo>
                        <a:pt x="762" y="1092"/>
                      </a:lnTo>
                      <a:lnTo>
                        <a:pt x="865" y="1071"/>
                      </a:lnTo>
                      <a:lnTo>
                        <a:pt x="968" y="1030"/>
                      </a:lnTo>
                      <a:lnTo>
                        <a:pt x="1050" y="989"/>
                      </a:lnTo>
                      <a:lnTo>
                        <a:pt x="1668" y="577"/>
                      </a:lnTo>
                      <a:lnTo>
                        <a:pt x="2265" y="124"/>
                      </a:lnTo>
                      <a:lnTo>
                        <a:pt x="216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00;p36"/>
                <p:cNvSpPr/>
                <p:nvPr/>
              </p:nvSpPr>
              <p:spPr>
                <a:xfrm>
                  <a:off x="-2019722" y="2586041"/>
                  <a:ext cx="40566" cy="68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1359" extrusionOk="0">
                      <a:moveTo>
                        <a:pt x="741" y="0"/>
                      </a:moveTo>
                      <a:lnTo>
                        <a:pt x="556" y="103"/>
                      </a:lnTo>
                      <a:lnTo>
                        <a:pt x="391" y="227"/>
                      </a:lnTo>
                      <a:lnTo>
                        <a:pt x="247" y="371"/>
                      </a:lnTo>
                      <a:lnTo>
                        <a:pt x="144" y="556"/>
                      </a:lnTo>
                      <a:lnTo>
                        <a:pt x="62" y="741"/>
                      </a:lnTo>
                      <a:lnTo>
                        <a:pt x="0" y="947"/>
                      </a:lnTo>
                      <a:lnTo>
                        <a:pt x="0" y="1153"/>
                      </a:lnTo>
                      <a:lnTo>
                        <a:pt x="21" y="1359"/>
                      </a:lnTo>
                      <a:lnTo>
                        <a:pt x="185" y="1318"/>
                      </a:lnTo>
                      <a:lnTo>
                        <a:pt x="165" y="1153"/>
                      </a:lnTo>
                      <a:lnTo>
                        <a:pt x="165" y="968"/>
                      </a:lnTo>
                      <a:lnTo>
                        <a:pt x="206" y="803"/>
                      </a:lnTo>
                      <a:lnTo>
                        <a:pt x="288" y="638"/>
                      </a:lnTo>
                      <a:lnTo>
                        <a:pt x="371" y="474"/>
                      </a:lnTo>
                      <a:lnTo>
                        <a:pt x="494" y="350"/>
                      </a:lnTo>
                      <a:lnTo>
                        <a:pt x="638" y="247"/>
                      </a:lnTo>
                      <a:lnTo>
                        <a:pt x="803" y="165"/>
                      </a:lnTo>
                      <a:lnTo>
                        <a:pt x="74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01;p36"/>
                <p:cNvSpPr/>
                <p:nvPr/>
              </p:nvSpPr>
              <p:spPr>
                <a:xfrm>
                  <a:off x="-1957333" y="2606804"/>
                  <a:ext cx="61379" cy="1217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2410" extrusionOk="0">
                      <a:moveTo>
                        <a:pt x="1173" y="1"/>
                      </a:moveTo>
                      <a:lnTo>
                        <a:pt x="1029" y="42"/>
                      </a:lnTo>
                      <a:lnTo>
                        <a:pt x="885" y="124"/>
                      </a:lnTo>
                      <a:lnTo>
                        <a:pt x="741" y="207"/>
                      </a:lnTo>
                      <a:lnTo>
                        <a:pt x="618" y="310"/>
                      </a:lnTo>
                      <a:lnTo>
                        <a:pt x="515" y="433"/>
                      </a:lnTo>
                      <a:lnTo>
                        <a:pt x="432" y="577"/>
                      </a:lnTo>
                      <a:lnTo>
                        <a:pt x="371" y="721"/>
                      </a:lnTo>
                      <a:lnTo>
                        <a:pt x="309" y="865"/>
                      </a:lnTo>
                      <a:lnTo>
                        <a:pt x="309" y="886"/>
                      </a:lnTo>
                      <a:lnTo>
                        <a:pt x="288" y="968"/>
                      </a:lnTo>
                      <a:lnTo>
                        <a:pt x="247" y="1030"/>
                      </a:lnTo>
                      <a:lnTo>
                        <a:pt x="185" y="1071"/>
                      </a:lnTo>
                      <a:lnTo>
                        <a:pt x="103" y="1112"/>
                      </a:lnTo>
                      <a:lnTo>
                        <a:pt x="62" y="1154"/>
                      </a:lnTo>
                      <a:lnTo>
                        <a:pt x="21" y="1195"/>
                      </a:lnTo>
                      <a:lnTo>
                        <a:pt x="0" y="1277"/>
                      </a:lnTo>
                      <a:lnTo>
                        <a:pt x="21" y="1359"/>
                      </a:lnTo>
                      <a:lnTo>
                        <a:pt x="41" y="1442"/>
                      </a:lnTo>
                      <a:lnTo>
                        <a:pt x="82" y="1504"/>
                      </a:lnTo>
                      <a:lnTo>
                        <a:pt x="124" y="1586"/>
                      </a:lnTo>
                      <a:lnTo>
                        <a:pt x="144" y="1648"/>
                      </a:lnTo>
                      <a:lnTo>
                        <a:pt x="144" y="1730"/>
                      </a:lnTo>
                      <a:lnTo>
                        <a:pt x="82" y="1874"/>
                      </a:lnTo>
                      <a:lnTo>
                        <a:pt x="62" y="1936"/>
                      </a:lnTo>
                      <a:lnTo>
                        <a:pt x="41" y="2080"/>
                      </a:lnTo>
                      <a:lnTo>
                        <a:pt x="41" y="2203"/>
                      </a:lnTo>
                      <a:lnTo>
                        <a:pt x="62" y="2265"/>
                      </a:lnTo>
                      <a:lnTo>
                        <a:pt x="103" y="2327"/>
                      </a:lnTo>
                      <a:lnTo>
                        <a:pt x="144" y="2368"/>
                      </a:lnTo>
                      <a:lnTo>
                        <a:pt x="206" y="2409"/>
                      </a:lnTo>
                      <a:lnTo>
                        <a:pt x="268" y="2265"/>
                      </a:lnTo>
                      <a:lnTo>
                        <a:pt x="227" y="2224"/>
                      </a:lnTo>
                      <a:lnTo>
                        <a:pt x="206" y="2142"/>
                      </a:lnTo>
                      <a:lnTo>
                        <a:pt x="206" y="2080"/>
                      </a:lnTo>
                      <a:lnTo>
                        <a:pt x="227" y="1998"/>
                      </a:lnTo>
                      <a:lnTo>
                        <a:pt x="247" y="1915"/>
                      </a:lnTo>
                      <a:lnTo>
                        <a:pt x="309" y="1730"/>
                      </a:lnTo>
                      <a:lnTo>
                        <a:pt x="309" y="1627"/>
                      </a:lnTo>
                      <a:lnTo>
                        <a:pt x="288" y="1545"/>
                      </a:lnTo>
                      <a:lnTo>
                        <a:pt x="227" y="1421"/>
                      </a:lnTo>
                      <a:lnTo>
                        <a:pt x="185" y="1318"/>
                      </a:lnTo>
                      <a:lnTo>
                        <a:pt x="165" y="1298"/>
                      </a:lnTo>
                      <a:lnTo>
                        <a:pt x="185" y="1277"/>
                      </a:lnTo>
                      <a:lnTo>
                        <a:pt x="206" y="1236"/>
                      </a:lnTo>
                      <a:lnTo>
                        <a:pt x="247" y="1215"/>
                      </a:lnTo>
                      <a:lnTo>
                        <a:pt x="309" y="1174"/>
                      </a:lnTo>
                      <a:lnTo>
                        <a:pt x="371" y="1133"/>
                      </a:lnTo>
                      <a:lnTo>
                        <a:pt x="412" y="1092"/>
                      </a:lnTo>
                      <a:lnTo>
                        <a:pt x="432" y="1030"/>
                      </a:lnTo>
                      <a:lnTo>
                        <a:pt x="474" y="927"/>
                      </a:lnTo>
                      <a:lnTo>
                        <a:pt x="474" y="907"/>
                      </a:lnTo>
                      <a:lnTo>
                        <a:pt x="515" y="763"/>
                      </a:lnTo>
                      <a:lnTo>
                        <a:pt x="576" y="639"/>
                      </a:lnTo>
                      <a:lnTo>
                        <a:pt x="659" y="536"/>
                      </a:lnTo>
                      <a:lnTo>
                        <a:pt x="741" y="433"/>
                      </a:lnTo>
                      <a:lnTo>
                        <a:pt x="844" y="330"/>
                      </a:lnTo>
                      <a:lnTo>
                        <a:pt x="968" y="269"/>
                      </a:lnTo>
                      <a:lnTo>
                        <a:pt x="1091" y="207"/>
                      </a:lnTo>
                      <a:lnTo>
                        <a:pt x="1215" y="166"/>
                      </a:lnTo>
                      <a:lnTo>
                        <a:pt x="117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02;p36"/>
                <p:cNvSpPr/>
                <p:nvPr/>
              </p:nvSpPr>
              <p:spPr>
                <a:xfrm>
                  <a:off x="-2017651" y="2655705"/>
                  <a:ext cx="57236" cy="130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" h="2574" extrusionOk="0">
                      <a:moveTo>
                        <a:pt x="165" y="0"/>
                      </a:moveTo>
                      <a:lnTo>
                        <a:pt x="21" y="62"/>
                      </a:lnTo>
                      <a:lnTo>
                        <a:pt x="947" y="2059"/>
                      </a:lnTo>
                      <a:lnTo>
                        <a:pt x="968" y="2120"/>
                      </a:lnTo>
                      <a:lnTo>
                        <a:pt x="906" y="2162"/>
                      </a:lnTo>
                      <a:lnTo>
                        <a:pt x="0" y="2409"/>
                      </a:lnTo>
                      <a:lnTo>
                        <a:pt x="42" y="2573"/>
                      </a:lnTo>
                      <a:lnTo>
                        <a:pt x="968" y="2306"/>
                      </a:lnTo>
                      <a:lnTo>
                        <a:pt x="1050" y="2285"/>
                      </a:lnTo>
                      <a:lnTo>
                        <a:pt x="1091" y="2244"/>
                      </a:lnTo>
                      <a:lnTo>
                        <a:pt x="1112" y="2203"/>
                      </a:lnTo>
                      <a:lnTo>
                        <a:pt x="1132" y="2141"/>
                      </a:lnTo>
                      <a:lnTo>
                        <a:pt x="1132" y="2079"/>
                      </a:lnTo>
                      <a:lnTo>
                        <a:pt x="1112" y="1997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36"/>
                <p:cNvSpPr/>
                <p:nvPr/>
              </p:nvSpPr>
              <p:spPr>
                <a:xfrm>
                  <a:off x="-2090447" y="2574574"/>
                  <a:ext cx="54104" cy="184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3645" extrusionOk="0">
                      <a:moveTo>
                        <a:pt x="165" y="1"/>
                      </a:moveTo>
                      <a:lnTo>
                        <a:pt x="1" y="22"/>
                      </a:lnTo>
                      <a:lnTo>
                        <a:pt x="186" y="927"/>
                      </a:lnTo>
                      <a:lnTo>
                        <a:pt x="412" y="1853"/>
                      </a:lnTo>
                      <a:lnTo>
                        <a:pt x="659" y="2738"/>
                      </a:lnTo>
                      <a:lnTo>
                        <a:pt x="906" y="3644"/>
                      </a:lnTo>
                      <a:lnTo>
                        <a:pt x="1071" y="3603"/>
                      </a:lnTo>
                      <a:lnTo>
                        <a:pt x="803" y="2697"/>
                      </a:lnTo>
                      <a:lnTo>
                        <a:pt x="577" y="1812"/>
                      </a:lnTo>
                      <a:lnTo>
                        <a:pt x="350" y="907"/>
                      </a:lnTo>
                      <a:lnTo>
                        <a:pt x="1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36"/>
                <p:cNvSpPr/>
                <p:nvPr/>
              </p:nvSpPr>
              <p:spPr>
                <a:xfrm>
                  <a:off x="-2103986" y="2738857"/>
                  <a:ext cx="19853" cy="71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1422" extrusionOk="0">
                      <a:moveTo>
                        <a:pt x="166" y="1"/>
                      </a:moveTo>
                      <a:lnTo>
                        <a:pt x="1" y="42"/>
                      </a:lnTo>
                      <a:lnTo>
                        <a:pt x="83" y="392"/>
                      </a:lnTo>
                      <a:lnTo>
                        <a:pt x="145" y="721"/>
                      </a:lnTo>
                      <a:lnTo>
                        <a:pt x="186" y="1071"/>
                      </a:lnTo>
                      <a:lnTo>
                        <a:pt x="227" y="1421"/>
                      </a:lnTo>
                      <a:lnTo>
                        <a:pt x="392" y="1401"/>
                      </a:lnTo>
                      <a:lnTo>
                        <a:pt x="351" y="1051"/>
                      </a:lnTo>
                      <a:lnTo>
                        <a:pt x="310" y="701"/>
                      </a:lnTo>
                      <a:lnTo>
                        <a:pt x="248" y="351"/>
                      </a:lnTo>
                      <a:lnTo>
                        <a:pt x="16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36"/>
                <p:cNvSpPr/>
                <p:nvPr/>
              </p:nvSpPr>
              <p:spPr>
                <a:xfrm>
                  <a:off x="-1943845" y="2724308"/>
                  <a:ext cx="353572" cy="4263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9" h="8440" extrusionOk="0">
                      <a:moveTo>
                        <a:pt x="6855" y="8254"/>
                      </a:moveTo>
                      <a:lnTo>
                        <a:pt x="6937" y="8275"/>
                      </a:lnTo>
                      <a:lnTo>
                        <a:pt x="6917" y="8296"/>
                      </a:lnTo>
                      <a:lnTo>
                        <a:pt x="6875" y="8316"/>
                      </a:lnTo>
                      <a:lnTo>
                        <a:pt x="6834" y="8296"/>
                      </a:lnTo>
                      <a:lnTo>
                        <a:pt x="6855" y="8275"/>
                      </a:lnTo>
                      <a:lnTo>
                        <a:pt x="6875" y="8275"/>
                      </a:lnTo>
                      <a:lnTo>
                        <a:pt x="6855" y="8254"/>
                      </a:lnTo>
                      <a:close/>
                      <a:moveTo>
                        <a:pt x="165" y="1"/>
                      </a:moveTo>
                      <a:lnTo>
                        <a:pt x="1" y="63"/>
                      </a:lnTo>
                      <a:lnTo>
                        <a:pt x="62" y="207"/>
                      </a:lnTo>
                      <a:lnTo>
                        <a:pt x="165" y="330"/>
                      </a:lnTo>
                      <a:lnTo>
                        <a:pt x="268" y="454"/>
                      </a:lnTo>
                      <a:lnTo>
                        <a:pt x="392" y="536"/>
                      </a:lnTo>
                      <a:lnTo>
                        <a:pt x="536" y="618"/>
                      </a:lnTo>
                      <a:lnTo>
                        <a:pt x="680" y="701"/>
                      </a:lnTo>
                      <a:lnTo>
                        <a:pt x="989" y="824"/>
                      </a:lnTo>
                      <a:lnTo>
                        <a:pt x="1215" y="906"/>
                      </a:lnTo>
                      <a:lnTo>
                        <a:pt x="1442" y="1030"/>
                      </a:lnTo>
                      <a:lnTo>
                        <a:pt x="1668" y="1174"/>
                      </a:lnTo>
                      <a:lnTo>
                        <a:pt x="1874" y="1339"/>
                      </a:lnTo>
                      <a:lnTo>
                        <a:pt x="2080" y="1545"/>
                      </a:lnTo>
                      <a:lnTo>
                        <a:pt x="2265" y="1730"/>
                      </a:lnTo>
                      <a:lnTo>
                        <a:pt x="2903" y="2430"/>
                      </a:lnTo>
                      <a:lnTo>
                        <a:pt x="3562" y="3150"/>
                      </a:lnTo>
                      <a:lnTo>
                        <a:pt x="4200" y="3912"/>
                      </a:lnTo>
                      <a:lnTo>
                        <a:pt x="4508" y="4303"/>
                      </a:lnTo>
                      <a:lnTo>
                        <a:pt x="4796" y="4694"/>
                      </a:lnTo>
                      <a:lnTo>
                        <a:pt x="5085" y="5105"/>
                      </a:lnTo>
                      <a:lnTo>
                        <a:pt x="5373" y="5517"/>
                      </a:lnTo>
                      <a:lnTo>
                        <a:pt x="5620" y="5929"/>
                      </a:lnTo>
                      <a:lnTo>
                        <a:pt x="5867" y="6361"/>
                      </a:lnTo>
                      <a:lnTo>
                        <a:pt x="6093" y="6814"/>
                      </a:lnTo>
                      <a:lnTo>
                        <a:pt x="6299" y="7266"/>
                      </a:lnTo>
                      <a:lnTo>
                        <a:pt x="6484" y="7719"/>
                      </a:lnTo>
                      <a:lnTo>
                        <a:pt x="6649" y="8193"/>
                      </a:lnTo>
                      <a:lnTo>
                        <a:pt x="6690" y="8316"/>
                      </a:lnTo>
                      <a:lnTo>
                        <a:pt x="6752" y="8399"/>
                      </a:lnTo>
                      <a:lnTo>
                        <a:pt x="6814" y="8419"/>
                      </a:lnTo>
                      <a:lnTo>
                        <a:pt x="6875" y="8440"/>
                      </a:lnTo>
                      <a:lnTo>
                        <a:pt x="6896" y="8419"/>
                      </a:lnTo>
                      <a:lnTo>
                        <a:pt x="6937" y="8419"/>
                      </a:lnTo>
                      <a:lnTo>
                        <a:pt x="6978" y="8399"/>
                      </a:lnTo>
                      <a:lnTo>
                        <a:pt x="6999" y="8357"/>
                      </a:lnTo>
                      <a:lnTo>
                        <a:pt x="6999" y="8316"/>
                      </a:lnTo>
                      <a:lnTo>
                        <a:pt x="6999" y="8254"/>
                      </a:lnTo>
                      <a:lnTo>
                        <a:pt x="6958" y="8213"/>
                      </a:lnTo>
                      <a:lnTo>
                        <a:pt x="6937" y="8172"/>
                      </a:lnTo>
                      <a:lnTo>
                        <a:pt x="6875" y="8152"/>
                      </a:lnTo>
                      <a:lnTo>
                        <a:pt x="6855" y="8152"/>
                      </a:lnTo>
                      <a:lnTo>
                        <a:pt x="6814" y="8172"/>
                      </a:lnTo>
                      <a:lnTo>
                        <a:pt x="6793" y="8152"/>
                      </a:lnTo>
                      <a:lnTo>
                        <a:pt x="6649" y="7678"/>
                      </a:lnTo>
                      <a:lnTo>
                        <a:pt x="6464" y="7205"/>
                      </a:lnTo>
                      <a:lnTo>
                        <a:pt x="6258" y="6731"/>
                      </a:lnTo>
                      <a:lnTo>
                        <a:pt x="6031" y="6299"/>
                      </a:lnTo>
                      <a:lnTo>
                        <a:pt x="5784" y="5867"/>
                      </a:lnTo>
                      <a:lnTo>
                        <a:pt x="5517" y="5435"/>
                      </a:lnTo>
                      <a:lnTo>
                        <a:pt x="5229" y="5002"/>
                      </a:lnTo>
                      <a:lnTo>
                        <a:pt x="4941" y="4611"/>
                      </a:lnTo>
                      <a:lnTo>
                        <a:pt x="4632" y="4200"/>
                      </a:lnTo>
                      <a:lnTo>
                        <a:pt x="4323" y="3809"/>
                      </a:lnTo>
                      <a:lnTo>
                        <a:pt x="3685" y="3047"/>
                      </a:lnTo>
                      <a:lnTo>
                        <a:pt x="3026" y="2327"/>
                      </a:lnTo>
                      <a:lnTo>
                        <a:pt x="2388" y="1627"/>
                      </a:lnTo>
                      <a:lnTo>
                        <a:pt x="2182" y="1421"/>
                      </a:lnTo>
                      <a:lnTo>
                        <a:pt x="1977" y="1215"/>
                      </a:lnTo>
                      <a:lnTo>
                        <a:pt x="1771" y="1030"/>
                      </a:lnTo>
                      <a:lnTo>
                        <a:pt x="1524" y="886"/>
                      </a:lnTo>
                      <a:lnTo>
                        <a:pt x="1277" y="762"/>
                      </a:lnTo>
                      <a:lnTo>
                        <a:pt x="1050" y="659"/>
                      </a:lnTo>
                      <a:lnTo>
                        <a:pt x="762" y="557"/>
                      </a:lnTo>
                      <a:lnTo>
                        <a:pt x="495" y="412"/>
                      </a:lnTo>
                      <a:lnTo>
                        <a:pt x="392" y="330"/>
                      </a:lnTo>
                      <a:lnTo>
                        <a:pt x="289" y="227"/>
                      </a:lnTo>
                      <a:lnTo>
                        <a:pt x="207" y="124"/>
                      </a:lnTo>
                      <a:lnTo>
                        <a:pt x="1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36"/>
                <p:cNvSpPr/>
                <p:nvPr/>
              </p:nvSpPr>
              <p:spPr>
                <a:xfrm>
                  <a:off x="-1891863" y="2804378"/>
                  <a:ext cx="269359" cy="35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2" h="6938" extrusionOk="0">
                      <a:moveTo>
                        <a:pt x="124" y="1"/>
                      </a:moveTo>
                      <a:lnTo>
                        <a:pt x="1" y="124"/>
                      </a:lnTo>
                      <a:lnTo>
                        <a:pt x="413" y="474"/>
                      </a:lnTo>
                      <a:lnTo>
                        <a:pt x="804" y="845"/>
                      </a:lnTo>
                      <a:lnTo>
                        <a:pt x="1174" y="1215"/>
                      </a:lnTo>
                      <a:lnTo>
                        <a:pt x="1545" y="1586"/>
                      </a:lnTo>
                      <a:lnTo>
                        <a:pt x="1894" y="1977"/>
                      </a:lnTo>
                      <a:lnTo>
                        <a:pt x="2244" y="2388"/>
                      </a:lnTo>
                      <a:lnTo>
                        <a:pt x="2574" y="2800"/>
                      </a:lnTo>
                      <a:lnTo>
                        <a:pt x="2903" y="3212"/>
                      </a:lnTo>
                      <a:lnTo>
                        <a:pt x="3212" y="3644"/>
                      </a:lnTo>
                      <a:lnTo>
                        <a:pt x="3500" y="4076"/>
                      </a:lnTo>
                      <a:lnTo>
                        <a:pt x="3788" y="4529"/>
                      </a:lnTo>
                      <a:lnTo>
                        <a:pt x="4056" y="4982"/>
                      </a:lnTo>
                      <a:lnTo>
                        <a:pt x="4323" y="5455"/>
                      </a:lnTo>
                      <a:lnTo>
                        <a:pt x="4550" y="5928"/>
                      </a:lnTo>
                      <a:lnTo>
                        <a:pt x="4797" y="6402"/>
                      </a:lnTo>
                      <a:lnTo>
                        <a:pt x="5002" y="6875"/>
                      </a:lnTo>
                      <a:lnTo>
                        <a:pt x="5023" y="6937"/>
                      </a:lnTo>
                      <a:lnTo>
                        <a:pt x="5105" y="6937"/>
                      </a:lnTo>
                      <a:lnTo>
                        <a:pt x="5167" y="6896"/>
                      </a:lnTo>
                      <a:lnTo>
                        <a:pt x="5249" y="6855"/>
                      </a:lnTo>
                      <a:lnTo>
                        <a:pt x="5291" y="6772"/>
                      </a:lnTo>
                      <a:lnTo>
                        <a:pt x="5332" y="6711"/>
                      </a:lnTo>
                      <a:lnTo>
                        <a:pt x="5167" y="6669"/>
                      </a:lnTo>
                      <a:lnTo>
                        <a:pt x="5126" y="6731"/>
                      </a:lnTo>
                      <a:lnTo>
                        <a:pt x="4900" y="6258"/>
                      </a:lnTo>
                      <a:lnTo>
                        <a:pt x="4673" y="5784"/>
                      </a:lnTo>
                      <a:lnTo>
                        <a:pt x="4426" y="5311"/>
                      </a:lnTo>
                      <a:lnTo>
                        <a:pt x="4159" y="4838"/>
                      </a:lnTo>
                      <a:lnTo>
                        <a:pt x="3891" y="4385"/>
                      </a:lnTo>
                      <a:lnTo>
                        <a:pt x="3603" y="3953"/>
                      </a:lnTo>
                      <a:lnTo>
                        <a:pt x="3315" y="3520"/>
                      </a:lnTo>
                      <a:lnTo>
                        <a:pt x="3006" y="3088"/>
                      </a:lnTo>
                      <a:lnTo>
                        <a:pt x="2677" y="2656"/>
                      </a:lnTo>
                      <a:lnTo>
                        <a:pt x="2347" y="2244"/>
                      </a:lnTo>
                      <a:lnTo>
                        <a:pt x="1997" y="1853"/>
                      </a:lnTo>
                      <a:lnTo>
                        <a:pt x="1647" y="1462"/>
                      </a:lnTo>
                      <a:lnTo>
                        <a:pt x="1277" y="1071"/>
                      </a:lnTo>
                      <a:lnTo>
                        <a:pt x="906" y="721"/>
                      </a:lnTo>
                      <a:lnTo>
                        <a:pt x="515" y="351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36"/>
                <p:cNvSpPr/>
                <p:nvPr/>
              </p:nvSpPr>
              <p:spPr>
                <a:xfrm>
                  <a:off x="-1855439" y="2908343"/>
                  <a:ext cx="157059" cy="2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9" h="5229" extrusionOk="0">
                      <a:moveTo>
                        <a:pt x="124" y="1"/>
                      </a:moveTo>
                      <a:lnTo>
                        <a:pt x="0" y="83"/>
                      </a:lnTo>
                      <a:lnTo>
                        <a:pt x="432" y="680"/>
                      </a:lnTo>
                      <a:lnTo>
                        <a:pt x="824" y="1298"/>
                      </a:lnTo>
                      <a:lnTo>
                        <a:pt x="1215" y="1915"/>
                      </a:lnTo>
                      <a:lnTo>
                        <a:pt x="1585" y="2533"/>
                      </a:lnTo>
                      <a:lnTo>
                        <a:pt x="1914" y="3171"/>
                      </a:lnTo>
                      <a:lnTo>
                        <a:pt x="2244" y="3829"/>
                      </a:lnTo>
                      <a:lnTo>
                        <a:pt x="2532" y="4488"/>
                      </a:lnTo>
                      <a:lnTo>
                        <a:pt x="2820" y="5167"/>
                      </a:lnTo>
                      <a:lnTo>
                        <a:pt x="2841" y="5208"/>
                      </a:lnTo>
                      <a:lnTo>
                        <a:pt x="2861" y="5208"/>
                      </a:lnTo>
                      <a:lnTo>
                        <a:pt x="2923" y="5229"/>
                      </a:lnTo>
                      <a:lnTo>
                        <a:pt x="2985" y="5208"/>
                      </a:lnTo>
                      <a:lnTo>
                        <a:pt x="3026" y="5188"/>
                      </a:lnTo>
                      <a:lnTo>
                        <a:pt x="3088" y="5147"/>
                      </a:lnTo>
                      <a:lnTo>
                        <a:pt x="3108" y="5105"/>
                      </a:lnTo>
                      <a:lnTo>
                        <a:pt x="2944" y="5044"/>
                      </a:lnTo>
                      <a:lnTo>
                        <a:pt x="2676" y="4385"/>
                      </a:lnTo>
                      <a:lnTo>
                        <a:pt x="2367" y="3726"/>
                      </a:lnTo>
                      <a:lnTo>
                        <a:pt x="2059" y="3068"/>
                      </a:lnTo>
                      <a:lnTo>
                        <a:pt x="1709" y="2430"/>
                      </a:lnTo>
                      <a:lnTo>
                        <a:pt x="1338" y="1792"/>
                      </a:lnTo>
                      <a:lnTo>
                        <a:pt x="968" y="1195"/>
                      </a:lnTo>
                      <a:lnTo>
                        <a:pt x="556" y="577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36"/>
                <p:cNvSpPr/>
                <p:nvPr/>
              </p:nvSpPr>
              <p:spPr>
                <a:xfrm>
                  <a:off x="-1825280" y="3028979"/>
                  <a:ext cx="70724" cy="188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3726" extrusionOk="0">
                      <a:moveTo>
                        <a:pt x="124" y="1"/>
                      </a:moveTo>
                      <a:lnTo>
                        <a:pt x="0" y="103"/>
                      </a:lnTo>
                      <a:lnTo>
                        <a:pt x="268" y="515"/>
                      </a:lnTo>
                      <a:lnTo>
                        <a:pt x="515" y="927"/>
                      </a:lnTo>
                      <a:lnTo>
                        <a:pt x="721" y="1359"/>
                      </a:lnTo>
                      <a:lnTo>
                        <a:pt x="906" y="1832"/>
                      </a:lnTo>
                      <a:lnTo>
                        <a:pt x="1029" y="2285"/>
                      </a:lnTo>
                      <a:lnTo>
                        <a:pt x="1132" y="2759"/>
                      </a:lnTo>
                      <a:lnTo>
                        <a:pt x="1215" y="3253"/>
                      </a:lnTo>
                      <a:lnTo>
                        <a:pt x="1235" y="3726"/>
                      </a:lnTo>
                      <a:lnTo>
                        <a:pt x="1400" y="3726"/>
                      </a:lnTo>
                      <a:lnTo>
                        <a:pt x="1379" y="3232"/>
                      </a:lnTo>
                      <a:lnTo>
                        <a:pt x="1297" y="2738"/>
                      </a:lnTo>
                      <a:lnTo>
                        <a:pt x="1194" y="2244"/>
                      </a:lnTo>
                      <a:lnTo>
                        <a:pt x="1050" y="1771"/>
                      </a:lnTo>
                      <a:lnTo>
                        <a:pt x="865" y="1297"/>
                      </a:lnTo>
                      <a:lnTo>
                        <a:pt x="659" y="844"/>
                      </a:lnTo>
                      <a:lnTo>
                        <a:pt x="412" y="412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09;p36"/>
                <p:cNvSpPr/>
                <p:nvPr/>
              </p:nvSpPr>
              <p:spPr>
                <a:xfrm>
                  <a:off x="-2032200" y="2728501"/>
                  <a:ext cx="54104" cy="15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309" extrusionOk="0">
                      <a:moveTo>
                        <a:pt x="1070" y="0"/>
                      </a:moveTo>
                      <a:lnTo>
                        <a:pt x="535" y="62"/>
                      </a:lnTo>
                      <a:lnTo>
                        <a:pt x="0" y="144"/>
                      </a:lnTo>
                      <a:lnTo>
                        <a:pt x="41" y="309"/>
                      </a:lnTo>
                      <a:lnTo>
                        <a:pt x="556" y="206"/>
                      </a:lnTo>
                      <a:lnTo>
                        <a:pt x="1070" y="165"/>
                      </a:lnTo>
                      <a:lnTo>
                        <a:pt x="107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10;p36"/>
                <p:cNvSpPr/>
                <p:nvPr/>
              </p:nvSpPr>
              <p:spPr>
                <a:xfrm>
                  <a:off x="-1942784" y="2696270"/>
                  <a:ext cx="133114" cy="45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5" h="906" extrusionOk="0">
                      <a:moveTo>
                        <a:pt x="62" y="0"/>
                      </a:moveTo>
                      <a:lnTo>
                        <a:pt x="0" y="144"/>
                      </a:lnTo>
                      <a:lnTo>
                        <a:pt x="638" y="412"/>
                      </a:lnTo>
                      <a:lnTo>
                        <a:pt x="1297" y="618"/>
                      </a:lnTo>
                      <a:lnTo>
                        <a:pt x="1956" y="782"/>
                      </a:lnTo>
                      <a:lnTo>
                        <a:pt x="2614" y="906"/>
                      </a:lnTo>
                      <a:lnTo>
                        <a:pt x="2635" y="741"/>
                      </a:lnTo>
                      <a:lnTo>
                        <a:pt x="1976" y="618"/>
                      </a:lnTo>
                      <a:lnTo>
                        <a:pt x="1338" y="453"/>
                      </a:lnTo>
                      <a:lnTo>
                        <a:pt x="700" y="247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36"/>
                <p:cNvSpPr/>
                <p:nvPr/>
              </p:nvSpPr>
              <p:spPr>
                <a:xfrm>
                  <a:off x="-1729651" y="2756538"/>
                  <a:ext cx="95731" cy="28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557" extrusionOk="0">
                      <a:moveTo>
                        <a:pt x="42" y="1"/>
                      </a:moveTo>
                      <a:lnTo>
                        <a:pt x="1" y="166"/>
                      </a:lnTo>
                      <a:lnTo>
                        <a:pt x="927" y="351"/>
                      </a:lnTo>
                      <a:lnTo>
                        <a:pt x="1853" y="557"/>
                      </a:lnTo>
                      <a:lnTo>
                        <a:pt x="1894" y="392"/>
                      </a:lnTo>
                      <a:lnTo>
                        <a:pt x="968" y="186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36"/>
                <p:cNvSpPr/>
                <p:nvPr/>
              </p:nvSpPr>
              <p:spPr>
                <a:xfrm>
                  <a:off x="-1654784" y="2648430"/>
                  <a:ext cx="173730" cy="2381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9" h="4714" extrusionOk="0">
                      <a:moveTo>
                        <a:pt x="1462" y="165"/>
                      </a:moveTo>
                      <a:lnTo>
                        <a:pt x="1565" y="206"/>
                      </a:lnTo>
                      <a:lnTo>
                        <a:pt x="1668" y="247"/>
                      </a:lnTo>
                      <a:lnTo>
                        <a:pt x="2779" y="803"/>
                      </a:lnTo>
                      <a:lnTo>
                        <a:pt x="2923" y="885"/>
                      </a:lnTo>
                      <a:lnTo>
                        <a:pt x="3068" y="988"/>
                      </a:lnTo>
                      <a:lnTo>
                        <a:pt x="3170" y="1091"/>
                      </a:lnTo>
                      <a:lnTo>
                        <a:pt x="3212" y="1132"/>
                      </a:lnTo>
                      <a:lnTo>
                        <a:pt x="3232" y="1194"/>
                      </a:lnTo>
                      <a:lnTo>
                        <a:pt x="3253" y="1297"/>
                      </a:lnTo>
                      <a:lnTo>
                        <a:pt x="3253" y="1379"/>
                      </a:lnTo>
                      <a:lnTo>
                        <a:pt x="3253" y="1462"/>
                      </a:lnTo>
                      <a:lnTo>
                        <a:pt x="3232" y="1544"/>
                      </a:lnTo>
                      <a:lnTo>
                        <a:pt x="3150" y="1729"/>
                      </a:lnTo>
                      <a:lnTo>
                        <a:pt x="3047" y="1914"/>
                      </a:lnTo>
                      <a:lnTo>
                        <a:pt x="2903" y="2161"/>
                      </a:lnTo>
                      <a:lnTo>
                        <a:pt x="2800" y="2388"/>
                      </a:lnTo>
                      <a:lnTo>
                        <a:pt x="2738" y="2655"/>
                      </a:lnTo>
                      <a:lnTo>
                        <a:pt x="2697" y="2902"/>
                      </a:lnTo>
                      <a:lnTo>
                        <a:pt x="2676" y="3149"/>
                      </a:lnTo>
                      <a:lnTo>
                        <a:pt x="2656" y="3438"/>
                      </a:lnTo>
                      <a:lnTo>
                        <a:pt x="2594" y="3767"/>
                      </a:lnTo>
                      <a:lnTo>
                        <a:pt x="2553" y="3932"/>
                      </a:lnTo>
                      <a:lnTo>
                        <a:pt x="2491" y="4055"/>
                      </a:lnTo>
                      <a:lnTo>
                        <a:pt x="2429" y="4179"/>
                      </a:lnTo>
                      <a:lnTo>
                        <a:pt x="2368" y="4281"/>
                      </a:lnTo>
                      <a:lnTo>
                        <a:pt x="2285" y="4384"/>
                      </a:lnTo>
                      <a:lnTo>
                        <a:pt x="2203" y="4467"/>
                      </a:lnTo>
                      <a:lnTo>
                        <a:pt x="2141" y="4405"/>
                      </a:lnTo>
                      <a:lnTo>
                        <a:pt x="2121" y="4343"/>
                      </a:lnTo>
                      <a:lnTo>
                        <a:pt x="2100" y="4240"/>
                      </a:lnTo>
                      <a:lnTo>
                        <a:pt x="1565" y="4549"/>
                      </a:lnTo>
                      <a:lnTo>
                        <a:pt x="165" y="4405"/>
                      </a:lnTo>
                      <a:lnTo>
                        <a:pt x="309" y="1791"/>
                      </a:lnTo>
                      <a:lnTo>
                        <a:pt x="309" y="1503"/>
                      </a:lnTo>
                      <a:lnTo>
                        <a:pt x="309" y="1276"/>
                      </a:lnTo>
                      <a:lnTo>
                        <a:pt x="309" y="1050"/>
                      </a:lnTo>
                      <a:lnTo>
                        <a:pt x="351" y="844"/>
                      </a:lnTo>
                      <a:lnTo>
                        <a:pt x="371" y="762"/>
                      </a:lnTo>
                      <a:lnTo>
                        <a:pt x="412" y="700"/>
                      </a:lnTo>
                      <a:lnTo>
                        <a:pt x="474" y="659"/>
                      </a:lnTo>
                      <a:lnTo>
                        <a:pt x="536" y="638"/>
                      </a:lnTo>
                      <a:lnTo>
                        <a:pt x="701" y="577"/>
                      </a:lnTo>
                      <a:lnTo>
                        <a:pt x="824" y="556"/>
                      </a:lnTo>
                      <a:lnTo>
                        <a:pt x="948" y="515"/>
                      </a:lnTo>
                      <a:lnTo>
                        <a:pt x="1071" y="433"/>
                      </a:lnTo>
                      <a:lnTo>
                        <a:pt x="1174" y="350"/>
                      </a:lnTo>
                      <a:lnTo>
                        <a:pt x="1195" y="309"/>
                      </a:lnTo>
                      <a:lnTo>
                        <a:pt x="1256" y="227"/>
                      </a:lnTo>
                      <a:lnTo>
                        <a:pt x="1318" y="186"/>
                      </a:lnTo>
                      <a:lnTo>
                        <a:pt x="1380" y="165"/>
                      </a:lnTo>
                      <a:close/>
                      <a:moveTo>
                        <a:pt x="1380" y="0"/>
                      </a:moveTo>
                      <a:lnTo>
                        <a:pt x="1297" y="21"/>
                      </a:lnTo>
                      <a:lnTo>
                        <a:pt x="1236" y="41"/>
                      </a:lnTo>
                      <a:lnTo>
                        <a:pt x="1133" y="124"/>
                      </a:lnTo>
                      <a:lnTo>
                        <a:pt x="1071" y="206"/>
                      </a:lnTo>
                      <a:lnTo>
                        <a:pt x="1030" y="247"/>
                      </a:lnTo>
                      <a:lnTo>
                        <a:pt x="968" y="309"/>
                      </a:lnTo>
                      <a:lnTo>
                        <a:pt x="865" y="371"/>
                      </a:lnTo>
                      <a:lnTo>
                        <a:pt x="659" y="433"/>
                      </a:lnTo>
                      <a:lnTo>
                        <a:pt x="454" y="494"/>
                      </a:lnTo>
                      <a:lnTo>
                        <a:pt x="371" y="535"/>
                      </a:lnTo>
                      <a:lnTo>
                        <a:pt x="289" y="597"/>
                      </a:lnTo>
                      <a:lnTo>
                        <a:pt x="248" y="680"/>
                      </a:lnTo>
                      <a:lnTo>
                        <a:pt x="207" y="762"/>
                      </a:lnTo>
                      <a:lnTo>
                        <a:pt x="165" y="885"/>
                      </a:lnTo>
                      <a:lnTo>
                        <a:pt x="165" y="1009"/>
                      </a:lnTo>
                      <a:lnTo>
                        <a:pt x="145" y="1256"/>
                      </a:lnTo>
                      <a:lnTo>
                        <a:pt x="145" y="1503"/>
                      </a:lnTo>
                      <a:lnTo>
                        <a:pt x="145" y="1791"/>
                      </a:lnTo>
                      <a:lnTo>
                        <a:pt x="1" y="4549"/>
                      </a:lnTo>
                      <a:lnTo>
                        <a:pt x="1606" y="4714"/>
                      </a:lnTo>
                      <a:lnTo>
                        <a:pt x="1997" y="4487"/>
                      </a:lnTo>
                      <a:lnTo>
                        <a:pt x="2059" y="4570"/>
                      </a:lnTo>
                      <a:lnTo>
                        <a:pt x="2162" y="4631"/>
                      </a:lnTo>
                      <a:lnTo>
                        <a:pt x="2203" y="4652"/>
                      </a:lnTo>
                      <a:lnTo>
                        <a:pt x="2244" y="4631"/>
                      </a:lnTo>
                      <a:lnTo>
                        <a:pt x="2347" y="4549"/>
                      </a:lnTo>
                      <a:lnTo>
                        <a:pt x="2450" y="4446"/>
                      </a:lnTo>
                      <a:lnTo>
                        <a:pt x="2553" y="4323"/>
                      </a:lnTo>
                      <a:lnTo>
                        <a:pt x="2615" y="4179"/>
                      </a:lnTo>
                      <a:lnTo>
                        <a:pt x="2697" y="4014"/>
                      </a:lnTo>
                      <a:lnTo>
                        <a:pt x="2738" y="3849"/>
                      </a:lnTo>
                      <a:lnTo>
                        <a:pt x="2779" y="3664"/>
                      </a:lnTo>
                      <a:lnTo>
                        <a:pt x="2821" y="3458"/>
                      </a:lnTo>
                      <a:lnTo>
                        <a:pt x="2841" y="3170"/>
                      </a:lnTo>
                      <a:lnTo>
                        <a:pt x="2862" y="2923"/>
                      </a:lnTo>
                      <a:lnTo>
                        <a:pt x="2903" y="2676"/>
                      </a:lnTo>
                      <a:lnTo>
                        <a:pt x="2965" y="2450"/>
                      </a:lnTo>
                      <a:lnTo>
                        <a:pt x="3047" y="2223"/>
                      </a:lnTo>
                      <a:lnTo>
                        <a:pt x="3170" y="1997"/>
                      </a:lnTo>
                      <a:lnTo>
                        <a:pt x="3294" y="1791"/>
                      </a:lnTo>
                      <a:lnTo>
                        <a:pt x="3397" y="1585"/>
                      </a:lnTo>
                      <a:lnTo>
                        <a:pt x="3417" y="1482"/>
                      </a:lnTo>
                      <a:lnTo>
                        <a:pt x="3438" y="1359"/>
                      </a:lnTo>
                      <a:lnTo>
                        <a:pt x="3417" y="1256"/>
                      </a:lnTo>
                      <a:lnTo>
                        <a:pt x="3397" y="1153"/>
                      </a:lnTo>
                      <a:lnTo>
                        <a:pt x="3356" y="1071"/>
                      </a:lnTo>
                      <a:lnTo>
                        <a:pt x="3294" y="988"/>
                      </a:lnTo>
                      <a:lnTo>
                        <a:pt x="3170" y="865"/>
                      </a:lnTo>
                      <a:lnTo>
                        <a:pt x="3026" y="762"/>
                      </a:lnTo>
                      <a:lnTo>
                        <a:pt x="2841" y="659"/>
                      </a:lnTo>
                      <a:lnTo>
                        <a:pt x="1730" y="103"/>
                      </a:lnTo>
                      <a:lnTo>
                        <a:pt x="1627" y="62"/>
                      </a:lnTo>
                      <a:lnTo>
                        <a:pt x="1503" y="21"/>
                      </a:lnTo>
                      <a:lnTo>
                        <a:pt x="138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36"/>
                <p:cNvSpPr/>
                <p:nvPr/>
              </p:nvSpPr>
              <p:spPr>
                <a:xfrm>
                  <a:off x="-1622554" y="2692078"/>
                  <a:ext cx="97802" cy="1643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3253" extrusionOk="0">
                      <a:moveTo>
                        <a:pt x="804" y="165"/>
                      </a:moveTo>
                      <a:lnTo>
                        <a:pt x="948" y="186"/>
                      </a:lnTo>
                      <a:lnTo>
                        <a:pt x="1071" y="207"/>
                      </a:lnTo>
                      <a:lnTo>
                        <a:pt x="1215" y="248"/>
                      </a:lnTo>
                      <a:lnTo>
                        <a:pt x="1359" y="310"/>
                      </a:lnTo>
                      <a:lnTo>
                        <a:pt x="1483" y="371"/>
                      </a:lnTo>
                      <a:lnTo>
                        <a:pt x="1586" y="454"/>
                      </a:lnTo>
                      <a:lnTo>
                        <a:pt x="1689" y="515"/>
                      </a:lnTo>
                      <a:lnTo>
                        <a:pt x="1750" y="577"/>
                      </a:lnTo>
                      <a:lnTo>
                        <a:pt x="1771" y="618"/>
                      </a:lnTo>
                      <a:lnTo>
                        <a:pt x="1771" y="701"/>
                      </a:lnTo>
                      <a:lnTo>
                        <a:pt x="1750" y="783"/>
                      </a:lnTo>
                      <a:lnTo>
                        <a:pt x="1668" y="1050"/>
                      </a:lnTo>
                      <a:lnTo>
                        <a:pt x="1586" y="1318"/>
                      </a:lnTo>
                      <a:lnTo>
                        <a:pt x="1544" y="1606"/>
                      </a:lnTo>
                      <a:lnTo>
                        <a:pt x="1524" y="1894"/>
                      </a:lnTo>
                      <a:lnTo>
                        <a:pt x="1524" y="2038"/>
                      </a:lnTo>
                      <a:lnTo>
                        <a:pt x="1503" y="2224"/>
                      </a:lnTo>
                      <a:lnTo>
                        <a:pt x="1503" y="2388"/>
                      </a:lnTo>
                      <a:lnTo>
                        <a:pt x="1462" y="2574"/>
                      </a:lnTo>
                      <a:lnTo>
                        <a:pt x="1400" y="2738"/>
                      </a:lnTo>
                      <a:lnTo>
                        <a:pt x="1277" y="2677"/>
                      </a:lnTo>
                      <a:lnTo>
                        <a:pt x="1215" y="2635"/>
                      </a:lnTo>
                      <a:lnTo>
                        <a:pt x="1195" y="2697"/>
                      </a:lnTo>
                      <a:lnTo>
                        <a:pt x="1133" y="2779"/>
                      </a:lnTo>
                      <a:lnTo>
                        <a:pt x="1050" y="2862"/>
                      </a:lnTo>
                      <a:lnTo>
                        <a:pt x="968" y="2924"/>
                      </a:lnTo>
                      <a:lnTo>
                        <a:pt x="865" y="2985"/>
                      </a:lnTo>
                      <a:lnTo>
                        <a:pt x="783" y="3026"/>
                      </a:lnTo>
                      <a:lnTo>
                        <a:pt x="680" y="3068"/>
                      </a:lnTo>
                      <a:lnTo>
                        <a:pt x="577" y="3088"/>
                      </a:lnTo>
                      <a:lnTo>
                        <a:pt x="392" y="3088"/>
                      </a:lnTo>
                      <a:lnTo>
                        <a:pt x="351" y="3068"/>
                      </a:lnTo>
                      <a:lnTo>
                        <a:pt x="330" y="3026"/>
                      </a:lnTo>
                      <a:lnTo>
                        <a:pt x="310" y="2985"/>
                      </a:lnTo>
                      <a:lnTo>
                        <a:pt x="310" y="2862"/>
                      </a:lnTo>
                      <a:lnTo>
                        <a:pt x="310" y="2677"/>
                      </a:lnTo>
                      <a:lnTo>
                        <a:pt x="310" y="2450"/>
                      </a:lnTo>
                      <a:lnTo>
                        <a:pt x="248" y="1956"/>
                      </a:lnTo>
                      <a:lnTo>
                        <a:pt x="186" y="1524"/>
                      </a:lnTo>
                      <a:lnTo>
                        <a:pt x="165" y="1112"/>
                      </a:lnTo>
                      <a:lnTo>
                        <a:pt x="165" y="906"/>
                      </a:lnTo>
                      <a:lnTo>
                        <a:pt x="165" y="742"/>
                      </a:lnTo>
                      <a:lnTo>
                        <a:pt x="207" y="598"/>
                      </a:lnTo>
                      <a:lnTo>
                        <a:pt x="248" y="474"/>
                      </a:lnTo>
                      <a:lnTo>
                        <a:pt x="330" y="371"/>
                      </a:lnTo>
                      <a:lnTo>
                        <a:pt x="412" y="268"/>
                      </a:lnTo>
                      <a:lnTo>
                        <a:pt x="536" y="207"/>
                      </a:lnTo>
                      <a:lnTo>
                        <a:pt x="680" y="186"/>
                      </a:lnTo>
                      <a:lnTo>
                        <a:pt x="804" y="165"/>
                      </a:lnTo>
                      <a:close/>
                      <a:moveTo>
                        <a:pt x="804" y="1"/>
                      </a:moveTo>
                      <a:lnTo>
                        <a:pt x="639" y="21"/>
                      </a:lnTo>
                      <a:lnTo>
                        <a:pt x="474" y="63"/>
                      </a:lnTo>
                      <a:lnTo>
                        <a:pt x="330" y="145"/>
                      </a:lnTo>
                      <a:lnTo>
                        <a:pt x="207" y="248"/>
                      </a:lnTo>
                      <a:lnTo>
                        <a:pt x="104" y="392"/>
                      </a:lnTo>
                      <a:lnTo>
                        <a:pt x="42" y="536"/>
                      </a:lnTo>
                      <a:lnTo>
                        <a:pt x="21" y="701"/>
                      </a:lnTo>
                      <a:lnTo>
                        <a:pt x="1" y="865"/>
                      </a:lnTo>
                      <a:lnTo>
                        <a:pt x="1" y="1071"/>
                      </a:lnTo>
                      <a:lnTo>
                        <a:pt x="21" y="1503"/>
                      </a:lnTo>
                      <a:lnTo>
                        <a:pt x="83" y="1977"/>
                      </a:lnTo>
                      <a:lnTo>
                        <a:pt x="145" y="2471"/>
                      </a:lnTo>
                      <a:lnTo>
                        <a:pt x="145" y="2677"/>
                      </a:lnTo>
                      <a:lnTo>
                        <a:pt x="145" y="2862"/>
                      </a:lnTo>
                      <a:lnTo>
                        <a:pt x="145" y="2924"/>
                      </a:lnTo>
                      <a:lnTo>
                        <a:pt x="145" y="3006"/>
                      </a:lnTo>
                      <a:lnTo>
                        <a:pt x="186" y="3109"/>
                      </a:lnTo>
                      <a:lnTo>
                        <a:pt x="227" y="3170"/>
                      </a:lnTo>
                      <a:lnTo>
                        <a:pt x="289" y="3212"/>
                      </a:lnTo>
                      <a:lnTo>
                        <a:pt x="351" y="3232"/>
                      </a:lnTo>
                      <a:lnTo>
                        <a:pt x="454" y="3253"/>
                      </a:lnTo>
                      <a:lnTo>
                        <a:pt x="598" y="3253"/>
                      </a:lnTo>
                      <a:lnTo>
                        <a:pt x="721" y="3232"/>
                      </a:lnTo>
                      <a:lnTo>
                        <a:pt x="824" y="3191"/>
                      </a:lnTo>
                      <a:lnTo>
                        <a:pt x="927" y="3150"/>
                      </a:lnTo>
                      <a:lnTo>
                        <a:pt x="1030" y="3088"/>
                      </a:lnTo>
                      <a:lnTo>
                        <a:pt x="1112" y="3026"/>
                      </a:lnTo>
                      <a:lnTo>
                        <a:pt x="1215" y="2944"/>
                      </a:lnTo>
                      <a:lnTo>
                        <a:pt x="1277" y="2862"/>
                      </a:lnTo>
                      <a:lnTo>
                        <a:pt x="1339" y="2903"/>
                      </a:lnTo>
                      <a:lnTo>
                        <a:pt x="1400" y="2985"/>
                      </a:lnTo>
                      <a:lnTo>
                        <a:pt x="1462" y="2903"/>
                      </a:lnTo>
                      <a:lnTo>
                        <a:pt x="1524" y="2821"/>
                      </a:lnTo>
                      <a:lnTo>
                        <a:pt x="1586" y="2718"/>
                      </a:lnTo>
                      <a:lnTo>
                        <a:pt x="1647" y="2491"/>
                      </a:lnTo>
                      <a:lnTo>
                        <a:pt x="1668" y="2265"/>
                      </a:lnTo>
                      <a:lnTo>
                        <a:pt x="1689" y="2038"/>
                      </a:lnTo>
                      <a:lnTo>
                        <a:pt x="1689" y="1915"/>
                      </a:lnTo>
                      <a:lnTo>
                        <a:pt x="1709" y="1627"/>
                      </a:lnTo>
                      <a:lnTo>
                        <a:pt x="1750" y="1359"/>
                      </a:lnTo>
                      <a:lnTo>
                        <a:pt x="1812" y="1092"/>
                      </a:lnTo>
                      <a:lnTo>
                        <a:pt x="1894" y="824"/>
                      </a:lnTo>
                      <a:lnTo>
                        <a:pt x="1936" y="721"/>
                      </a:lnTo>
                      <a:lnTo>
                        <a:pt x="1936" y="639"/>
                      </a:lnTo>
                      <a:lnTo>
                        <a:pt x="1936" y="577"/>
                      </a:lnTo>
                      <a:lnTo>
                        <a:pt x="1915" y="515"/>
                      </a:lnTo>
                      <a:lnTo>
                        <a:pt x="1874" y="474"/>
                      </a:lnTo>
                      <a:lnTo>
                        <a:pt x="1791" y="392"/>
                      </a:lnTo>
                      <a:lnTo>
                        <a:pt x="1689" y="310"/>
                      </a:lnTo>
                      <a:lnTo>
                        <a:pt x="1565" y="227"/>
                      </a:lnTo>
                      <a:lnTo>
                        <a:pt x="1421" y="165"/>
                      </a:lnTo>
                      <a:lnTo>
                        <a:pt x="1277" y="83"/>
                      </a:lnTo>
                      <a:lnTo>
                        <a:pt x="1112" y="42"/>
                      </a:lnTo>
                      <a:lnTo>
                        <a:pt x="968" y="21"/>
                      </a:lnTo>
                      <a:lnTo>
                        <a:pt x="80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14;p36"/>
                <p:cNvSpPr/>
                <p:nvPr/>
              </p:nvSpPr>
              <p:spPr>
                <a:xfrm>
                  <a:off x="-1459281" y="2670254"/>
                  <a:ext cx="171608" cy="339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7" h="6711" extrusionOk="0">
                      <a:moveTo>
                        <a:pt x="803" y="1"/>
                      </a:moveTo>
                      <a:lnTo>
                        <a:pt x="721" y="1647"/>
                      </a:lnTo>
                      <a:lnTo>
                        <a:pt x="824" y="1647"/>
                      </a:lnTo>
                      <a:lnTo>
                        <a:pt x="1153" y="1668"/>
                      </a:lnTo>
                      <a:lnTo>
                        <a:pt x="1462" y="1709"/>
                      </a:lnTo>
                      <a:lnTo>
                        <a:pt x="1791" y="1729"/>
                      </a:lnTo>
                      <a:lnTo>
                        <a:pt x="2141" y="1750"/>
                      </a:lnTo>
                      <a:lnTo>
                        <a:pt x="2285" y="1750"/>
                      </a:lnTo>
                      <a:lnTo>
                        <a:pt x="2429" y="1791"/>
                      </a:lnTo>
                      <a:lnTo>
                        <a:pt x="2532" y="1853"/>
                      </a:lnTo>
                      <a:lnTo>
                        <a:pt x="2614" y="1935"/>
                      </a:lnTo>
                      <a:lnTo>
                        <a:pt x="2717" y="2059"/>
                      </a:lnTo>
                      <a:lnTo>
                        <a:pt x="2820" y="2182"/>
                      </a:lnTo>
                      <a:lnTo>
                        <a:pt x="2985" y="2450"/>
                      </a:lnTo>
                      <a:lnTo>
                        <a:pt x="3108" y="2759"/>
                      </a:lnTo>
                      <a:lnTo>
                        <a:pt x="3191" y="3067"/>
                      </a:lnTo>
                      <a:lnTo>
                        <a:pt x="3232" y="3376"/>
                      </a:lnTo>
                      <a:lnTo>
                        <a:pt x="3211" y="3705"/>
                      </a:lnTo>
                      <a:lnTo>
                        <a:pt x="3149" y="4014"/>
                      </a:lnTo>
                      <a:lnTo>
                        <a:pt x="3108" y="4179"/>
                      </a:lnTo>
                      <a:lnTo>
                        <a:pt x="3047" y="4323"/>
                      </a:lnTo>
                      <a:lnTo>
                        <a:pt x="2944" y="4549"/>
                      </a:lnTo>
                      <a:lnTo>
                        <a:pt x="2820" y="4837"/>
                      </a:lnTo>
                      <a:lnTo>
                        <a:pt x="2758" y="4982"/>
                      </a:lnTo>
                      <a:lnTo>
                        <a:pt x="2717" y="5146"/>
                      </a:lnTo>
                      <a:lnTo>
                        <a:pt x="2717" y="5311"/>
                      </a:lnTo>
                      <a:lnTo>
                        <a:pt x="2717" y="5476"/>
                      </a:lnTo>
                      <a:lnTo>
                        <a:pt x="2717" y="5702"/>
                      </a:lnTo>
                      <a:lnTo>
                        <a:pt x="2697" y="5805"/>
                      </a:lnTo>
                      <a:lnTo>
                        <a:pt x="2676" y="5908"/>
                      </a:lnTo>
                      <a:lnTo>
                        <a:pt x="2614" y="6052"/>
                      </a:lnTo>
                      <a:lnTo>
                        <a:pt x="2491" y="6196"/>
                      </a:lnTo>
                      <a:lnTo>
                        <a:pt x="2347" y="6299"/>
                      </a:lnTo>
                      <a:lnTo>
                        <a:pt x="2161" y="6402"/>
                      </a:lnTo>
                      <a:lnTo>
                        <a:pt x="1976" y="6463"/>
                      </a:lnTo>
                      <a:lnTo>
                        <a:pt x="1791" y="6505"/>
                      </a:lnTo>
                      <a:lnTo>
                        <a:pt x="1400" y="6546"/>
                      </a:lnTo>
                      <a:lnTo>
                        <a:pt x="1071" y="6546"/>
                      </a:lnTo>
                      <a:lnTo>
                        <a:pt x="926" y="6505"/>
                      </a:lnTo>
                      <a:lnTo>
                        <a:pt x="844" y="6484"/>
                      </a:lnTo>
                      <a:lnTo>
                        <a:pt x="803" y="6422"/>
                      </a:lnTo>
                      <a:lnTo>
                        <a:pt x="762" y="6381"/>
                      </a:lnTo>
                      <a:lnTo>
                        <a:pt x="721" y="6319"/>
                      </a:lnTo>
                      <a:lnTo>
                        <a:pt x="679" y="6175"/>
                      </a:lnTo>
                      <a:lnTo>
                        <a:pt x="659" y="6031"/>
                      </a:lnTo>
                      <a:lnTo>
                        <a:pt x="638" y="5846"/>
                      </a:lnTo>
                      <a:lnTo>
                        <a:pt x="638" y="5352"/>
                      </a:lnTo>
                      <a:lnTo>
                        <a:pt x="597" y="4837"/>
                      </a:lnTo>
                      <a:lnTo>
                        <a:pt x="556" y="4343"/>
                      </a:lnTo>
                      <a:lnTo>
                        <a:pt x="515" y="3829"/>
                      </a:lnTo>
                      <a:lnTo>
                        <a:pt x="433" y="3335"/>
                      </a:lnTo>
                      <a:lnTo>
                        <a:pt x="350" y="2820"/>
                      </a:lnTo>
                      <a:lnTo>
                        <a:pt x="268" y="2326"/>
                      </a:lnTo>
                      <a:lnTo>
                        <a:pt x="144" y="1832"/>
                      </a:lnTo>
                      <a:lnTo>
                        <a:pt x="0" y="1874"/>
                      </a:lnTo>
                      <a:lnTo>
                        <a:pt x="103" y="2368"/>
                      </a:lnTo>
                      <a:lnTo>
                        <a:pt x="206" y="2862"/>
                      </a:lnTo>
                      <a:lnTo>
                        <a:pt x="288" y="3356"/>
                      </a:lnTo>
                      <a:lnTo>
                        <a:pt x="350" y="3849"/>
                      </a:lnTo>
                      <a:lnTo>
                        <a:pt x="412" y="4343"/>
                      </a:lnTo>
                      <a:lnTo>
                        <a:pt x="433" y="4858"/>
                      </a:lnTo>
                      <a:lnTo>
                        <a:pt x="474" y="5352"/>
                      </a:lnTo>
                      <a:lnTo>
                        <a:pt x="474" y="5867"/>
                      </a:lnTo>
                      <a:lnTo>
                        <a:pt x="494" y="6031"/>
                      </a:lnTo>
                      <a:lnTo>
                        <a:pt x="515" y="6216"/>
                      </a:lnTo>
                      <a:lnTo>
                        <a:pt x="535" y="6299"/>
                      </a:lnTo>
                      <a:lnTo>
                        <a:pt x="577" y="6402"/>
                      </a:lnTo>
                      <a:lnTo>
                        <a:pt x="618" y="6484"/>
                      </a:lnTo>
                      <a:lnTo>
                        <a:pt x="679" y="6546"/>
                      </a:lnTo>
                      <a:lnTo>
                        <a:pt x="803" y="6628"/>
                      </a:lnTo>
                      <a:lnTo>
                        <a:pt x="926" y="6690"/>
                      </a:lnTo>
                      <a:lnTo>
                        <a:pt x="1050" y="6710"/>
                      </a:lnTo>
                      <a:lnTo>
                        <a:pt x="1400" y="6710"/>
                      </a:lnTo>
                      <a:lnTo>
                        <a:pt x="1812" y="6649"/>
                      </a:lnTo>
                      <a:lnTo>
                        <a:pt x="2017" y="6608"/>
                      </a:lnTo>
                      <a:lnTo>
                        <a:pt x="2223" y="6546"/>
                      </a:lnTo>
                      <a:lnTo>
                        <a:pt x="2429" y="6443"/>
                      </a:lnTo>
                      <a:lnTo>
                        <a:pt x="2614" y="6299"/>
                      </a:lnTo>
                      <a:lnTo>
                        <a:pt x="2697" y="6216"/>
                      </a:lnTo>
                      <a:lnTo>
                        <a:pt x="2758" y="6134"/>
                      </a:lnTo>
                      <a:lnTo>
                        <a:pt x="2800" y="6052"/>
                      </a:lnTo>
                      <a:lnTo>
                        <a:pt x="2841" y="5949"/>
                      </a:lnTo>
                      <a:lnTo>
                        <a:pt x="2861" y="5825"/>
                      </a:lnTo>
                      <a:lnTo>
                        <a:pt x="2882" y="5723"/>
                      </a:lnTo>
                      <a:lnTo>
                        <a:pt x="2882" y="5476"/>
                      </a:lnTo>
                      <a:lnTo>
                        <a:pt x="2882" y="5311"/>
                      </a:lnTo>
                      <a:lnTo>
                        <a:pt x="2882" y="5167"/>
                      </a:lnTo>
                      <a:lnTo>
                        <a:pt x="2923" y="5023"/>
                      </a:lnTo>
                      <a:lnTo>
                        <a:pt x="2964" y="4899"/>
                      </a:lnTo>
                      <a:lnTo>
                        <a:pt x="3088" y="4632"/>
                      </a:lnTo>
                      <a:lnTo>
                        <a:pt x="3211" y="4405"/>
                      </a:lnTo>
                      <a:lnTo>
                        <a:pt x="3273" y="4241"/>
                      </a:lnTo>
                      <a:lnTo>
                        <a:pt x="3314" y="4076"/>
                      </a:lnTo>
                      <a:lnTo>
                        <a:pt x="3355" y="3891"/>
                      </a:lnTo>
                      <a:lnTo>
                        <a:pt x="3376" y="3726"/>
                      </a:lnTo>
                      <a:lnTo>
                        <a:pt x="3396" y="3561"/>
                      </a:lnTo>
                      <a:lnTo>
                        <a:pt x="3396" y="3376"/>
                      </a:lnTo>
                      <a:lnTo>
                        <a:pt x="3355" y="3026"/>
                      </a:lnTo>
                      <a:lnTo>
                        <a:pt x="3273" y="2697"/>
                      </a:lnTo>
                      <a:lnTo>
                        <a:pt x="3211" y="2532"/>
                      </a:lnTo>
                      <a:lnTo>
                        <a:pt x="3129" y="2388"/>
                      </a:lnTo>
                      <a:lnTo>
                        <a:pt x="3047" y="2223"/>
                      </a:lnTo>
                      <a:lnTo>
                        <a:pt x="2944" y="2079"/>
                      </a:lnTo>
                      <a:lnTo>
                        <a:pt x="2841" y="1956"/>
                      </a:lnTo>
                      <a:lnTo>
                        <a:pt x="2738" y="1812"/>
                      </a:lnTo>
                      <a:lnTo>
                        <a:pt x="2614" y="1709"/>
                      </a:lnTo>
                      <a:lnTo>
                        <a:pt x="2491" y="1627"/>
                      </a:lnTo>
                      <a:lnTo>
                        <a:pt x="2388" y="1606"/>
                      </a:lnTo>
                      <a:lnTo>
                        <a:pt x="2306" y="1606"/>
                      </a:lnTo>
                      <a:lnTo>
                        <a:pt x="2141" y="1585"/>
                      </a:lnTo>
                      <a:lnTo>
                        <a:pt x="1812" y="1565"/>
                      </a:lnTo>
                      <a:lnTo>
                        <a:pt x="1482" y="1544"/>
                      </a:lnTo>
                      <a:lnTo>
                        <a:pt x="1194" y="1503"/>
                      </a:lnTo>
                      <a:lnTo>
                        <a:pt x="906" y="1482"/>
                      </a:lnTo>
                      <a:lnTo>
                        <a:pt x="968" y="21"/>
                      </a:lnTo>
                      <a:lnTo>
                        <a:pt x="80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36"/>
                <p:cNvSpPr/>
                <p:nvPr/>
              </p:nvSpPr>
              <p:spPr>
                <a:xfrm>
                  <a:off x="-1544555" y="2883387"/>
                  <a:ext cx="163273" cy="553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2" h="10951" extrusionOk="0">
                      <a:moveTo>
                        <a:pt x="145" y="1"/>
                      </a:moveTo>
                      <a:lnTo>
                        <a:pt x="0" y="63"/>
                      </a:lnTo>
                      <a:lnTo>
                        <a:pt x="247" y="721"/>
                      </a:lnTo>
                      <a:lnTo>
                        <a:pt x="474" y="1380"/>
                      </a:lnTo>
                      <a:lnTo>
                        <a:pt x="680" y="2039"/>
                      </a:lnTo>
                      <a:lnTo>
                        <a:pt x="844" y="2718"/>
                      </a:lnTo>
                      <a:lnTo>
                        <a:pt x="988" y="3418"/>
                      </a:lnTo>
                      <a:lnTo>
                        <a:pt x="1091" y="4097"/>
                      </a:lnTo>
                      <a:lnTo>
                        <a:pt x="1174" y="4797"/>
                      </a:lnTo>
                      <a:lnTo>
                        <a:pt x="1215" y="5497"/>
                      </a:lnTo>
                      <a:lnTo>
                        <a:pt x="1215" y="5538"/>
                      </a:lnTo>
                      <a:lnTo>
                        <a:pt x="1235" y="5744"/>
                      </a:lnTo>
                      <a:lnTo>
                        <a:pt x="1256" y="5949"/>
                      </a:lnTo>
                      <a:lnTo>
                        <a:pt x="1297" y="6155"/>
                      </a:lnTo>
                      <a:lnTo>
                        <a:pt x="1380" y="6361"/>
                      </a:lnTo>
                      <a:lnTo>
                        <a:pt x="1462" y="6484"/>
                      </a:lnTo>
                      <a:lnTo>
                        <a:pt x="1544" y="6608"/>
                      </a:lnTo>
                      <a:lnTo>
                        <a:pt x="1750" y="6834"/>
                      </a:lnTo>
                      <a:lnTo>
                        <a:pt x="1894" y="6958"/>
                      </a:lnTo>
                      <a:lnTo>
                        <a:pt x="2121" y="7225"/>
                      </a:lnTo>
                      <a:lnTo>
                        <a:pt x="2306" y="7514"/>
                      </a:lnTo>
                      <a:lnTo>
                        <a:pt x="2491" y="7822"/>
                      </a:lnTo>
                      <a:lnTo>
                        <a:pt x="2656" y="8131"/>
                      </a:lnTo>
                      <a:lnTo>
                        <a:pt x="2841" y="8522"/>
                      </a:lnTo>
                      <a:lnTo>
                        <a:pt x="2923" y="8707"/>
                      </a:lnTo>
                      <a:lnTo>
                        <a:pt x="3006" y="8913"/>
                      </a:lnTo>
                      <a:lnTo>
                        <a:pt x="3047" y="9119"/>
                      </a:lnTo>
                      <a:lnTo>
                        <a:pt x="3067" y="9325"/>
                      </a:lnTo>
                      <a:lnTo>
                        <a:pt x="3047" y="9510"/>
                      </a:lnTo>
                      <a:lnTo>
                        <a:pt x="3006" y="9695"/>
                      </a:lnTo>
                      <a:lnTo>
                        <a:pt x="2923" y="9839"/>
                      </a:lnTo>
                      <a:lnTo>
                        <a:pt x="2841" y="9984"/>
                      </a:lnTo>
                      <a:lnTo>
                        <a:pt x="2738" y="10107"/>
                      </a:lnTo>
                      <a:lnTo>
                        <a:pt x="2614" y="10210"/>
                      </a:lnTo>
                      <a:lnTo>
                        <a:pt x="2326" y="10416"/>
                      </a:lnTo>
                      <a:lnTo>
                        <a:pt x="1997" y="10601"/>
                      </a:lnTo>
                      <a:lnTo>
                        <a:pt x="1853" y="10663"/>
                      </a:lnTo>
                      <a:lnTo>
                        <a:pt x="1709" y="10725"/>
                      </a:lnTo>
                      <a:lnTo>
                        <a:pt x="1565" y="10766"/>
                      </a:lnTo>
                      <a:lnTo>
                        <a:pt x="1441" y="10766"/>
                      </a:lnTo>
                      <a:lnTo>
                        <a:pt x="1297" y="10745"/>
                      </a:lnTo>
                      <a:lnTo>
                        <a:pt x="1174" y="10683"/>
                      </a:lnTo>
                      <a:lnTo>
                        <a:pt x="1071" y="10580"/>
                      </a:lnTo>
                      <a:lnTo>
                        <a:pt x="988" y="10457"/>
                      </a:lnTo>
                      <a:lnTo>
                        <a:pt x="927" y="10333"/>
                      </a:lnTo>
                      <a:lnTo>
                        <a:pt x="865" y="10189"/>
                      </a:lnTo>
                      <a:lnTo>
                        <a:pt x="762" y="9881"/>
                      </a:lnTo>
                      <a:lnTo>
                        <a:pt x="659" y="9387"/>
                      </a:lnTo>
                      <a:lnTo>
                        <a:pt x="577" y="8872"/>
                      </a:lnTo>
                      <a:lnTo>
                        <a:pt x="494" y="8337"/>
                      </a:lnTo>
                      <a:lnTo>
                        <a:pt x="453" y="7761"/>
                      </a:lnTo>
                      <a:lnTo>
                        <a:pt x="433" y="7184"/>
                      </a:lnTo>
                      <a:lnTo>
                        <a:pt x="412" y="6546"/>
                      </a:lnTo>
                      <a:lnTo>
                        <a:pt x="433" y="5888"/>
                      </a:lnTo>
                      <a:lnTo>
                        <a:pt x="453" y="5188"/>
                      </a:lnTo>
                      <a:lnTo>
                        <a:pt x="289" y="5167"/>
                      </a:lnTo>
                      <a:lnTo>
                        <a:pt x="268" y="5888"/>
                      </a:lnTo>
                      <a:lnTo>
                        <a:pt x="247" y="6546"/>
                      </a:lnTo>
                      <a:lnTo>
                        <a:pt x="268" y="7184"/>
                      </a:lnTo>
                      <a:lnTo>
                        <a:pt x="289" y="7781"/>
                      </a:lnTo>
                      <a:lnTo>
                        <a:pt x="350" y="8358"/>
                      </a:lnTo>
                      <a:lnTo>
                        <a:pt x="412" y="8893"/>
                      </a:lnTo>
                      <a:lnTo>
                        <a:pt x="494" y="9428"/>
                      </a:lnTo>
                      <a:lnTo>
                        <a:pt x="597" y="9922"/>
                      </a:lnTo>
                      <a:lnTo>
                        <a:pt x="659" y="10086"/>
                      </a:lnTo>
                      <a:lnTo>
                        <a:pt x="700" y="10272"/>
                      </a:lnTo>
                      <a:lnTo>
                        <a:pt x="783" y="10436"/>
                      </a:lnTo>
                      <a:lnTo>
                        <a:pt x="865" y="10580"/>
                      </a:lnTo>
                      <a:lnTo>
                        <a:pt x="968" y="10704"/>
                      </a:lnTo>
                      <a:lnTo>
                        <a:pt x="1112" y="10827"/>
                      </a:lnTo>
                      <a:lnTo>
                        <a:pt x="1256" y="10910"/>
                      </a:lnTo>
                      <a:lnTo>
                        <a:pt x="1421" y="10930"/>
                      </a:lnTo>
                      <a:lnTo>
                        <a:pt x="1482" y="10951"/>
                      </a:lnTo>
                      <a:lnTo>
                        <a:pt x="1647" y="10930"/>
                      </a:lnTo>
                      <a:lnTo>
                        <a:pt x="1812" y="10869"/>
                      </a:lnTo>
                      <a:lnTo>
                        <a:pt x="1956" y="10807"/>
                      </a:lnTo>
                      <a:lnTo>
                        <a:pt x="2079" y="10745"/>
                      </a:lnTo>
                      <a:lnTo>
                        <a:pt x="2409" y="10539"/>
                      </a:lnTo>
                      <a:lnTo>
                        <a:pt x="2573" y="10436"/>
                      </a:lnTo>
                      <a:lnTo>
                        <a:pt x="2717" y="10333"/>
                      </a:lnTo>
                      <a:lnTo>
                        <a:pt x="2861" y="10210"/>
                      </a:lnTo>
                      <a:lnTo>
                        <a:pt x="2985" y="10066"/>
                      </a:lnTo>
                      <a:lnTo>
                        <a:pt x="3067" y="9922"/>
                      </a:lnTo>
                      <a:lnTo>
                        <a:pt x="3150" y="9757"/>
                      </a:lnTo>
                      <a:lnTo>
                        <a:pt x="3211" y="9551"/>
                      </a:lnTo>
                      <a:lnTo>
                        <a:pt x="3232" y="9325"/>
                      </a:lnTo>
                      <a:lnTo>
                        <a:pt x="3211" y="9119"/>
                      </a:lnTo>
                      <a:lnTo>
                        <a:pt x="3170" y="8893"/>
                      </a:lnTo>
                      <a:lnTo>
                        <a:pt x="3088" y="8687"/>
                      </a:lnTo>
                      <a:lnTo>
                        <a:pt x="3006" y="8460"/>
                      </a:lnTo>
                      <a:lnTo>
                        <a:pt x="2800" y="8049"/>
                      </a:lnTo>
                      <a:lnTo>
                        <a:pt x="2635" y="7740"/>
                      </a:lnTo>
                      <a:lnTo>
                        <a:pt x="2450" y="7431"/>
                      </a:lnTo>
                      <a:lnTo>
                        <a:pt x="2244" y="7123"/>
                      </a:lnTo>
                      <a:lnTo>
                        <a:pt x="2018" y="6855"/>
                      </a:lnTo>
                      <a:lnTo>
                        <a:pt x="1874" y="6711"/>
                      </a:lnTo>
                      <a:lnTo>
                        <a:pt x="1668" y="6505"/>
                      </a:lnTo>
                      <a:lnTo>
                        <a:pt x="1585" y="6402"/>
                      </a:lnTo>
                      <a:lnTo>
                        <a:pt x="1524" y="6279"/>
                      </a:lnTo>
                      <a:lnTo>
                        <a:pt x="1441" y="6114"/>
                      </a:lnTo>
                      <a:lnTo>
                        <a:pt x="1400" y="5908"/>
                      </a:lnTo>
                      <a:lnTo>
                        <a:pt x="1400" y="5723"/>
                      </a:lnTo>
                      <a:lnTo>
                        <a:pt x="1380" y="5517"/>
                      </a:lnTo>
                      <a:lnTo>
                        <a:pt x="1380" y="5497"/>
                      </a:lnTo>
                      <a:lnTo>
                        <a:pt x="1338" y="4776"/>
                      </a:lnTo>
                      <a:lnTo>
                        <a:pt x="1256" y="4076"/>
                      </a:lnTo>
                      <a:lnTo>
                        <a:pt x="1153" y="3377"/>
                      </a:lnTo>
                      <a:lnTo>
                        <a:pt x="1009" y="2697"/>
                      </a:lnTo>
                      <a:lnTo>
                        <a:pt x="844" y="1997"/>
                      </a:lnTo>
                      <a:lnTo>
                        <a:pt x="639" y="1339"/>
                      </a:lnTo>
                      <a:lnTo>
                        <a:pt x="412" y="660"/>
                      </a:lnTo>
                      <a:lnTo>
                        <a:pt x="14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36"/>
                <p:cNvSpPr/>
                <p:nvPr/>
              </p:nvSpPr>
              <p:spPr>
                <a:xfrm>
                  <a:off x="-1642306" y="3234838"/>
                  <a:ext cx="123818" cy="2142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1" h="4241" extrusionOk="0">
                      <a:moveTo>
                        <a:pt x="1" y="1"/>
                      </a:moveTo>
                      <a:lnTo>
                        <a:pt x="62" y="1545"/>
                      </a:lnTo>
                      <a:lnTo>
                        <a:pt x="83" y="1771"/>
                      </a:lnTo>
                      <a:lnTo>
                        <a:pt x="104" y="1874"/>
                      </a:lnTo>
                      <a:lnTo>
                        <a:pt x="145" y="1997"/>
                      </a:lnTo>
                      <a:lnTo>
                        <a:pt x="227" y="2121"/>
                      </a:lnTo>
                      <a:lnTo>
                        <a:pt x="309" y="2224"/>
                      </a:lnTo>
                      <a:lnTo>
                        <a:pt x="433" y="2388"/>
                      </a:lnTo>
                      <a:lnTo>
                        <a:pt x="474" y="2533"/>
                      </a:lnTo>
                      <a:lnTo>
                        <a:pt x="515" y="2677"/>
                      </a:lnTo>
                      <a:lnTo>
                        <a:pt x="556" y="3006"/>
                      </a:lnTo>
                      <a:lnTo>
                        <a:pt x="577" y="3212"/>
                      </a:lnTo>
                      <a:lnTo>
                        <a:pt x="618" y="3438"/>
                      </a:lnTo>
                      <a:lnTo>
                        <a:pt x="639" y="3521"/>
                      </a:lnTo>
                      <a:lnTo>
                        <a:pt x="680" y="3623"/>
                      </a:lnTo>
                      <a:lnTo>
                        <a:pt x="742" y="3706"/>
                      </a:lnTo>
                      <a:lnTo>
                        <a:pt x="803" y="3809"/>
                      </a:lnTo>
                      <a:lnTo>
                        <a:pt x="948" y="3912"/>
                      </a:lnTo>
                      <a:lnTo>
                        <a:pt x="1092" y="3973"/>
                      </a:lnTo>
                      <a:lnTo>
                        <a:pt x="1277" y="4035"/>
                      </a:lnTo>
                      <a:lnTo>
                        <a:pt x="1441" y="4076"/>
                      </a:lnTo>
                      <a:lnTo>
                        <a:pt x="1688" y="4138"/>
                      </a:lnTo>
                      <a:lnTo>
                        <a:pt x="1771" y="4159"/>
                      </a:lnTo>
                      <a:lnTo>
                        <a:pt x="1915" y="4200"/>
                      </a:lnTo>
                      <a:lnTo>
                        <a:pt x="2080" y="4220"/>
                      </a:lnTo>
                      <a:lnTo>
                        <a:pt x="2100" y="4241"/>
                      </a:lnTo>
                      <a:lnTo>
                        <a:pt x="2203" y="4220"/>
                      </a:lnTo>
                      <a:lnTo>
                        <a:pt x="2306" y="4179"/>
                      </a:lnTo>
                      <a:lnTo>
                        <a:pt x="2409" y="4097"/>
                      </a:lnTo>
                      <a:lnTo>
                        <a:pt x="2429" y="4056"/>
                      </a:lnTo>
                      <a:lnTo>
                        <a:pt x="2450" y="3994"/>
                      </a:lnTo>
                      <a:lnTo>
                        <a:pt x="2306" y="3953"/>
                      </a:lnTo>
                      <a:lnTo>
                        <a:pt x="2265" y="3994"/>
                      </a:lnTo>
                      <a:lnTo>
                        <a:pt x="2224" y="4035"/>
                      </a:lnTo>
                      <a:lnTo>
                        <a:pt x="2141" y="4056"/>
                      </a:lnTo>
                      <a:lnTo>
                        <a:pt x="2080" y="4056"/>
                      </a:lnTo>
                      <a:lnTo>
                        <a:pt x="1956" y="4035"/>
                      </a:lnTo>
                      <a:lnTo>
                        <a:pt x="1833" y="4014"/>
                      </a:lnTo>
                      <a:lnTo>
                        <a:pt x="1730" y="3973"/>
                      </a:lnTo>
                      <a:lnTo>
                        <a:pt x="1483" y="3912"/>
                      </a:lnTo>
                      <a:lnTo>
                        <a:pt x="1318" y="3870"/>
                      </a:lnTo>
                      <a:lnTo>
                        <a:pt x="1174" y="3829"/>
                      </a:lnTo>
                      <a:lnTo>
                        <a:pt x="1030" y="3768"/>
                      </a:lnTo>
                      <a:lnTo>
                        <a:pt x="927" y="3685"/>
                      </a:lnTo>
                      <a:lnTo>
                        <a:pt x="865" y="3623"/>
                      </a:lnTo>
                      <a:lnTo>
                        <a:pt x="824" y="3541"/>
                      </a:lnTo>
                      <a:lnTo>
                        <a:pt x="762" y="3376"/>
                      </a:lnTo>
                      <a:lnTo>
                        <a:pt x="742" y="3191"/>
                      </a:lnTo>
                      <a:lnTo>
                        <a:pt x="721" y="2985"/>
                      </a:lnTo>
                      <a:lnTo>
                        <a:pt x="701" y="2821"/>
                      </a:lnTo>
                      <a:lnTo>
                        <a:pt x="680" y="2635"/>
                      </a:lnTo>
                      <a:lnTo>
                        <a:pt x="639" y="2471"/>
                      </a:lnTo>
                      <a:lnTo>
                        <a:pt x="577" y="2306"/>
                      </a:lnTo>
                      <a:lnTo>
                        <a:pt x="433" y="2121"/>
                      </a:lnTo>
                      <a:lnTo>
                        <a:pt x="351" y="2018"/>
                      </a:lnTo>
                      <a:lnTo>
                        <a:pt x="309" y="1915"/>
                      </a:lnTo>
                      <a:lnTo>
                        <a:pt x="268" y="1833"/>
                      </a:lnTo>
                      <a:lnTo>
                        <a:pt x="248" y="1730"/>
                      </a:lnTo>
                      <a:lnTo>
                        <a:pt x="227" y="1524"/>
                      </a:lnTo>
                      <a:lnTo>
                        <a:pt x="1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36"/>
                <p:cNvSpPr/>
                <p:nvPr/>
              </p:nvSpPr>
              <p:spPr>
                <a:xfrm>
                  <a:off x="-1583049" y="2882377"/>
                  <a:ext cx="59358" cy="264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" h="5229" extrusionOk="0">
                      <a:moveTo>
                        <a:pt x="166" y="0"/>
                      </a:moveTo>
                      <a:lnTo>
                        <a:pt x="1" y="21"/>
                      </a:lnTo>
                      <a:lnTo>
                        <a:pt x="63" y="680"/>
                      </a:lnTo>
                      <a:lnTo>
                        <a:pt x="145" y="1338"/>
                      </a:lnTo>
                      <a:lnTo>
                        <a:pt x="248" y="1997"/>
                      </a:lnTo>
                      <a:lnTo>
                        <a:pt x="371" y="2656"/>
                      </a:lnTo>
                      <a:lnTo>
                        <a:pt x="515" y="3294"/>
                      </a:lnTo>
                      <a:lnTo>
                        <a:pt x="660" y="3932"/>
                      </a:lnTo>
                      <a:lnTo>
                        <a:pt x="824" y="4590"/>
                      </a:lnTo>
                      <a:lnTo>
                        <a:pt x="1009" y="5228"/>
                      </a:lnTo>
                      <a:lnTo>
                        <a:pt x="1174" y="5167"/>
                      </a:lnTo>
                      <a:lnTo>
                        <a:pt x="989" y="4529"/>
                      </a:lnTo>
                      <a:lnTo>
                        <a:pt x="824" y="3911"/>
                      </a:lnTo>
                      <a:lnTo>
                        <a:pt x="660" y="3252"/>
                      </a:lnTo>
                      <a:lnTo>
                        <a:pt x="536" y="2614"/>
                      </a:lnTo>
                      <a:lnTo>
                        <a:pt x="413" y="1976"/>
                      </a:lnTo>
                      <a:lnTo>
                        <a:pt x="310" y="1318"/>
                      </a:lnTo>
                      <a:lnTo>
                        <a:pt x="227" y="659"/>
                      </a:lnTo>
                      <a:lnTo>
                        <a:pt x="16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36"/>
                <p:cNvSpPr/>
                <p:nvPr/>
              </p:nvSpPr>
              <p:spPr>
                <a:xfrm>
                  <a:off x="-1493583" y="2943705"/>
                  <a:ext cx="65521" cy="112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" h="2224" extrusionOk="0">
                      <a:moveTo>
                        <a:pt x="1132" y="1"/>
                      </a:moveTo>
                      <a:lnTo>
                        <a:pt x="1112" y="145"/>
                      </a:lnTo>
                      <a:lnTo>
                        <a:pt x="1070" y="289"/>
                      </a:lnTo>
                      <a:lnTo>
                        <a:pt x="1009" y="433"/>
                      </a:lnTo>
                      <a:lnTo>
                        <a:pt x="947" y="556"/>
                      </a:lnTo>
                      <a:lnTo>
                        <a:pt x="782" y="824"/>
                      </a:lnTo>
                      <a:lnTo>
                        <a:pt x="576" y="1092"/>
                      </a:lnTo>
                      <a:lnTo>
                        <a:pt x="412" y="1339"/>
                      </a:lnTo>
                      <a:lnTo>
                        <a:pt x="226" y="1606"/>
                      </a:lnTo>
                      <a:lnTo>
                        <a:pt x="103" y="1894"/>
                      </a:lnTo>
                      <a:lnTo>
                        <a:pt x="41" y="2038"/>
                      </a:lnTo>
                      <a:lnTo>
                        <a:pt x="0" y="2183"/>
                      </a:lnTo>
                      <a:lnTo>
                        <a:pt x="165" y="2224"/>
                      </a:lnTo>
                      <a:lnTo>
                        <a:pt x="206" y="2080"/>
                      </a:lnTo>
                      <a:lnTo>
                        <a:pt x="247" y="1936"/>
                      </a:lnTo>
                      <a:lnTo>
                        <a:pt x="371" y="1689"/>
                      </a:lnTo>
                      <a:lnTo>
                        <a:pt x="535" y="1442"/>
                      </a:lnTo>
                      <a:lnTo>
                        <a:pt x="720" y="1195"/>
                      </a:lnTo>
                      <a:lnTo>
                        <a:pt x="906" y="906"/>
                      </a:lnTo>
                      <a:lnTo>
                        <a:pt x="1091" y="639"/>
                      </a:lnTo>
                      <a:lnTo>
                        <a:pt x="1173" y="495"/>
                      </a:lnTo>
                      <a:lnTo>
                        <a:pt x="1235" y="330"/>
                      </a:lnTo>
                      <a:lnTo>
                        <a:pt x="1276" y="186"/>
                      </a:lnTo>
                      <a:lnTo>
                        <a:pt x="1297" y="21"/>
                      </a:lnTo>
                      <a:lnTo>
                        <a:pt x="113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36"/>
                <p:cNvSpPr/>
                <p:nvPr/>
              </p:nvSpPr>
              <p:spPr>
                <a:xfrm>
                  <a:off x="-1882466" y="2823120"/>
                  <a:ext cx="182015" cy="169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356" extrusionOk="0">
                      <a:moveTo>
                        <a:pt x="3561" y="0"/>
                      </a:moveTo>
                      <a:lnTo>
                        <a:pt x="3437" y="83"/>
                      </a:lnTo>
                      <a:lnTo>
                        <a:pt x="3437" y="124"/>
                      </a:lnTo>
                      <a:lnTo>
                        <a:pt x="3417" y="165"/>
                      </a:lnTo>
                      <a:lnTo>
                        <a:pt x="3396" y="227"/>
                      </a:lnTo>
                      <a:lnTo>
                        <a:pt x="3355" y="247"/>
                      </a:lnTo>
                      <a:lnTo>
                        <a:pt x="3232" y="330"/>
                      </a:lnTo>
                      <a:lnTo>
                        <a:pt x="3088" y="412"/>
                      </a:lnTo>
                      <a:lnTo>
                        <a:pt x="3005" y="474"/>
                      </a:lnTo>
                      <a:lnTo>
                        <a:pt x="2964" y="535"/>
                      </a:lnTo>
                      <a:lnTo>
                        <a:pt x="2923" y="597"/>
                      </a:lnTo>
                      <a:lnTo>
                        <a:pt x="2882" y="679"/>
                      </a:lnTo>
                      <a:lnTo>
                        <a:pt x="2861" y="762"/>
                      </a:lnTo>
                      <a:lnTo>
                        <a:pt x="2841" y="844"/>
                      </a:lnTo>
                      <a:lnTo>
                        <a:pt x="2841" y="926"/>
                      </a:lnTo>
                      <a:lnTo>
                        <a:pt x="2861" y="1009"/>
                      </a:lnTo>
                      <a:lnTo>
                        <a:pt x="2882" y="1070"/>
                      </a:lnTo>
                      <a:lnTo>
                        <a:pt x="2902" y="1132"/>
                      </a:lnTo>
                      <a:lnTo>
                        <a:pt x="2923" y="1194"/>
                      </a:lnTo>
                      <a:lnTo>
                        <a:pt x="2902" y="1235"/>
                      </a:lnTo>
                      <a:lnTo>
                        <a:pt x="2882" y="1276"/>
                      </a:lnTo>
                      <a:lnTo>
                        <a:pt x="2779" y="1338"/>
                      </a:lnTo>
                      <a:lnTo>
                        <a:pt x="2676" y="1359"/>
                      </a:lnTo>
                      <a:lnTo>
                        <a:pt x="2408" y="1359"/>
                      </a:lnTo>
                      <a:lnTo>
                        <a:pt x="2244" y="1379"/>
                      </a:lnTo>
                      <a:lnTo>
                        <a:pt x="2161" y="1400"/>
                      </a:lnTo>
                      <a:lnTo>
                        <a:pt x="2100" y="1441"/>
                      </a:lnTo>
                      <a:lnTo>
                        <a:pt x="2038" y="1503"/>
                      </a:lnTo>
                      <a:lnTo>
                        <a:pt x="1976" y="1564"/>
                      </a:lnTo>
                      <a:lnTo>
                        <a:pt x="1935" y="1667"/>
                      </a:lnTo>
                      <a:lnTo>
                        <a:pt x="1894" y="1750"/>
                      </a:lnTo>
                      <a:lnTo>
                        <a:pt x="1832" y="1791"/>
                      </a:lnTo>
                      <a:lnTo>
                        <a:pt x="1750" y="1811"/>
                      </a:lnTo>
                      <a:lnTo>
                        <a:pt x="1667" y="1832"/>
                      </a:lnTo>
                      <a:lnTo>
                        <a:pt x="1564" y="1894"/>
                      </a:lnTo>
                      <a:lnTo>
                        <a:pt x="1482" y="1956"/>
                      </a:lnTo>
                      <a:lnTo>
                        <a:pt x="1441" y="2058"/>
                      </a:lnTo>
                      <a:lnTo>
                        <a:pt x="1400" y="2161"/>
                      </a:lnTo>
                      <a:lnTo>
                        <a:pt x="1400" y="2264"/>
                      </a:lnTo>
                      <a:lnTo>
                        <a:pt x="1359" y="2408"/>
                      </a:lnTo>
                      <a:lnTo>
                        <a:pt x="1338" y="2470"/>
                      </a:lnTo>
                      <a:lnTo>
                        <a:pt x="1317" y="2511"/>
                      </a:lnTo>
                      <a:lnTo>
                        <a:pt x="1235" y="2573"/>
                      </a:lnTo>
                      <a:lnTo>
                        <a:pt x="1153" y="2635"/>
                      </a:lnTo>
                      <a:lnTo>
                        <a:pt x="0" y="3211"/>
                      </a:lnTo>
                      <a:lnTo>
                        <a:pt x="82" y="3355"/>
                      </a:lnTo>
                      <a:lnTo>
                        <a:pt x="1214" y="2779"/>
                      </a:lnTo>
                      <a:lnTo>
                        <a:pt x="1338" y="2717"/>
                      </a:lnTo>
                      <a:lnTo>
                        <a:pt x="1379" y="2676"/>
                      </a:lnTo>
                      <a:lnTo>
                        <a:pt x="1441" y="2614"/>
                      </a:lnTo>
                      <a:lnTo>
                        <a:pt x="1482" y="2532"/>
                      </a:lnTo>
                      <a:lnTo>
                        <a:pt x="1523" y="2450"/>
                      </a:lnTo>
                      <a:lnTo>
                        <a:pt x="1544" y="2285"/>
                      </a:lnTo>
                      <a:lnTo>
                        <a:pt x="1585" y="2120"/>
                      </a:lnTo>
                      <a:lnTo>
                        <a:pt x="1606" y="2058"/>
                      </a:lnTo>
                      <a:lnTo>
                        <a:pt x="1667" y="2017"/>
                      </a:lnTo>
                      <a:lnTo>
                        <a:pt x="1708" y="1997"/>
                      </a:lnTo>
                      <a:lnTo>
                        <a:pt x="1791" y="1976"/>
                      </a:lnTo>
                      <a:lnTo>
                        <a:pt x="1914" y="1935"/>
                      </a:lnTo>
                      <a:lnTo>
                        <a:pt x="1955" y="1914"/>
                      </a:lnTo>
                      <a:lnTo>
                        <a:pt x="2017" y="1873"/>
                      </a:lnTo>
                      <a:lnTo>
                        <a:pt x="2058" y="1791"/>
                      </a:lnTo>
                      <a:lnTo>
                        <a:pt x="2079" y="1709"/>
                      </a:lnTo>
                      <a:lnTo>
                        <a:pt x="2120" y="1647"/>
                      </a:lnTo>
                      <a:lnTo>
                        <a:pt x="2141" y="1606"/>
                      </a:lnTo>
                      <a:lnTo>
                        <a:pt x="2202" y="1564"/>
                      </a:lnTo>
                      <a:lnTo>
                        <a:pt x="2305" y="1544"/>
                      </a:lnTo>
                      <a:lnTo>
                        <a:pt x="2429" y="1523"/>
                      </a:lnTo>
                      <a:lnTo>
                        <a:pt x="2738" y="1523"/>
                      </a:lnTo>
                      <a:lnTo>
                        <a:pt x="2820" y="1482"/>
                      </a:lnTo>
                      <a:lnTo>
                        <a:pt x="2902" y="1462"/>
                      </a:lnTo>
                      <a:lnTo>
                        <a:pt x="2964" y="1420"/>
                      </a:lnTo>
                      <a:lnTo>
                        <a:pt x="3026" y="1359"/>
                      </a:lnTo>
                      <a:lnTo>
                        <a:pt x="3067" y="1276"/>
                      </a:lnTo>
                      <a:lnTo>
                        <a:pt x="3088" y="1194"/>
                      </a:lnTo>
                      <a:lnTo>
                        <a:pt x="3067" y="1112"/>
                      </a:lnTo>
                      <a:lnTo>
                        <a:pt x="3046" y="1029"/>
                      </a:lnTo>
                      <a:lnTo>
                        <a:pt x="3026" y="968"/>
                      </a:lnTo>
                      <a:lnTo>
                        <a:pt x="3005" y="844"/>
                      </a:lnTo>
                      <a:lnTo>
                        <a:pt x="3026" y="741"/>
                      </a:lnTo>
                      <a:lnTo>
                        <a:pt x="3088" y="638"/>
                      </a:lnTo>
                      <a:lnTo>
                        <a:pt x="3170" y="556"/>
                      </a:lnTo>
                      <a:lnTo>
                        <a:pt x="3293" y="474"/>
                      </a:lnTo>
                      <a:lnTo>
                        <a:pt x="3376" y="432"/>
                      </a:lnTo>
                      <a:lnTo>
                        <a:pt x="3458" y="391"/>
                      </a:lnTo>
                      <a:lnTo>
                        <a:pt x="3540" y="309"/>
                      </a:lnTo>
                      <a:lnTo>
                        <a:pt x="3581" y="206"/>
                      </a:lnTo>
                      <a:lnTo>
                        <a:pt x="3602" y="103"/>
                      </a:lnTo>
                      <a:lnTo>
                        <a:pt x="3602" y="41"/>
                      </a:lnTo>
                      <a:lnTo>
                        <a:pt x="356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20;p36"/>
                <p:cNvSpPr/>
                <p:nvPr/>
              </p:nvSpPr>
              <p:spPr>
                <a:xfrm>
                  <a:off x="-1833616" y="2880306"/>
                  <a:ext cx="230865" cy="258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0" h="5126" extrusionOk="0">
                      <a:moveTo>
                        <a:pt x="4405" y="0"/>
                      </a:moveTo>
                      <a:lnTo>
                        <a:pt x="4405" y="165"/>
                      </a:lnTo>
                      <a:lnTo>
                        <a:pt x="4405" y="309"/>
                      </a:lnTo>
                      <a:lnTo>
                        <a:pt x="4364" y="474"/>
                      </a:lnTo>
                      <a:lnTo>
                        <a:pt x="4323" y="618"/>
                      </a:lnTo>
                      <a:lnTo>
                        <a:pt x="4261" y="762"/>
                      </a:lnTo>
                      <a:lnTo>
                        <a:pt x="4179" y="906"/>
                      </a:lnTo>
                      <a:lnTo>
                        <a:pt x="4096" y="1029"/>
                      </a:lnTo>
                      <a:lnTo>
                        <a:pt x="4014" y="1153"/>
                      </a:lnTo>
                      <a:lnTo>
                        <a:pt x="3973" y="1194"/>
                      </a:lnTo>
                      <a:lnTo>
                        <a:pt x="3891" y="1276"/>
                      </a:lnTo>
                      <a:lnTo>
                        <a:pt x="3829" y="1379"/>
                      </a:lnTo>
                      <a:lnTo>
                        <a:pt x="3788" y="1503"/>
                      </a:lnTo>
                      <a:lnTo>
                        <a:pt x="3788" y="1626"/>
                      </a:lnTo>
                      <a:lnTo>
                        <a:pt x="3623" y="2779"/>
                      </a:lnTo>
                      <a:lnTo>
                        <a:pt x="2367" y="2799"/>
                      </a:lnTo>
                      <a:lnTo>
                        <a:pt x="2409" y="2902"/>
                      </a:lnTo>
                      <a:lnTo>
                        <a:pt x="2450" y="3067"/>
                      </a:lnTo>
                      <a:lnTo>
                        <a:pt x="2491" y="3211"/>
                      </a:lnTo>
                      <a:lnTo>
                        <a:pt x="2512" y="3376"/>
                      </a:lnTo>
                      <a:lnTo>
                        <a:pt x="2512" y="3520"/>
                      </a:lnTo>
                      <a:lnTo>
                        <a:pt x="2121" y="3561"/>
                      </a:lnTo>
                      <a:lnTo>
                        <a:pt x="2121" y="3623"/>
                      </a:lnTo>
                      <a:lnTo>
                        <a:pt x="2100" y="3808"/>
                      </a:lnTo>
                      <a:lnTo>
                        <a:pt x="2059" y="3993"/>
                      </a:lnTo>
                      <a:lnTo>
                        <a:pt x="1997" y="4178"/>
                      </a:lnTo>
                      <a:lnTo>
                        <a:pt x="1915" y="4364"/>
                      </a:lnTo>
                      <a:lnTo>
                        <a:pt x="1832" y="4343"/>
                      </a:lnTo>
                      <a:lnTo>
                        <a:pt x="1750" y="4323"/>
                      </a:lnTo>
                      <a:lnTo>
                        <a:pt x="1647" y="4343"/>
                      </a:lnTo>
                      <a:lnTo>
                        <a:pt x="1565" y="4364"/>
                      </a:lnTo>
                      <a:lnTo>
                        <a:pt x="1421" y="4446"/>
                      </a:lnTo>
                      <a:lnTo>
                        <a:pt x="1318" y="4508"/>
                      </a:lnTo>
                      <a:lnTo>
                        <a:pt x="1009" y="4672"/>
                      </a:lnTo>
                      <a:lnTo>
                        <a:pt x="700" y="4817"/>
                      </a:lnTo>
                      <a:lnTo>
                        <a:pt x="350" y="4899"/>
                      </a:lnTo>
                      <a:lnTo>
                        <a:pt x="0" y="4961"/>
                      </a:lnTo>
                      <a:lnTo>
                        <a:pt x="21" y="5125"/>
                      </a:lnTo>
                      <a:lnTo>
                        <a:pt x="392" y="5064"/>
                      </a:lnTo>
                      <a:lnTo>
                        <a:pt x="741" y="4961"/>
                      </a:lnTo>
                      <a:lnTo>
                        <a:pt x="1091" y="4817"/>
                      </a:lnTo>
                      <a:lnTo>
                        <a:pt x="1421" y="4631"/>
                      </a:lnTo>
                      <a:lnTo>
                        <a:pt x="1565" y="4549"/>
                      </a:lnTo>
                      <a:lnTo>
                        <a:pt x="1709" y="4508"/>
                      </a:lnTo>
                      <a:lnTo>
                        <a:pt x="1832" y="4508"/>
                      </a:lnTo>
                      <a:lnTo>
                        <a:pt x="1874" y="4528"/>
                      </a:lnTo>
                      <a:lnTo>
                        <a:pt x="1956" y="4611"/>
                      </a:lnTo>
                      <a:lnTo>
                        <a:pt x="1997" y="4528"/>
                      </a:lnTo>
                      <a:lnTo>
                        <a:pt x="2100" y="4323"/>
                      </a:lnTo>
                      <a:lnTo>
                        <a:pt x="2182" y="4137"/>
                      </a:lnTo>
                      <a:lnTo>
                        <a:pt x="2244" y="3931"/>
                      </a:lnTo>
                      <a:lnTo>
                        <a:pt x="2285" y="3705"/>
                      </a:lnTo>
                      <a:lnTo>
                        <a:pt x="2676" y="3685"/>
                      </a:lnTo>
                      <a:lnTo>
                        <a:pt x="2676" y="3602"/>
                      </a:lnTo>
                      <a:lnTo>
                        <a:pt x="2676" y="3438"/>
                      </a:lnTo>
                      <a:lnTo>
                        <a:pt x="2676" y="3273"/>
                      </a:lnTo>
                      <a:lnTo>
                        <a:pt x="2635" y="3129"/>
                      </a:lnTo>
                      <a:lnTo>
                        <a:pt x="2594" y="2964"/>
                      </a:lnTo>
                      <a:lnTo>
                        <a:pt x="3767" y="2944"/>
                      </a:lnTo>
                      <a:lnTo>
                        <a:pt x="3932" y="1647"/>
                      </a:lnTo>
                      <a:lnTo>
                        <a:pt x="3952" y="1544"/>
                      </a:lnTo>
                      <a:lnTo>
                        <a:pt x="3994" y="1462"/>
                      </a:lnTo>
                      <a:lnTo>
                        <a:pt x="4035" y="1379"/>
                      </a:lnTo>
                      <a:lnTo>
                        <a:pt x="4096" y="1297"/>
                      </a:lnTo>
                      <a:lnTo>
                        <a:pt x="4138" y="1256"/>
                      </a:lnTo>
                      <a:lnTo>
                        <a:pt x="4241" y="1132"/>
                      </a:lnTo>
                      <a:lnTo>
                        <a:pt x="4323" y="988"/>
                      </a:lnTo>
                      <a:lnTo>
                        <a:pt x="4405" y="824"/>
                      </a:lnTo>
                      <a:lnTo>
                        <a:pt x="4467" y="679"/>
                      </a:lnTo>
                      <a:lnTo>
                        <a:pt x="4529" y="515"/>
                      </a:lnTo>
                      <a:lnTo>
                        <a:pt x="4549" y="350"/>
                      </a:lnTo>
                      <a:lnTo>
                        <a:pt x="4570" y="165"/>
                      </a:lnTo>
                      <a:lnTo>
                        <a:pt x="457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21;p36"/>
                <p:cNvSpPr/>
                <p:nvPr/>
              </p:nvSpPr>
              <p:spPr>
                <a:xfrm>
                  <a:off x="-1494643" y="2703545"/>
                  <a:ext cx="97802" cy="83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47" extrusionOk="0">
                      <a:moveTo>
                        <a:pt x="165" y="0"/>
                      </a:moveTo>
                      <a:lnTo>
                        <a:pt x="124" y="165"/>
                      </a:lnTo>
                      <a:lnTo>
                        <a:pt x="350" y="227"/>
                      </a:lnTo>
                      <a:lnTo>
                        <a:pt x="556" y="288"/>
                      </a:lnTo>
                      <a:lnTo>
                        <a:pt x="762" y="371"/>
                      </a:lnTo>
                      <a:lnTo>
                        <a:pt x="947" y="474"/>
                      </a:lnTo>
                      <a:lnTo>
                        <a:pt x="1133" y="597"/>
                      </a:lnTo>
                      <a:lnTo>
                        <a:pt x="1318" y="721"/>
                      </a:lnTo>
                      <a:lnTo>
                        <a:pt x="1482" y="865"/>
                      </a:lnTo>
                      <a:lnTo>
                        <a:pt x="1626" y="1029"/>
                      </a:lnTo>
                      <a:lnTo>
                        <a:pt x="1729" y="1173"/>
                      </a:lnTo>
                      <a:lnTo>
                        <a:pt x="1771" y="1256"/>
                      </a:lnTo>
                      <a:lnTo>
                        <a:pt x="1771" y="1338"/>
                      </a:lnTo>
                      <a:lnTo>
                        <a:pt x="1750" y="1420"/>
                      </a:lnTo>
                      <a:lnTo>
                        <a:pt x="1688" y="1462"/>
                      </a:lnTo>
                      <a:lnTo>
                        <a:pt x="1626" y="1482"/>
                      </a:lnTo>
                      <a:lnTo>
                        <a:pt x="1503" y="1256"/>
                      </a:lnTo>
                      <a:lnTo>
                        <a:pt x="1338" y="1050"/>
                      </a:lnTo>
                      <a:lnTo>
                        <a:pt x="1174" y="844"/>
                      </a:lnTo>
                      <a:lnTo>
                        <a:pt x="968" y="659"/>
                      </a:lnTo>
                      <a:lnTo>
                        <a:pt x="762" y="494"/>
                      </a:lnTo>
                      <a:lnTo>
                        <a:pt x="536" y="371"/>
                      </a:lnTo>
                      <a:lnTo>
                        <a:pt x="289" y="247"/>
                      </a:lnTo>
                      <a:lnTo>
                        <a:pt x="42" y="165"/>
                      </a:lnTo>
                      <a:lnTo>
                        <a:pt x="0" y="309"/>
                      </a:lnTo>
                      <a:lnTo>
                        <a:pt x="247" y="412"/>
                      </a:lnTo>
                      <a:lnTo>
                        <a:pt x="474" y="515"/>
                      </a:lnTo>
                      <a:lnTo>
                        <a:pt x="680" y="638"/>
                      </a:lnTo>
                      <a:lnTo>
                        <a:pt x="886" y="803"/>
                      </a:lnTo>
                      <a:lnTo>
                        <a:pt x="1071" y="968"/>
                      </a:lnTo>
                      <a:lnTo>
                        <a:pt x="1235" y="1173"/>
                      </a:lnTo>
                      <a:lnTo>
                        <a:pt x="1379" y="1379"/>
                      </a:lnTo>
                      <a:lnTo>
                        <a:pt x="1503" y="1585"/>
                      </a:lnTo>
                      <a:lnTo>
                        <a:pt x="1503" y="1606"/>
                      </a:lnTo>
                      <a:lnTo>
                        <a:pt x="1544" y="1626"/>
                      </a:lnTo>
                      <a:lnTo>
                        <a:pt x="1647" y="1647"/>
                      </a:lnTo>
                      <a:lnTo>
                        <a:pt x="1709" y="1647"/>
                      </a:lnTo>
                      <a:lnTo>
                        <a:pt x="1771" y="1606"/>
                      </a:lnTo>
                      <a:lnTo>
                        <a:pt x="1832" y="1564"/>
                      </a:lnTo>
                      <a:lnTo>
                        <a:pt x="1894" y="1503"/>
                      </a:lnTo>
                      <a:lnTo>
                        <a:pt x="1915" y="1420"/>
                      </a:lnTo>
                      <a:lnTo>
                        <a:pt x="1935" y="1359"/>
                      </a:lnTo>
                      <a:lnTo>
                        <a:pt x="1935" y="1235"/>
                      </a:lnTo>
                      <a:lnTo>
                        <a:pt x="1873" y="1112"/>
                      </a:lnTo>
                      <a:lnTo>
                        <a:pt x="1812" y="1009"/>
                      </a:lnTo>
                      <a:lnTo>
                        <a:pt x="1750" y="926"/>
                      </a:lnTo>
                      <a:lnTo>
                        <a:pt x="1585" y="762"/>
                      </a:lnTo>
                      <a:lnTo>
                        <a:pt x="1421" y="597"/>
                      </a:lnTo>
                      <a:lnTo>
                        <a:pt x="1235" y="453"/>
                      </a:lnTo>
                      <a:lnTo>
                        <a:pt x="1030" y="330"/>
                      </a:lnTo>
                      <a:lnTo>
                        <a:pt x="824" y="227"/>
                      </a:lnTo>
                      <a:lnTo>
                        <a:pt x="618" y="124"/>
                      </a:lnTo>
                      <a:lnTo>
                        <a:pt x="392" y="62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22;p36"/>
                <p:cNvSpPr/>
                <p:nvPr/>
              </p:nvSpPr>
              <p:spPr>
                <a:xfrm>
                  <a:off x="-1517528" y="2765934"/>
                  <a:ext cx="65572" cy="46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8" h="927" extrusionOk="0">
                      <a:moveTo>
                        <a:pt x="62" y="0"/>
                      </a:moveTo>
                      <a:lnTo>
                        <a:pt x="1" y="165"/>
                      </a:lnTo>
                      <a:lnTo>
                        <a:pt x="309" y="309"/>
                      </a:lnTo>
                      <a:lnTo>
                        <a:pt x="618" y="494"/>
                      </a:lnTo>
                      <a:lnTo>
                        <a:pt x="927" y="700"/>
                      </a:lnTo>
                      <a:lnTo>
                        <a:pt x="1194" y="926"/>
                      </a:lnTo>
                      <a:lnTo>
                        <a:pt x="1297" y="803"/>
                      </a:lnTo>
                      <a:lnTo>
                        <a:pt x="1009" y="556"/>
                      </a:lnTo>
                      <a:lnTo>
                        <a:pt x="721" y="350"/>
                      </a:lnTo>
                      <a:lnTo>
                        <a:pt x="392" y="165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23;p36"/>
                <p:cNvSpPr/>
                <p:nvPr/>
              </p:nvSpPr>
              <p:spPr>
                <a:xfrm>
                  <a:off x="-1457210" y="2738857"/>
                  <a:ext cx="11467" cy="32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" h="640" extrusionOk="0">
                      <a:moveTo>
                        <a:pt x="62" y="1"/>
                      </a:moveTo>
                      <a:lnTo>
                        <a:pt x="21" y="145"/>
                      </a:lnTo>
                      <a:lnTo>
                        <a:pt x="0" y="330"/>
                      </a:lnTo>
                      <a:lnTo>
                        <a:pt x="21" y="495"/>
                      </a:lnTo>
                      <a:lnTo>
                        <a:pt x="83" y="639"/>
                      </a:lnTo>
                      <a:lnTo>
                        <a:pt x="227" y="577"/>
                      </a:lnTo>
                      <a:lnTo>
                        <a:pt x="186" y="454"/>
                      </a:lnTo>
                      <a:lnTo>
                        <a:pt x="165" y="330"/>
                      </a:lnTo>
                      <a:lnTo>
                        <a:pt x="186" y="186"/>
                      </a:lnTo>
                      <a:lnTo>
                        <a:pt x="227" y="63"/>
                      </a:lnTo>
                      <a:lnTo>
                        <a:pt x="6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36"/>
                <p:cNvSpPr/>
                <p:nvPr/>
              </p:nvSpPr>
              <p:spPr>
                <a:xfrm>
                  <a:off x="-1443671" y="2756538"/>
                  <a:ext cx="88406" cy="131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2595" extrusionOk="0">
                      <a:moveTo>
                        <a:pt x="1132" y="1"/>
                      </a:moveTo>
                      <a:lnTo>
                        <a:pt x="988" y="63"/>
                      </a:lnTo>
                      <a:lnTo>
                        <a:pt x="1132" y="454"/>
                      </a:lnTo>
                      <a:lnTo>
                        <a:pt x="1297" y="865"/>
                      </a:lnTo>
                      <a:lnTo>
                        <a:pt x="1420" y="1277"/>
                      </a:lnTo>
                      <a:lnTo>
                        <a:pt x="1544" y="1689"/>
                      </a:lnTo>
                      <a:lnTo>
                        <a:pt x="1585" y="1915"/>
                      </a:lnTo>
                      <a:lnTo>
                        <a:pt x="1585" y="2018"/>
                      </a:lnTo>
                      <a:lnTo>
                        <a:pt x="1564" y="2100"/>
                      </a:lnTo>
                      <a:lnTo>
                        <a:pt x="1523" y="2162"/>
                      </a:lnTo>
                      <a:lnTo>
                        <a:pt x="1482" y="2224"/>
                      </a:lnTo>
                      <a:lnTo>
                        <a:pt x="1338" y="2306"/>
                      </a:lnTo>
                      <a:lnTo>
                        <a:pt x="1173" y="2388"/>
                      </a:lnTo>
                      <a:lnTo>
                        <a:pt x="988" y="2430"/>
                      </a:lnTo>
                      <a:lnTo>
                        <a:pt x="803" y="2430"/>
                      </a:lnTo>
                      <a:lnTo>
                        <a:pt x="617" y="2388"/>
                      </a:lnTo>
                      <a:lnTo>
                        <a:pt x="535" y="2347"/>
                      </a:lnTo>
                      <a:lnTo>
                        <a:pt x="453" y="2306"/>
                      </a:lnTo>
                      <a:lnTo>
                        <a:pt x="309" y="2183"/>
                      </a:lnTo>
                      <a:lnTo>
                        <a:pt x="268" y="2100"/>
                      </a:lnTo>
                      <a:lnTo>
                        <a:pt x="226" y="2018"/>
                      </a:lnTo>
                      <a:lnTo>
                        <a:pt x="185" y="1936"/>
                      </a:lnTo>
                      <a:lnTo>
                        <a:pt x="165" y="1853"/>
                      </a:lnTo>
                      <a:lnTo>
                        <a:pt x="0" y="1874"/>
                      </a:lnTo>
                      <a:lnTo>
                        <a:pt x="21" y="1977"/>
                      </a:lnTo>
                      <a:lnTo>
                        <a:pt x="62" y="2100"/>
                      </a:lnTo>
                      <a:lnTo>
                        <a:pt x="124" y="2183"/>
                      </a:lnTo>
                      <a:lnTo>
                        <a:pt x="185" y="2286"/>
                      </a:lnTo>
                      <a:lnTo>
                        <a:pt x="268" y="2368"/>
                      </a:lnTo>
                      <a:lnTo>
                        <a:pt x="350" y="2430"/>
                      </a:lnTo>
                      <a:lnTo>
                        <a:pt x="453" y="2491"/>
                      </a:lnTo>
                      <a:lnTo>
                        <a:pt x="556" y="2553"/>
                      </a:lnTo>
                      <a:lnTo>
                        <a:pt x="720" y="2594"/>
                      </a:lnTo>
                      <a:lnTo>
                        <a:pt x="1029" y="2594"/>
                      </a:lnTo>
                      <a:lnTo>
                        <a:pt x="1153" y="2574"/>
                      </a:lnTo>
                      <a:lnTo>
                        <a:pt x="1297" y="2512"/>
                      </a:lnTo>
                      <a:lnTo>
                        <a:pt x="1420" y="2450"/>
                      </a:lnTo>
                      <a:lnTo>
                        <a:pt x="1523" y="2388"/>
                      </a:lnTo>
                      <a:lnTo>
                        <a:pt x="1605" y="2327"/>
                      </a:lnTo>
                      <a:lnTo>
                        <a:pt x="1667" y="2265"/>
                      </a:lnTo>
                      <a:lnTo>
                        <a:pt x="1708" y="2183"/>
                      </a:lnTo>
                      <a:lnTo>
                        <a:pt x="1750" y="2039"/>
                      </a:lnTo>
                      <a:lnTo>
                        <a:pt x="1750" y="1915"/>
                      </a:lnTo>
                      <a:lnTo>
                        <a:pt x="1729" y="1771"/>
                      </a:lnTo>
                      <a:lnTo>
                        <a:pt x="1708" y="1648"/>
                      </a:lnTo>
                      <a:lnTo>
                        <a:pt x="1585" y="1236"/>
                      </a:lnTo>
                      <a:lnTo>
                        <a:pt x="1441" y="804"/>
                      </a:lnTo>
                      <a:lnTo>
                        <a:pt x="1297" y="392"/>
                      </a:lnTo>
                      <a:lnTo>
                        <a:pt x="113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36"/>
                <p:cNvSpPr/>
                <p:nvPr/>
              </p:nvSpPr>
              <p:spPr>
                <a:xfrm>
                  <a:off x="-1456149" y="2757599"/>
                  <a:ext cx="74867" cy="107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2" h="2121" extrusionOk="0">
                      <a:moveTo>
                        <a:pt x="165" y="0"/>
                      </a:moveTo>
                      <a:lnTo>
                        <a:pt x="0" y="21"/>
                      </a:lnTo>
                      <a:lnTo>
                        <a:pt x="82" y="453"/>
                      </a:lnTo>
                      <a:lnTo>
                        <a:pt x="206" y="886"/>
                      </a:lnTo>
                      <a:lnTo>
                        <a:pt x="371" y="1318"/>
                      </a:lnTo>
                      <a:lnTo>
                        <a:pt x="556" y="1709"/>
                      </a:lnTo>
                      <a:lnTo>
                        <a:pt x="617" y="1832"/>
                      </a:lnTo>
                      <a:lnTo>
                        <a:pt x="700" y="1956"/>
                      </a:lnTo>
                      <a:lnTo>
                        <a:pt x="823" y="2059"/>
                      </a:lnTo>
                      <a:lnTo>
                        <a:pt x="885" y="2079"/>
                      </a:lnTo>
                      <a:lnTo>
                        <a:pt x="947" y="2100"/>
                      </a:lnTo>
                      <a:lnTo>
                        <a:pt x="1009" y="2120"/>
                      </a:lnTo>
                      <a:lnTo>
                        <a:pt x="1091" y="2100"/>
                      </a:lnTo>
                      <a:lnTo>
                        <a:pt x="1153" y="2079"/>
                      </a:lnTo>
                      <a:lnTo>
                        <a:pt x="1276" y="2018"/>
                      </a:lnTo>
                      <a:lnTo>
                        <a:pt x="1379" y="1894"/>
                      </a:lnTo>
                      <a:lnTo>
                        <a:pt x="1441" y="1771"/>
                      </a:lnTo>
                      <a:lnTo>
                        <a:pt x="1482" y="1627"/>
                      </a:lnTo>
                      <a:lnTo>
                        <a:pt x="1482" y="1482"/>
                      </a:lnTo>
                      <a:lnTo>
                        <a:pt x="1461" y="1338"/>
                      </a:lnTo>
                      <a:lnTo>
                        <a:pt x="1441" y="1215"/>
                      </a:lnTo>
                      <a:lnTo>
                        <a:pt x="1317" y="803"/>
                      </a:lnTo>
                      <a:lnTo>
                        <a:pt x="1153" y="412"/>
                      </a:lnTo>
                      <a:lnTo>
                        <a:pt x="1009" y="494"/>
                      </a:lnTo>
                      <a:lnTo>
                        <a:pt x="1153" y="865"/>
                      </a:lnTo>
                      <a:lnTo>
                        <a:pt x="1276" y="1256"/>
                      </a:lnTo>
                      <a:lnTo>
                        <a:pt x="1317" y="1482"/>
                      </a:lnTo>
                      <a:lnTo>
                        <a:pt x="1317" y="1606"/>
                      </a:lnTo>
                      <a:lnTo>
                        <a:pt x="1297" y="1729"/>
                      </a:lnTo>
                      <a:lnTo>
                        <a:pt x="1235" y="1812"/>
                      </a:lnTo>
                      <a:lnTo>
                        <a:pt x="1173" y="1894"/>
                      </a:lnTo>
                      <a:lnTo>
                        <a:pt x="1070" y="1935"/>
                      </a:lnTo>
                      <a:lnTo>
                        <a:pt x="1029" y="1956"/>
                      </a:lnTo>
                      <a:lnTo>
                        <a:pt x="988" y="1935"/>
                      </a:lnTo>
                      <a:lnTo>
                        <a:pt x="885" y="1915"/>
                      </a:lnTo>
                      <a:lnTo>
                        <a:pt x="803" y="1832"/>
                      </a:lnTo>
                      <a:lnTo>
                        <a:pt x="741" y="1750"/>
                      </a:lnTo>
                      <a:lnTo>
                        <a:pt x="700" y="1647"/>
                      </a:lnTo>
                      <a:lnTo>
                        <a:pt x="515" y="1256"/>
                      </a:lnTo>
                      <a:lnTo>
                        <a:pt x="371" y="844"/>
                      </a:lnTo>
                      <a:lnTo>
                        <a:pt x="247" y="412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36"/>
                <p:cNvSpPr/>
                <p:nvPr/>
              </p:nvSpPr>
              <p:spPr>
                <a:xfrm>
                  <a:off x="-1405227" y="2793971"/>
                  <a:ext cx="79060" cy="171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" h="3397" extrusionOk="0">
                      <a:moveTo>
                        <a:pt x="680" y="1"/>
                      </a:moveTo>
                      <a:lnTo>
                        <a:pt x="680" y="166"/>
                      </a:lnTo>
                      <a:lnTo>
                        <a:pt x="803" y="166"/>
                      </a:lnTo>
                      <a:lnTo>
                        <a:pt x="927" y="207"/>
                      </a:lnTo>
                      <a:lnTo>
                        <a:pt x="1030" y="268"/>
                      </a:lnTo>
                      <a:lnTo>
                        <a:pt x="1112" y="330"/>
                      </a:lnTo>
                      <a:lnTo>
                        <a:pt x="1194" y="433"/>
                      </a:lnTo>
                      <a:lnTo>
                        <a:pt x="1277" y="536"/>
                      </a:lnTo>
                      <a:lnTo>
                        <a:pt x="1318" y="639"/>
                      </a:lnTo>
                      <a:lnTo>
                        <a:pt x="1359" y="742"/>
                      </a:lnTo>
                      <a:lnTo>
                        <a:pt x="1400" y="886"/>
                      </a:lnTo>
                      <a:lnTo>
                        <a:pt x="1400" y="1009"/>
                      </a:lnTo>
                      <a:lnTo>
                        <a:pt x="1400" y="1277"/>
                      </a:lnTo>
                      <a:lnTo>
                        <a:pt x="1380" y="1524"/>
                      </a:lnTo>
                      <a:lnTo>
                        <a:pt x="1338" y="1771"/>
                      </a:lnTo>
                      <a:lnTo>
                        <a:pt x="1215" y="2491"/>
                      </a:lnTo>
                      <a:lnTo>
                        <a:pt x="1194" y="2553"/>
                      </a:lnTo>
                      <a:lnTo>
                        <a:pt x="1174" y="2615"/>
                      </a:lnTo>
                      <a:lnTo>
                        <a:pt x="1133" y="2677"/>
                      </a:lnTo>
                      <a:lnTo>
                        <a:pt x="1071" y="2718"/>
                      </a:lnTo>
                      <a:lnTo>
                        <a:pt x="474" y="3129"/>
                      </a:lnTo>
                      <a:lnTo>
                        <a:pt x="165" y="2100"/>
                      </a:lnTo>
                      <a:lnTo>
                        <a:pt x="1" y="2141"/>
                      </a:lnTo>
                      <a:lnTo>
                        <a:pt x="371" y="3397"/>
                      </a:lnTo>
                      <a:lnTo>
                        <a:pt x="1174" y="2841"/>
                      </a:lnTo>
                      <a:lnTo>
                        <a:pt x="1256" y="2780"/>
                      </a:lnTo>
                      <a:lnTo>
                        <a:pt x="1318" y="2697"/>
                      </a:lnTo>
                      <a:lnTo>
                        <a:pt x="1359" y="2615"/>
                      </a:lnTo>
                      <a:lnTo>
                        <a:pt x="1380" y="2533"/>
                      </a:lnTo>
                      <a:lnTo>
                        <a:pt x="1503" y="1812"/>
                      </a:lnTo>
                      <a:lnTo>
                        <a:pt x="1544" y="1545"/>
                      </a:lnTo>
                      <a:lnTo>
                        <a:pt x="1565" y="1256"/>
                      </a:lnTo>
                      <a:lnTo>
                        <a:pt x="1565" y="989"/>
                      </a:lnTo>
                      <a:lnTo>
                        <a:pt x="1565" y="845"/>
                      </a:lnTo>
                      <a:lnTo>
                        <a:pt x="1524" y="701"/>
                      </a:lnTo>
                      <a:lnTo>
                        <a:pt x="1483" y="577"/>
                      </a:lnTo>
                      <a:lnTo>
                        <a:pt x="1400" y="433"/>
                      </a:lnTo>
                      <a:lnTo>
                        <a:pt x="1318" y="330"/>
                      </a:lnTo>
                      <a:lnTo>
                        <a:pt x="1215" y="207"/>
                      </a:lnTo>
                      <a:lnTo>
                        <a:pt x="1112" y="124"/>
                      </a:lnTo>
                      <a:lnTo>
                        <a:pt x="968" y="42"/>
                      </a:lnTo>
                      <a:lnTo>
                        <a:pt x="8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36"/>
                <p:cNvSpPr/>
                <p:nvPr/>
              </p:nvSpPr>
              <p:spPr>
                <a:xfrm>
                  <a:off x="-1414573" y="2698342"/>
                  <a:ext cx="211113" cy="8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1606" extrusionOk="0">
                      <a:moveTo>
                        <a:pt x="700" y="0"/>
                      </a:moveTo>
                      <a:lnTo>
                        <a:pt x="474" y="21"/>
                      </a:lnTo>
                      <a:lnTo>
                        <a:pt x="0" y="103"/>
                      </a:lnTo>
                      <a:lnTo>
                        <a:pt x="41" y="268"/>
                      </a:lnTo>
                      <a:lnTo>
                        <a:pt x="494" y="186"/>
                      </a:lnTo>
                      <a:lnTo>
                        <a:pt x="700" y="165"/>
                      </a:lnTo>
                      <a:lnTo>
                        <a:pt x="1132" y="165"/>
                      </a:lnTo>
                      <a:lnTo>
                        <a:pt x="1338" y="186"/>
                      </a:lnTo>
                      <a:lnTo>
                        <a:pt x="1523" y="247"/>
                      </a:lnTo>
                      <a:lnTo>
                        <a:pt x="1709" y="330"/>
                      </a:lnTo>
                      <a:lnTo>
                        <a:pt x="1873" y="453"/>
                      </a:lnTo>
                      <a:lnTo>
                        <a:pt x="2038" y="577"/>
                      </a:lnTo>
                      <a:lnTo>
                        <a:pt x="2326" y="885"/>
                      </a:lnTo>
                      <a:lnTo>
                        <a:pt x="2408" y="988"/>
                      </a:lnTo>
                      <a:lnTo>
                        <a:pt x="2594" y="1173"/>
                      </a:lnTo>
                      <a:lnTo>
                        <a:pt x="2800" y="1338"/>
                      </a:lnTo>
                      <a:lnTo>
                        <a:pt x="3005" y="1482"/>
                      </a:lnTo>
                      <a:lnTo>
                        <a:pt x="3129" y="1544"/>
                      </a:lnTo>
                      <a:lnTo>
                        <a:pt x="3252" y="1585"/>
                      </a:lnTo>
                      <a:lnTo>
                        <a:pt x="3355" y="1606"/>
                      </a:lnTo>
                      <a:lnTo>
                        <a:pt x="3582" y="1606"/>
                      </a:lnTo>
                      <a:lnTo>
                        <a:pt x="3685" y="1585"/>
                      </a:lnTo>
                      <a:lnTo>
                        <a:pt x="3788" y="1544"/>
                      </a:lnTo>
                      <a:lnTo>
                        <a:pt x="3890" y="1503"/>
                      </a:lnTo>
                      <a:lnTo>
                        <a:pt x="3993" y="1441"/>
                      </a:lnTo>
                      <a:lnTo>
                        <a:pt x="4076" y="1379"/>
                      </a:lnTo>
                      <a:lnTo>
                        <a:pt x="4137" y="1297"/>
                      </a:lnTo>
                      <a:lnTo>
                        <a:pt x="4179" y="1194"/>
                      </a:lnTo>
                      <a:lnTo>
                        <a:pt x="4035" y="1132"/>
                      </a:lnTo>
                      <a:lnTo>
                        <a:pt x="3973" y="1215"/>
                      </a:lnTo>
                      <a:lnTo>
                        <a:pt x="3911" y="1297"/>
                      </a:lnTo>
                      <a:lnTo>
                        <a:pt x="3829" y="1359"/>
                      </a:lnTo>
                      <a:lnTo>
                        <a:pt x="3726" y="1400"/>
                      </a:lnTo>
                      <a:lnTo>
                        <a:pt x="3623" y="1441"/>
                      </a:lnTo>
                      <a:lnTo>
                        <a:pt x="3396" y="1441"/>
                      </a:lnTo>
                      <a:lnTo>
                        <a:pt x="3294" y="1420"/>
                      </a:lnTo>
                      <a:lnTo>
                        <a:pt x="3191" y="1379"/>
                      </a:lnTo>
                      <a:lnTo>
                        <a:pt x="3067" y="1338"/>
                      </a:lnTo>
                      <a:lnTo>
                        <a:pt x="2882" y="1215"/>
                      </a:lnTo>
                      <a:lnTo>
                        <a:pt x="2697" y="1050"/>
                      </a:lnTo>
                      <a:lnTo>
                        <a:pt x="2532" y="865"/>
                      </a:lnTo>
                      <a:lnTo>
                        <a:pt x="2450" y="782"/>
                      </a:lnTo>
                      <a:lnTo>
                        <a:pt x="2306" y="618"/>
                      </a:lnTo>
                      <a:lnTo>
                        <a:pt x="2141" y="453"/>
                      </a:lnTo>
                      <a:lnTo>
                        <a:pt x="1976" y="309"/>
                      </a:lnTo>
                      <a:lnTo>
                        <a:pt x="1791" y="186"/>
                      </a:lnTo>
                      <a:lnTo>
                        <a:pt x="1585" y="103"/>
                      </a:lnTo>
                      <a:lnTo>
                        <a:pt x="1379" y="41"/>
                      </a:lnTo>
                      <a:lnTo>
                        <a:pt x="115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36"/>
                <p:cNvSpPr/>
                <p:nvPr/>
              </p:nvSpPr>
              <p:spPr>
                <a:xfrm>
                  <a:off x="-1339706" y="2986342"/>
                  <a:ext cx="117554" cy="310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7" h="6155" extrusionOk="0">
                      <a:moveTo>
                        <a:pt x="165" y="1"/>
                      </a:moveTo>
                      <a:lnTo>
                        <a:pt x="0" y="21"/>
                      </a:lnTo>
                      <a:lnTo>
                        <a:pt x="62" y="392"/>
                      </a:lnTo>
                      <a:lnTo>
                        <a:pt x="165" y="742"/>
                      </a:lnTo>
                      <a:lnTo>
                        <a:pt x="268" y="1092"/>
                      </a:lnTo>
                      <a:lnTo>
                        <a:pt x="412" y="1421"/>
                      </a:lnTo>
                      <a:lnTo>
                        <a:pt x="577" y="1771"/>
                      </a:lnTo>
                      <a:lnTo>
                        <a:pt x="741" y="2100"/>
                      </a:lnTo>
                      <a:lnTo>
                        <a:pt x="1091" y="2738"/>
                      </a:lnTo>
                      <a:lnTo>
                        <a:pt x="1256" y="3067"/>
                      </a:lnTo>
                      <a:lnTo>
                        <a:pt x="1462" y="3438"/>
                      </a:lnTo>
                      <a:lnTo>
                        <a:pt x="1626" y="3808"/>
                      </a:lnTo>
                      <a:lnTo>
                        <a:pt x="1791" y="4179"/>
                      </a:lnTo>
                      <a:lnTo>
                        <a:pt x="1935" y="4570"/>
                      </a:lnTo>
                      <a:lnTo>
                        <a:pt x="2059" y="4940"/>
                      </a:lnTo>
                      <a:lnTo>
                        <a:pt x="2120" y="5332"/>
                      </a:lnTo>
                      <a:lnTo>
                        <a:pt x="2161" y="5743"/>
                      </a:lnTo>
                      <a:lnTo>
                        <a:pt x="2161" y="5928"/>
                      </a:lnTo>
                      <a:lnTo>
                        <a:pt x="2161" y="6134"/>
                      </a:lnTo>
                      <a:lnTo>
                        <a:pt x="2326" y="6155"/>
                      </a:lnTo>
                      <a:lnTo>
                        <a:pt x="2326" y="5949"/>
                      </a:lnTo>
                      <a:lnTo>
                        <a:pt x="2326" y="5723"/>
                      </a:lnTo>
                      <a:lnTo>
                        <a:pt x="2285" y="5332"/>
                      </a:lnTo>
                      <a:lnTo>
                        <a:pt x="2223" y="4920"/>
                      </a:lnTo>
                      <a:lnTo>
                        <a:pt x="2100" y="4529"/>
                      </a:lnTo>
                      <a:lnTo>
                        <a:pt x="1956" y="4138"/>
                      </a:lnTo>
                      <a:lnTo>
                        <a:pt x="1791" y="3747"/>
                      </a:lnTo>
                      <a:lnTo>
                        <a:pt x="1606" y="3356"/>
                      </a:lnTo>
                      <a:lnTo>
                        <a:pt x="1400" y="2985"/>
                      </a:lnTo>
                      <a:lnTo>
                        <a:pt x="1235" y="2656"/>
                      </a:lnTo>
                      <a:lnTo>
                        <a:pt x="885" y="2018"/>
                      </a:lnTo>
                      <a:lnTo>
                        <a:pt x="721" y="1688"/>
                      </a:lnTo>
                      <a:lnTo>
                        <a:pt x="577" y="1380"/>
                      </a:lnTo>
                      <a:lnTo>
                        <a:pt x="433" y="1030"/>
                      </a:lnTo>
                      <a:lnTo>
                        <a:pt x="309" y="700"/>
                      </a:lnTo>
                      <a:lnTo>
                        <a:pt x="227" y="351"/>
                      </a:lnTo>
                      <a:lnTo>
                        <a:pt x="1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36"/>
                <p:cNvSpPr/>
                <p:nvPr/>
              </p:nvSpPr>
              <p:spPr>
                <a:xfrm>
                  <a:off x="-1378201" y="3010287"/>
                  <a:ext cx="51023" cy="3150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" h="6237" extrusionOk="0">
                      <a:moveTo>
                        <a:pt x="165" y="0"/>
                      </a:moveTo>
                      <a:lnTo>
                        <a:pt x="1" y="21"/>
                      </a:lnTo>
                      <a:lnTo>
                        <a:pt x="186" y="1585"/>
                      </a:lnTo>
                      <a:lnTo>
                        <a:pt x="371" y="3149"/>
                      </a:lnTo>
                      <a:lnTo>
                        <a:pt x="598" y="4693"/>
                      </a:lnTo>
                      <a:lnTo>
                        <a:pt x="845" y="6237"/>
                      </a:lnTo>
                      <a:lnTo>
                        <a:pt x="1009" y="6216"/>
                      </a:lnTo>
                      <a:lnTo>
                        <a:pt x="762" y="4672"/>
                      </a:lnTo>
                      <a:lnTo>
                        <a:pt x="536" y="3129"/>
                      </a:lnTo>
                      <a:lnTo>
                        <a:pt x="351" y="1564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36"/>
                <p:cNvSpPr/>
                <p:nvPr/>
              </p:nvSpPr>
              <p:spPr>
                <a:xfrm>
                  <a:off x="-1442661" y="2974925"/>
                  <a:ext cx="61379" cy="192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" h="3809" extrusionOk="0">
                      <a:moveTo>
                        <a:pt x="145" y="0"/>
                      </a:moveTo>
                      <a:lnTo>
                        <a:pt x="1" y="62"/>
                      </a:lnTo>
                      <a:lnTo>
                        <a:pt x="124" y="494"/>
                      </a:lnTo>
                      <a:lnTo>
                        <a:pt x="227" y="947"/>
                      </a:lnTo>
                      <a:lnTo>
                        <a:pt x="268" y="1400"/>
                      </a:lnTo>
                      <a:lnTo>
                        <a:pt x="248" y="1832"/>
                      </a:lnTo>
                      <a:lnTo>
                        <a:pt x="248" y="2017"/>
                      </a:lnTo>
                      <a:lnTo>
                        <a:pt x="227" y="2347"/>
                      </a:lnTo>
                      <a:lnTo>
                        <a:pt x="227" y="2676"/>
                      </a:lnTo>
                      <a:lnTo>
                        <a:pt x="248" y="2841"/>
                      </a:lnTo>
                      <a:lnTo>
                        <a:pt x="289" y="2985"/>
                      </a:lnTo>
                      <a:lnTo>
                        <a:pt x="350" y="3129"/>
                      </a:lnTo>
                      <a:lnTo>
                        <a:pt x="453" y="3273"/>
                      </a:lnTo>
                      <a:lnTo>
                        <a:pt x="515" y="3355"/>
                      </a:lnTo>
                      <a:lnTo>
                        <a:pt x="618" y="3438"/>
                      </a:lnTo>
                      <a:lnTo>
                        <a:pt x="803" y="3582"/>
                      </a:lnTo>
                      <a:lnTo>
                        <a:pt x="947" y="3685"/>
                      </a:lnTo>
                      <a:lnTo>
                        <a:pt x="1091" y="3808"/>
                      </a:lnTo>
                      <a:lnTo>
                        <a:pt x="1215" y="3705"/>
                      </a:lnTo>
                      <a:lnTo>
                        <a:pt x="1050" y="3561"/>
                      </a:lnTo>
                      <a:lnTo>
                        <a:pt x="886" y="3438"/>
                      </a:lnTo>
                      <a:lnTo>
                        <a:pt x="721" y="3314"/>
                      </a:lnTo>
                      <a:lnTo>
                        <a:pt x="639" y="3252"/>
                      </a:lnTo>
                      <a:lnTo>
                        <a:pt x="577" y="3170"/>
                      </a:lnTo>
                      <a:lnTo>
                        <a:pt x="495" y="3046"/>
                      </a:lnTo>
                      <a:lnTo>
                        <a:pt x="433" y="2923"/>
                      </a:lnTo>
                      <a:lnTo>
                        <a:pt x="412" y="2779"/>
                      </a:lnTo>
                      <a:lnTo>
                        <a:pt x="392" y="2655"/>
                      </a:lnTo>
                      <a:lnTo>
                        <a:pt x="392" y="2347"/>
                      </a:lnTo>
                      <a:lnTo>
                        <a:pt x="412" y="2038"/>
                      </a:lnTo>
                      <a:lnTo>
                        <a:pt x="412" y="1853"/>
                      </a:lnTo>
                      <a:lnTo>
                        <a:pt x="433" y="1626"/>
                      </a:lnTo>
                      <a:lnTo>
                        <a:pt x="433" y="1379"/>
                      </a:lnTo>
                      <a:lnTo>
                        <a:pt x="371" y="926"/>
                      </a:lnTo>
                      <a:lnTo>
                        <a:pt x="289" y="453"/>
                      </a:lnTo>
                      <a:lnTo>
                        <a:pt x="227" y="227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36"/>
                <p:cNvSpPr/>
                <p:nvPr/>
              </p:nvSpPr>
              <p:spPr>
                <a:xfrm>
                  <a:off x="-1611086" y="3280606"/>
                  <a:ext cx="89466" cy="162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" h="3212" extrusionOk="0">
                      <a:moveTo>
                        <a:pt x="144" y="1"/>
                      </a:moveTo>
                      <a:lnTo>
                        <a:pt x="0" y="62"/>
                      </a:lnTo>
                      <a:lnTo>
                        <a:pt x="144" y="453"/>
                      </a:lnTo>
                      <a:lnTo>
                        <a:pt x="247" y="886"/>
                      </a:lnTo>
                      <a:lnTo>
                        <a:pt x="350" y="1297"/>
                      </a:lnTo>
                      <a:lnTo>
                        <a:pt x="412" y="1729"/>
                      </a:lnTo>
                      <a:lnTo>
                        <a:pt x="432" y="1956"/>
                      </a:lnTo>
                      <a:lnTo>
                        <a:pt x="494" y="2203"/>
                      </a:lnTo>
                      <a:lnTo>
                        <a:pt x="556" y="2306"/>
                      </a:lnTo>
                      <a:lnTo>
                        <a:pt x="618" y="2409"/>
                      </a:lnTo>
                      <a:lnTo>
                        <a:pt x="700" y="2512"/>
                      </a:lnTo>
                      <a:lnTo>
                        <a:pt x="803" y="2573"/>
                      </a:lnTo>
                      <a:lnTo>
                        <a:pt x="885" y="2615"/>
                      </a:lnTo>
                      <a:lnTo>
                        <a:pt x="968" y="2635"/>
                      </a:lnTo>
                      <a:lnTo>
                        <a:pt x="1153" y="2656"/>
                      </a:lnTo>
                      <a:lnTo>
                        <a:pt x="1317" y="2697"/>
                      </a:lnTo>
                      <a:lnTo>
                        <a:pt x="1400" y="2717"/>
                      </a:lnTo>
                      <a:lnTo>
                        <a:pt x="1462" y="2738"/>
                      </a:lnTo>
                      <a:lnTo>
                        <a:pt x="1544" y="2820"/>
                      </a:lnTo>
                      <a:lnTo>
                        <a:pt x="1585" y="2923"/>
                      </a:lnTo>
                      <a:lnTo>
                        <a:pt x="1606" y="3026"/>
                      </a:lnTo>
                      <a:lnTo>
                        <a:pt x="1585" y="3150"/>
                      </a:lnTo>
                      <a:lnTo>
                        <a:pt x="1729" y="3211"/>
                      </a:lnTo>
                      <a:lnTo>
                        <a:pt x="1770" y="3129"/>
                      </a:lnTo>
                      <a:lnTo>
                        <a:pt x="1770" y="3047"/>
                      </a:lnTo>
                      <a:lnTo>
                        <a:pt x="1770" y="2964"/>
                      </a:lnTo>
                      <a:lnTo>
                        <a:pt x="1750" y="2882"/>
                      </a:lnTo>
                      <a:lnTo>
                        <a:pt x="1709" y="2800"/>
                      </a:lnTo>
                      <a:lnTo>
                        <a:pt x="1667" y="2717"/>
                      </a:lnTo>
                      <a:lnTo>
                        <a:pt x="1606" y="2656"/>
                      </a:lnTo>
                      <a:lnTo>
                        <a:pt x="1544" y="2615"/>
                      </a:lnTo>
                      <a:lnTo>
                        <a:pt x="1462" y="2553"/>
                      </a:lnTo>
                      <a:lnTo>
                        <a:pt x="1359" y="2532"/>
                      </a:lnTo>
                      <a:lnTo>
                        <a:pt x="1173" y="2491"/>
                      </a:lnTo>
                      <a:lnTo>
                        <a:pt x="1009" y="2470"/>
                      </a:lnTo>
                      <a:lnTo>
                        <a:pt x="865" y="2429"/>
                      </a:lnTo>
                      <a:lnTo>
                        <a:pt x="803" y="2388"/>
                      </a:lnTo>
                      <a:lnTo>
                        <a:pt x="741" y="2306"/>
                      </a:lnTo>
                      <a:lnTo>
                        <a:pt x="700" y="2244"/>
                      </a:lnTo>
                      <a:lnTo>
                        <a:pt x="659" y="2141"/>
                      </a:lnTo>
                      <a:lnTo>
                        <a:pt x="597" y="1935"/>
                      </a:lnTo>
                      <a:lnTo>
                        <a:pt x="577" y="1709"/>
                      </a:lnTo>
                      <a:lnTo>
                        <a:pt x="515" y="1277"/>
                      </a:lnTo>
                      <a:lnTo>
                        <a:pt x="412" y="844"/>
                      </a:lnTo>
                      <a:lnTo>
                        <a:pt x="288" y="412"/>
                      </a:lnTo>
                      <a:lnTo>
                        <a:pt x="1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36"/>
                <p:cNvSpPr/>
                <p:nvPr/>
              </p:nvSpPr>
              <p:spPr>
                <a:xfrm>
                  <a:off x="-2715348" y="2845954"/>
                  <a:ext cx="586458" cy="631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12495" extrusionOk="0">
                      <a:moveTo>
                        <a:pt x="11527" y="1"/>
                      </a:moveTo>
                      <a:lnTo>
                        <a:pt x="11218" y="186"/>
                      </a:lnTo>
                      <a:lnTo>
                        <a:pt x="10930" y="371"/>
                      </a:lnTo>
                      <a:lnTo>
                        <a:pt x="10642" y="598"/>
                      </a:lnTo>
                      <a:lnTo>
                        <a:pt x="10374" y="824"/>
                      </a:lnTo>
                      <a:lnTo>
                        <a:pt x="10106" y="1071"/>
                      </a:lnTo>
                      <a:lnTo>
                        <a:pt x="9859" y="1318"/>
                      </a:lnTo>
                      <a:lnTo>
                        <a:pt x="9365" y="1853"/>
                      </a:lnTo>
                      <a:lnTo>
                        <a:pt x="8769" y="2471"/>
                      </a:lnTo>
                      <a:lnTo>
                        <a:pt x="8460" y="2780"/>
                      </a:lnTo>
                      <a:lnTo>
                        <a:pt x="8131" y="3068"/>
                      </a:lnTo>
                      <a:lnTo>
                        <a:pt x="7863" y="3274"/>
                      </a:lnTo>
                      <a:lnTo>
                        <a:pt x="7595" y="3479"/>
                      </a:lnTo>
                      <a:lnTo>
                        <a:pt x="7019" y="3871"/>
                      </a:lnTo>
                      <a:lnTo>
                        <a:pt x="6546" y="4179"/>
                      </a:lnTo>
                      <a:lnTo>
                        <a:pt x="6093" y="4509"/>
                      </a:lnTo>
                      <a:lnTo>
                        <a:pt x="5619" y="4900"/>
                      </a:lnTo>
                      <a:lnTo>
                        <a:pt x="5167" y="5332"/>
                      </a:lnTo>
                      <a:lnTo>
                        <a:pt x="4734" y="5764"/>
                      </a:lnTo>
                      <a:lnTo>
                        <a:pt x="4323" y="6196"/>
                      </a:lnTo>
                      <a:lnTo>
                        <a:pt x="3705" y="6814"/>
                      </a:lnTo>
                      <a:lnTo>
                        <a:pt x="3396" y="7123"/>
                      </a:lnTo>
                      <a:lnTo>
                        <a:pt x="3067" y="7431"/>
                      </a:lnTo>
                      <a:lnTo>
                        <a:pt x="2717" y="7740"/>
                      </a:lnTo>
                      <a:lnTo>
                        <a:pt x="2347" y="8028"/>
                      </a:lnTo>
                      <a:lnTo>
                        <a:pt x="1935" y="8378"/>
                      </a:lnTo>
                      <a:lnTo>
                        <a:pt x="1523" y="8728"/>
                      </a:lnTo>
                      <a:lnTo>
                        <a:pt x="1153" y="9119"/>
                      </a:lnTo>
                      <a:lnTo>
                        <a:pt x="968" y="9325"/>
                      </a:lnTo>
                      <a:lnTo>
                        <a:pt x="782" y="9531"/>
                      </a:lnTo>
                      <a:lnTo>
                        <a:pt x="577" y="9819"/>
                      </a:lnTo>
                      <a:lnTo>
                        <a:pt x="371" y="10169"/>
                      </a:lnTo>
                      <a:lnTo>
                        <a:pt x="227" y="10519"/>
                      </a:lnTo>
                      <a:lnTo>
                        <a:pt x="83" y="10889"/>
                      </a:lnTo>
                      <a:lnTo>
                        <a:pt x="41" y="11095"/>
                      </a:lnTo>
                      <a:lnTo>
                        <a:pt x="21" y="11301"/>
                      </a:lnTo>
                      <a:lnTo>
                        <a:pt x="0" y="11486"/>
                      </a:lnTo>
                      <a:lnTo>
                        <a:pt x="0" y="11692"/>
                      </a:lnTo>
                      <a:lnTo>
                        <a:pt x="21" y="11898"/>
                      </a:lnTo>
                      <a:lnTo>
                        <a:pt x="41" y="12104"/>
                      </a:lnTo>
                      <a:lnTo>
                        <a:pt x="103" y="12289"/>
                      </a:lnTo>
                      <a:lnTo>
                        <a:pt x="186" y="12495"/>
                      </a:lnTo>
                      <a:lnTo>
                        <a:pt x="330" y="12433"/>
                      </a:lnTo>
                      <a:lnTo>
                        <a:pt x="268" y="12248"/>
                      </a:lnTo>
                      <a:lnTo>
                        <a:pt x="206" y="12062"/>
                      </a:lnTo>
                      <a:lnTo>
                        <a:pt x="186" y="11857"/>
                      </a:lnTo>
                      <a:lnTo>
                        <a:pt x="165" y="11671"/>
                      </a:lnTo>
                      <a:lnTo>
                        <a:pt x="165" y="11486"/>
                      </a:lnTo>
                      <a:lnTo>
                        <a:pt x="186" y="11301"/>
                      </a:lnTo>
                      <a:lnTo>
                        <a:pt x="206" y="11116"/>
                      </a:lnTo>
                      <a:lnTo>
                        <a:pt x="247" y="10930"/>
                      </a:lnTo>
                      <a:lnTo>
                        <a:pt x="371" y="10560"/>
                      </a:lnTo>
                      <a:lnTo>
                        <a:pt x="535" y="10231"/>
                      </a:lnTo>
                      <a:lnTo>
                        <a:pt x="721" y="9922"/>
                      </a:lnTo>
                      <a:lnTo>
                        <a:pt x="927" y="9634"/>
                      </a:lnTo>
                      <a:lnTo>
                        <a:pt x="1091" y="9428"/>
                      </a:lnTo>
                      <a:lnTo>
                        <a:pt x="1276" y="9222"/>
                      </a:lnTo>
                      <a:lnTo>
                        <a:pt x="1647" y="8852"/>
                      </a:lnTo>
                      <a:lnTo>
                        <a:pt x="2059" y="8502"/>
                      </a:lnTo>
                      <a:lnTo>
                        <a:pt x="2450" y="8152"/>
                      </a:lnTo>
                      <a:lnTo>
                        <a:pt x="2820" y="7864"/>
                      </a:lnTo>
                      <a:lnTo>
                        <a:pt x="3191" y="7555"/>
                      </a:lnTo>
                      <a:lnTo>
                        <a:pt x="3499" y="7246"/>
                      </a:lnTo>
                      <a:lnTo>
                        <a:pt x="3829" y="6937"/>
                      </a:lnTo>
                      <a:lnTo>
                        <a:pt x="4446" y="6299"/>
                      </a:lnTo>
                      <a:lnTo>
                        <a:pt x="4858" y="5867"/>
                      </a:lnTo>
                      <a:lnTo>
                        <a:pt x="5290" y="5455"/>
                      </a:lnTo>
                      <a:lnTo>
                        <a:pt x="5722" y="5023"/>
                      </a:lnTo>
                      <a:lnTo>
                        <a:pt x="6196" y="4653"/>
                      </a:lnTo>
                      <a:lnTo>
                        <a:pt x="6649" y="4323"/>
                      </a:lnTo>
                      <a:lnTo>
                        <a:pt x="7122" y="3994"/>
                      </a:lnTo>
                      <a:lnTo>
                        <a:pt x="7678" y="3603"/>
                      </a:lnTo>
                      <a:lnTo>
                        <a:pt x="7966" y="3397"/>
                      </a:lnTo>
                      <a:lnTo>
                        <a:pt x="8233" y="3191"/>
                      </a:lnTo>
                      <a:lnTo>
                        <a:pt x="8563" y="2903"/>
                      </a:lnTo>
                      <a:lnTo>
                        <a:pt x="8892" y="2594"/>
                      </a:lnTo>
                      <a:lnTo>
                        <a:pt x="9489" y="1956"/>
                      </a:lnTo>
                      <a:lnTo>
                        <a:pt x="9983" y="1442"/>
                      </a:lnTo>
                      <a:lnTo>
                        <a:pt x="10230" y="1195"/>
                      </a:lnTo>
                      <a:lnTo>
                        <a:pt x="10477" y="948"/>
                      </a:lnTo>
                      <a:lnTo>
                        <a:pt x="10745" y="721"/>
                      </a:lnTo>
                      <a:lnTo>
                        <a:pt x="11012" y="516"/>
                      </a:lnTo>
                      <a:lnTo>
                        <a:pt x="11300" y="330"/>
                      </a:lnTo>
                      <a:lnTo>
                        <a:pt x="11609" y="145"/>
                      </a:lnTo>
                      <a:lnTo>
                        <a:pt x="1152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36"/>
                <p:cNvSpPr/>
                <p:nvPr/>
              </p:nvSpPr>
              <p:spPr>
                <a:xfrm>
                  <a:off x="-2780870" y="4202904"/>
                  <a:ext cx="244404" cy="2516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8" h="4982" extrusionOk="0">
                      <a:moveTo>
                        <a:pt x="4446" y="0"/>
                      </a:moveTo>
                      <a:lnTo>
                        <a:pt x="4405" y="597"/>
                      </a:lnTo>
                      <a:lnTo>
                        <a:pt x="4385" y="1194"/>
                      </a:lnTo>
                      <a:lnTo>
                        <a:pt x="4405" y="1503"/>
                      </a:lnTo>
                      <a:lnTo>
                        <a:pt x="4446" y="1812"/>
                      </a:lnTo>
                      <a:lnTo>
                        <a:pt x="4488" y="2100"/>
                      </a:lnTo>
                      <a:lnTo>
                        <a:pt x="4570" y="2408"/>
                      </a:lnTo>
                      <a:lnTo>
                        <a:pt x="4611" y="2470"/>
                      </a:lnTo>
                      <a:lnTo>
                        <a:pt x="4673" y="2697"/>
                      </a:lnTo>
                      <a:lnTo>
                        <a:pt x="4673" y="2800"/>
                      </a:lnTo>
                      <a:lnTo>
                        <a:pt x="4673" y="2902"/>
                      </a:lnTo>
                      <a:lnTo>
                        <a:pt x="4632" y="3026"/>
                      </a:lnTo>
                      <a:lnTo>
                        <a:pt x="4549" y="3149"/>
                      </a:lnTo>
                      <a:lnTo>
                        <a:pt x="4446" y="3252"/>
                      </a:lnTo>
                      <a:lnTo>
                        <a:pt x="4344" y="3335"/>
                      </a:lnTo>
                      <a:lnTo>
                        <a:pt x="4014" y="3602"/>
                      </a:lnTo>
                      <a:lnTo>
                        <a:pt x="3664" y="3870"/>
                      </a:lnTo>
                      <a:lnTo>
                        <a:pt x="3314" y="4117"/>
                      </a:lnTo>
                      <a:lnTo>
                        <a:pt x="2944" y="4343"/>
                      </a:lnTo>
                      <a:lnTo>
                        <a:pt x="2615" y="4528"/>
                      </a:lnTo>
                      <a:lnTo>
                        <a:pt x="2265" y="4673"/>
                      </a:lnTo>
                      <a:lnTo>
                        <a:pt x="2100" y="4734"/>
                      </a:lnTo>
                      <a:lnTo>
                        <a:pt x="1915" y="4775"/>
                      </a:lnTo>
                      <a:lnTo>
                        <a:pt x="1730" y="4817"/>
                      </a:lnTo>
                      <a:lnTo>
                        <a:pt x="1544" y="4817"/>
                      </a:lnTo>
                      <a:lnTo>
                        <a:pt x="1297" y="4775"/>
                      </a:lnTo>
                      <a:lnTo>
                        <a:pt x="1071" y="4693"/>
                      </a:lnTo>
                      <a:lnTo>
                        <a:pt x="845" y="4611"/>
                      </a:lnTo>
                      <a:lnTo>
                        <a:pt x="618" y="4508"/>
                      </a:lnTo>
                      <a:lnTo>
                        <a:pt x="495" y="4446"/>
                      </a:lnTo>
                      <a:lnTo>
                        <a:pt x="330" y="4343"/>
                      </a:lnTo>
                      <a:lnTo>
                        <a:pt x="248" y="4261"/>
                      </a:lnTo>
                      <a:lnTo>
                        <a:pt x="206" y="4179"/>
                      </a:lnTo>
                      <a:lnTo>
                        <a:pt x="165" y="4096"/>
                      </a:lnTo>
                      <a:lnTo>
                        <a:pt x="186" y="4014"/>
                      </a:lnTo>
                      <a:lnTo>
                        <a:pt x="227" y="3932"/>
                      </a:lnTo>
                      <a:lnTo>
                        <a:pt x="289" y="3870"/>
                      </a:lnTo>
                      <a:lnTo>
                        <a:pt x="371" y="3849"/>
                      </a:lnTo>
                      <a:lnTo>
                        <a:pt x="453" y="3829"/>
                      </a:lnTo>
                      <a:lnTo>
                        <a:pt x="803" y="3829"/>
                      </a:lnTo>
                      <a:lnTo>
                        <a:pt x="886" y="3849"/>
                      </a:lnTo>
                      <a:lnTo>
                        <a:pt x="906" y="3767"/>
                      </a:lnTo>
                      <a:lnTo>
                        <a:pt x="968" y="3314"/>
                      </a:lnTo>
                      <a:lnTo>
                        <a:pt x="1009" y="2841"/>
                      </a:lnTo>
                      <a:lnTo>
                        <a:pt x="1050" y="2388"/>
                      </a:lnTo>
                      <a:lnTo>
                        <a:pt x="1071" y="1914"/>
                      </a:lnTo>
                      <a:lnTo>
                        <a:pt x="1071" y="1441"/>
                      </a:lnTo>
                      <a:lnTo>
                        <a:pt x="1050" y="988"/>
                      </a:lnTo>
                      <a:lnTo>
                        <a:pt x="1030" y="515"/>
                      </a:lnTo>
                      <a:lnTo>
                        <a:pt x="989" y="41"/>
                      </a:lnTo>
                      <a:lnTo>
                        <a:pt x="824" y="62"/>
                      </a:lnTo>
                      <a:lnTo>
                        <a:pt x="865" y="515"/>
                      </a:lnTo>
                      <a:lnTo>
                        <a:pt x="886" y="968"/>
                      </a:lnTo>
                      <a:lnTo>
                        <a:pt x="906" y="1420"/>
                      </a:lnTo>
                      <a:lnTo>
                        <a:pt x="906" y="1873"/>
                      </a:lnTo>
                      <a:lnTo>
                        <a:pt x="886" y="2326"/>
                      </a:lnTo>
                      <a:lnTo>
                        <a:pt x="845" y="2758"/>
                      </a:lnTo>
                      <a:lnTo>
                        <a:pt x="803" y="3211"/>
                      </a:lnTo>
                      <a:lnTo>
                        <a:pt x="742" y="3664"/>
                      </a:lnTo>
                      <a:lnTo>
                        <a:pt x="598" y="3643"/>
                      </a:lnTo>
                      <a:lnTo>
                        <a:pt x="474" y="3664"/>
                      </a:lnTo>
                      <a:lnTo>
                        <a:pt x="371" y="3685"/>
                      </a:lnTo>
                      <a:lnTo>
                        <a:pt x="268" y="3705"/>
                      </a:lnTo>
                      <a:lnTo>
                        <a:pt x="186" y="3746"/>
                      </a:lnTo>
                      <a:lnTo>
                        <a:pt x="104" y="3808"/>
                      </a:lnTo>
                      <a:lnTo>
                        <a:pt x="62" y="3870"/>
                      </a:lnTo>
                      <a:lnTo>
                        <a:pt x="21" y="3952"/>
                      </a:lnTo>
                      <a:lnTo>
                        <a:pt x="1" y="4055"/>
                      </a:lnTo>
                      <a:lnTo>
                        <a:pt x="1" y="4137"/>
                      </a:lnTo>
                      <a:lnTo>
                        <a:pt x="42" y="4240"/>
                      </a:lnTo>
                      <a:lnTo>
                        <a:pt x="104" y="4343"/>
                      </a:lnTo>
                      <a:lnTo>
                        <a:pt x="186" y="4426"/>
                      </a:lnTo>
                      <a:lnTo>
                        <a:pt x="268" y="4508"/>
                      </a:lnTo>
                      <a:lnTo>
                        <a:pt x="392" y="4590"/>
                      </a:lnTo>
                      <a:lnTo>
                        <a:pt x="536" y="4652"/>
                      </a:lnTo>
                      <a:lnTo>
                        <a:pt x="783" y="4755"/>
                      </a:lnTo>
                      <a:lnTo>
                        <a:pt x="1009" y="4858"/>
                      </a:lnTo>
                      <a:lnTo>
                        <a:pt x="1277" y="4940"/>
                      </a:lnTo>
                      <a:lnTo>
                        <a:pt x="1524" y="4981"/>
                      </a:lnTo>
                      <a:lnTo>
                        <a:pt x="1627" y="4981"/>
                      </a:lnTo>
                      <a:lnTo>
                        <a:pt x="1832" y="4961"/>
                      </a:lnTo>
                      <a:lnTo>
                        <a:pt x="2018" y="4940"/>
                      </a:lnTo>
                      <a:lnTo>
                        <a:pt x="2182" y="4878"/>
                      </a:lnTo>
                      <a:lnTo>
                        <a:pt x="2368" y="4817"/>
                      </a:lnTo>
                      <a:lnTo>
                        <a:pt x="2718" y="4673"/>
                      </a:lnTo>
                      <a:lnTo>
                        <a:pt x="3026" y="4487"/>
                      </a:lnTo>
                      <a:lnTo>
                        <a:pt x="3397" y="4240"/>
                      </a:lnTo>
                      <a:lnTo>
                        <a:pt x="3767" y="3993"/>
                      </a:lnTo>
                      <a:lnTo>
                        <a:pt x="4117" y="3746"/>
                      </a:lnTo>
                      <a:lnTo>
                        <a:pt x="4446" y="3458"/>
                      </a:lnTo>
                      <a:lnTo>
                        <a:pt x="4570" y="3355"/>
                      </a:lnTo>
                      <a:lnTo>
                        <a:pt x="4693" y="3232"/>
                      </a:lnTo>
                      <a:lnTo>
                        <a:pt x="4776" y="3108"/>
                      </a:lnTo>
                      <a:lnTo>
                        <a:pt x="4817" y="3026"/>
                      </a:lnTo>
                      <a:lnTo>
                        <a:pt x="4838" y="2944"/>
                      </a:lnTo>
                      <a:lnTo>
                        <a:pt x="4838" y="2800"/>
                      </a:lnTo>
                      <a:lnTo>
                        <a:pt x="4838" y="2676"/>
                      </a:lnTo>
                      <a:lnTo>
                        <a:pt x="4755" y="2408"/>
                      </a:lnTo>
                      <a:lnTo>
                        <a:pt x="4735" y="2347"/>
                      </a:lnTo>
                      <a:lnTo>
                        <a:pt x="4652" y="2059"/>
                      </a:lnTo>
                      <a:lnTo>
                        <a:pt x="4611" y="1770"/>
                      </a:lnTo>
                      <a:lnTo>
                        <a:pt x="4570" y="1482"/>
                      </a:lnTo>
                      <a:lnTo>
                        <a:pt x="4549" y="1174"/>
                      </a:lnTo>
                      <a:lnTo>
                        <a:pt x="4570" y="597"/>
                      </a:lnTo>
                      <a:lnTo>
                        <a:pt x="4611" y="21"/>
                      </a:lnTo>
                      <a:lnTo>
                        <a:pt x="444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36"/>
                <p:cNvSpPr/>
                <p:nvPr/>
              </p:nvSpPr>
              <p:spPr>
                <a:xfrm>
                  <a:off x="-2101864" y="4177949"/>
                  <a:ext cx="246475" cy="2859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9" h="5661" extrusionOk="0">
                      <a:moveTo>
                        <a:pt x="2532" y="0"/>
                      </a:moveTo>
                      <a:lnTo>
                        <a:pt x="2388" y="62"/>
                      </a:lnTo>
                      <a:lnTo>
                        <a:pt x="2594" y="453"/>
                      </a:lnTo>
                      <a:lnTo>
                        <a:pt x="2717" y="618"/>
                      </a:lnTo>
                      <a:lnTo>
                        <a:pt x="2841" y="803"/>
                      </a:lnTo>
                      <a:lnTo>
                        <a:pt x="2985" y="947"/>
                      </a:lnTo>
                      <a:lnTo>
                        <a:pt x="3170" y="1050"/>
                      </a:lnTo>
                      <a:lnTo>
                        <a:pt x="3355" y="1132"/>
                      </a:lnTo>
                      <a:lnTo>
                        <a:pt x="3458" y="1153"/>
                      </a:lnTo>
                      <a:lnTo>
                        <a:pt x="3643" y="1153"/>
                      </a:lnTo>
                      <a:lnTo>
                        <a:pt x="3726" y="1174"/>
                      </a:lnTo>
                      <a:lnTo>
                        <a:pt x="3787" y="1215"/>
                      </a:lnTo>
                      <a:lnTo>
                        <a:pt x="3849" y="1297"/>
                      </a:lnTo>
                      <a:lnTo>
                        <a:pt x="3870" y="1400"/>
                      </a:lnTo>
                      <a:lnTo>
                        <a:pt x="3890" y="1544"/>
                      </a:lnTo>
                      <a:lnTo>
                        <a:pt x="3911" y="1688"/>
                      </a:lnTo>
                      <a:lnTo>
                        <a:pt x="3931" y="1853"/>
                      </a:lnTo>
                      <a:lnTo>
                        <a:pt x="3993" y="1935"/>
                      </a:lnTo>
                      <a:lnTo>
                        <a:pt x="4034" y="2017"/>
                      </a:lnTo>
                      <a:lnTo>
                        <a:pt x="4178" y="2182"/>
                      </a:lnTo>
                      <a:lnTo>
                        <a:pt x="4220" y="2223"/>
                      </a:lnTo>
                      <a:lnTo>
                        <a:pt x="4343" y="2388"/>
                      </a:lnTo>
                      <a:lnTo>
                        <a:pt x="4446" y="2532"/>
                      </a:lnTo>
                      <a:lnTo>
                        <a:pt x="4528" y="2697"/>
                      </a:lnTo>
                      <a:lnTo>
                        <a:pt x="4590" y="2861"/>
                      </a:lnTo>
                      <a:lnTo>
                        <a:pt x="4652" y="3047"/>
                      </a:lnTo>
                      <a:lnTo>
                        <a:pt x="4693" y="3232"/>
                      </a:lnTo>
                      <a:lnTo>
                        <a:pt x="4714" y="3417"/>
                      </a:lnTo>
                      <a:lnTo>
                        <a:pt x="4714" y="3602"/>
                      </a:lnTo>
                      <a:lnTo>
                        <a:pt x="4714" y="3788"/>
                      </a:lnTo>
                      <a:lnTo>
                        <a:pt x="4672" y="3973"/>
                      </a:lnTo>
                      <a:lnTo>
                        <a:pt x="4631" y="4137"/>
                      </a:lnTo>
                      <a:lnTo>
                        <a:pt x="4590" y="4323"/>
                      </a:lnTo>
                      <a:lnTo>
                        <a:pt x="4508" y="4487"/>
                      </a:lnTo>
                      <a:lnTo>
                        <a:pt x="4425" y="4652"/>
                      </a:lnTo>
                      <a:lnTo>
                        <a:pt x="4302" y="4796"/>
                      </a:lnTo>
                      <a:lnTo>
                        <a:pt x="4199" y="4940"/>
                      </a:lnTo>
                      <a:lnTo>
                        <a:pt x="4096" y="5022"/>
                      </a:lnTo>
                      <a:lnTo>
                        <a:pt x="4014" y="5084"/>
                      </a:lnTo>
                      <a:lnTo>
                        <a:pt x="3911" y="5125"/>
                      </a:lnTo>
                      <a:lnTo>
                        <a:pt x="3808" y="5146"/>
                      </a:lnTo>
                      <a:lnTo>
                        <a:pt x="3746" y="5125"/>
                      </a:lnTo>
                      <a:lnTo>
                        <a:pt x="3684" y="5084"/>
                      </a:lnTo>
                      <a:lnTo>
                        <a:pt x="3664" y="5043"/>
                      </a:lnTo>
                      <a:lnTo>
                        <a:pt x="3623" y="4981"/>
                      </a:lnTo>
                      <a:lnTo>
                        <a:pt x="3561" y="4920"/>
                      </a:lnTo>
                      <a:lnTo>
                        <a:pt x="3479" y="4899"/>
                      </a:lnTo>
                      <a:lnTo>
                        <a:pt x="3396" y="4899"/>
                      </a:lnTo>
                      <a:lnTo>
                        <a:pt x="3273" y="4940"/>
                      </a:lnTo>
                      <a:lnTo>
                        <a:pt x="2738" y="5125"/>
                      </a:lnTo>
                      <a:lnTo>
                        <a:pt x="2202" y="5290"/>
                      </a:lnTo>
                      <a:lnTo>
                        <a:pt x="1667" y="5393"/>
                      </a:lnTo>
                      <a:lnTo>
                        <a:pt x="1112" y="5496"/>
                      </a:lnTo>
                      <a:lnTo>
                        <a:pt x="926" y="5105"/>
                      </a:lnTo>
                      <a:lnTo>
                        <a:pt x="741" y="4714"/>
                      </a:lnTo>
                      <a:lnTo>
                        <a:pt x="576" y="4302"/>
                      </a:lnTo>
                      <a:lnTo>
                        <a:pt x="432" y="3890"/>
                      </a:lnTo>
                      <a:lnTo>
                        <a:pt x="329" y="3458"/>
                      </a:lnTo>
                      <a:lnTo>
                        <a:pt x="247" y="3026"/>
                      </a:lnTo>
                      <a:lnTo>
                        <a:pt x="185" y="2594"/>
                      </a:lnTo>
                      <a:lnTo>
                        <a:pt x="165" y="2161"/>
                      </a:lnTo>
                      <a:lnTo>
                        <a:pt x="0" y="2161"/>
                      </a:lnTo>
                      <a:lnTo>
                        <a:pt x="21" y="2614"/>
                      </a:lnTo>
                      <a:lnTo>
                        <a:pt x="82" y="3067"/>
                      </a:lnTo>
                      <a:lnTo>
                        <a:pt x="185" y="3520"/>
                      </a:lnTo>
                      <a:lnTo>
                        <a:pt x="288" y="3952"/>
                      </a:lnTo>
                      <a:lnTo>
                        <a:pt x="432" y="4384"/>
                      </a:lnTo>
                      <a:lnTo>
                        <a:pt x="597" y="4817"/>
                      </a:lnTo>
                      <a:lnTo>
                        <a:pt x="782" y="5228"/>
                      </a:lnTo>
                      <a:lnTo>
                        <a:pt x="1009" y="5619"/>
                      </a:lnTo>
                      <a:lnTo>
                        <a:pt x="1029" y="5661"/>
                      </a:lnTo>
                      <a:lnTo>
                        <a:pt x="1091" y="5661"/>
                      </a:lnTo>
                      <a:lnTo>
                        <a:pt x="1667" y="5578"/>
                      </a:lnTo>
                      <a:lnTo>
                        <a:pt x="2223" y="5455"/>
                      </a:lnTo>
                      <a:lnTo>
                        <a:pt x="2779" y="5290"/>
                      </a:lnTo>
                      <a:lnTo>
                        <a:pt x="3335" y="5084"/>
                      </a:lnTo>
                      <a:lnTo>
                        <a:pt x="3417" y="5064"/>
                      </a:lnTo>
                      <a:lnTo>
                        <a:pt x="3479" y="5064"/>
                      </a:lnTo>
                      <a:lnTo>
                        <a:pt x="3520" y="5125"/>
                      </a:lnTo>
                      <a:lnTo>
                        <a:pt x="3561" y="5187"/>
                      </a:lnTo>
                      <a:lnTo>
                        <a:pt x="3623" y="5228"/>
                      </a:lnTo>
                      <a:lnTo>
                        <a:pt x="3664" y="5269"/>
                      </a:lnTo>
                      <a:lnTo>
                        <a:pt x="3746" y="5290"/>
                      </a:lnTo>
                      <a:lnTo>
                        <a:pt x="3808" y="5311"/>
                      </a:lnTo>
                      <a:lnTo>
                        <a:pt x="3952" y="5290"/>
                      </a:lnTo>
                      <a:lnTo>
                        <a:pt x="4096" y="5228"/>
                      </a:lnTo>
                      <a:lnTo>
                        <a:pt x="4220" y="5146"/>
                      </a:lnTo>
                      <a:lnTo>
                        <a:pt x="4302" y="5064"/>
                      </a:lnTo>
                      <a:lnTo>
                        <a:pt x="4446" y="4899"/>
                      </a:lnTo>
                      <a:lnTo>
                        <a:pt x="4549" y="4734"/>
                      </a:lnTo>
                      <a:lnTo>
                        <a:pt x="4652" y="4570"/>
                      </a:lnTo>
                      <a:lnTo>
                        <a:pt x="4734" y="4384"/>
                      </a:lnTo>
                      <a:lnTo>
                        <a:pt x="4796" y="4199"/>
                      </a:lnTo>
                      <a:lnTo>
                        <a:pt x="4837" y="3993"/>
                      </a:lnTo>
                      <a:lnTo>
                        <a:pt x="4858" y="3788"/>
                      </a:lnTo>
                      <a:lnTo>
                        <a:pt x="4878" y="3602"/>
                      </a:lnTo>
                      <a:lnTo>
                        <a:pt x="4878" y="3396"/>
                      </a:lnTo>
                      <a:lnTo>
                        <a:pt x="4858" y="3191"/>
                      </a:lnTo>
                      <a:lnTo>
                        <a:pt x="4816" y="3005"/>
                      </a:lnTo>
                      <a:lnTo>
                        <a:pt x="4755" y="2820"/>
                      </a:lnTo>
                      <a:lnTo>
                        <a:pt x="4672" y="2635"/>
                      </a:lnTo>
                      <a:lnTo>
                        <a:pt x="4590" y="2450"/>
                      </a:lnTo>
                      <a:lnTo>
                        <a:pt x="4467" y="2285"/>
                      </a:lnTo>
                      <a:lnTo>
                        <a:pt x="4343" y="2120"/>
                      </a:lnTo>
                      <a:lnTo>
                        <a:pt x="4281" y="2059"/>
                      </a:lnTo>
                      <a:lnTo>
                        <a:pt x="4178" y="1935"/>
                      </a:lnTo>
                      <a:lnTo>
                        <a:pt x="4137" y="1873"/>
                      </a:lnTo>
                      <a:lnTo>
                        <a:pt x="4096" y="1791"/>
                      </a:lnTo>
                      <a:lnTo>
                        <a:pt x="4055" y="1668"/>
                      </a:lnTo>
                      <a:lnTo>
                        <a:pt x="4055" y="1523"/>
                      </a:lnTo>
                      <a:lnTo>
                        <a:pt x="4034" y="1359"/>
                      </a:lnTo>
                      <a:lnTo>
                        <a:pt x="3993" y="1215"/>
                      </a:lnTo>
                      <a:lnTo>
                        <a:pt x="3952" y="1153"/>
                      </a:lnTo>
                      <a:lnTo>
                        <a:pt x="3911" y="1091"/>
                      </a:lnTo>
                      <a:lnTo>
                        <a:pt x="3849" y="1050"/>
                      </a:lnTo>
                      <a:lnTo>
                        <a:pt x="3787" y="1009"/>
                      </a:lnTo>
                      <a:lnTo>
                        <a:pt x="3664" y="988"/>
                      </a:lnTo>
                      <a:lnTo>
                        <a:pt x="3561" y="988"/>
                      </a:lnTo>
                      <a:lnTo>
                        <a:pt x="3376" y="968"/>
                      </a:lnTo>
                      <a:lnTo>
                        <a:pt x="3232" y="906"/>
                      </a:lnTo>
                      <a:lnTo>
                        <a:pt x="3088" y="782"/>
                      </a:lnTo>
                      <a:lnTo>
                        <a:pt x="2943" y="659"/>
                      </a:lnTo>
                      <a:lnTo>
                        <a:pt x="2820" y="515"/>
                      </a:lnTo>
                      <a:lnTo>
                        <a:pt x="2717" y="350"/>
                      </a:lnTo>
                      <a:lnTo>
                        <a:pt x="253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36"/>
                <p:cNvSpPr/>
                <p:nvPr/>
              </p:nvSpPr>
              <p:spPr>
                <a:xfrm>
                  <a:off x="-3002338" y="4339100"/>
                  <a:ext cx="565695" cy="393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98" h="7781" extrusionOk="0">
                      <a:moveTo>
                        <a:pt x="9304" y="1"/>
                      </a:moveTo>
                      <a:lnTo>
                        <a:pt x="9283" y="124"/>
                      </a:lnTo>
                      <a:lnTo>
                        <a:pt x="9283" y="248"/>
                      </a:lnTo>
                      <a:lnTo>
                        <a:pt x="9283" y="371"/>
                      </a:lnTo>
                      <a:lnTo>
                        <a:pt x="9304" y="474"/>
                      </a:lnTo>
                      <a:lnTo>
                        <a:pt x="9386" y="700"/>
                      </a:lnTo>
                      <a:lnTo>
                        <a:pt x="9489" y="927"/>
                      </a:lnTo>
                      <a:lnTo>
                        <a:pt x="9654" y="1133"/>
                      </a:lnTo>
                      <a:lnTo>
                        <a:pt x="9818" y="1338"/>
                      </a:lnTo>
                      <a:lnTo>
                        <a:pt x="10024" y="1544"/>
                      </a:lnTo>
                      <a:lnTo>
                        <a:pt x="10230" y="1750"/>
                      </a:lnTo>
                      <a:lnTo>
                        <a:pt x="10457" y="1977"/>
                      </a:lnTo>
                      <a:lnTo>
                        <a:pt x="10662" y="2182"/>
                      </a:lnTo>
                      <a:lnTo>
                        <a:pt x="10806" y="2409"/>
                      </a:lnTo>
                      <a:lnTo>
                        <a:pt x="10930" y="2594"/>
                      </a:lnTo>
                      <a:lnTo>
                        <a:pt x="10992" y="2800"/>
                      </a:lnTo>
                      <a:lnTo>
                        <a:pt x="11033" y="2985"/>
                      </a:lnTo>
                      <a:lnTo>
                        <a:pt x="11033" y="3170"/>
                      </a:lnTo>
                      <a:lnTo>
                        <a:pt x="10992" y="3356"/>
                      </a:lnTo>
                      <a:lnTo>
                        <a:pt x="10909" y="3500"/>
                      </a:lnTo>
                      <a:lnTo>
                        <a:pt x="10806" y="3623"/>
                      </a:lnTo>
                      <a:lnTo>
                        <a:pt x="10662" y="3767"/>
                      </a:lnTo>
                      <a:lnTo>
                        <a:pt x="10498" y="3891"/>
                      </a:lnTo>
                      <a:lnTo>
                        <a:pt x="10292" y="4014"/>
                      </a:lnTo>
                      <a:lnTo>
                        <a:pt x="10065" y="4138"/>
                      </a:lnTo>
                      <a:lnTo>
                        <a:pt x="9839" y="4220"/>
                      </a:lnTo>
                      <a:lnTo>
                        <a:pt x="9613" y="4302"/>
                      </a:lnTo>
                      <a:lnTo>
                        <a:pt x="9139" y="4446"/>
                      </a:lnTo>
                      <a:lnTo>
                        <a:pt x="8645" y="4570"/>
                      </a:lnTo>
                      <a:lnTo>
                        <a:pt x="8254" y="4652"/>
                      </a:lnTo>
                      <a:lnTo>
                        <a:pt x="7863" y="4755"/>
                      </a:lnTo>
                      <a:lnTo>
                        <a:pt x="7493" y="4879"/>
                      </a:lnTo>
                      <a:lnTo>
                        <a:pt x="7122" y="5023"/>
                      </a:lnTo>
                      <a:lnTo>
                        <a:pt x="6916" y="5126"/>
                      </a:lnTo>
                      <a:lnTo>
                        <a:pt x="6710" y="5249"/>
                      </a:lnTo>
                      <a:lnTo>
                        <a:pt x="6340" y="5496"/>
                      </a:lnTo>
                      <a:lnTo>
                        <a:pt x="5990" y="5784"/>
                      </a:lnTo>
                      <a:lnTo>
                        <a:pt x="5640" y="6072"/>
                      </a:lnTo>
                      <a:lnTo>
                        <a:pt x="5331" y="6319"/>
                      </a:lnTo>
                      <a:lnTo>
                        <a:pt x="5023" y="6566"/>
                      </a:lnTo>
                      <a:lnTo>
                        <a:pt x="4693" y="6793"/>
                      </a:lnTo>
                      <a:lnTo>
                        <a:pt x="4343" y="6999"/>
                      </a:lnTo>
                      <a:lnTo>
                        <a:pt x="4138" y="7102"/>
                      </a:lnTo>
                      <a:lnTo>
                        <a:pt x="3911" y="7205"/>
                      </a:lnTo>
                      <a:lnTo>
                        <a:pt x="3664" y="7287"/>
                      </a:lnTo>
                      <a:lnTo>
                        <a:pt x="3438" y="7369"/>
                      </a:lnTo>
                      <a:lnTo>
                        <a:pt x="2944" y="7472"/>
                      </a:lnTo>
                      <a:lnTo>
                        <a:pt x="2470" y="7554"/>
                      </a:lnTo>
                      <a:lnTo>
                        <a:pt x="1976" y="7596"/>
                      </a:lnTo>
                      <a:lnTo>
                        <a:pt x="1482" y="7616"/>
                      </a:lnTo>
                      <a:lnTo>
                        <a:pt x="392" y="7616"/>
                      </a:lnTo>
                      <a:lnTo>
                        <a:pt x="350" y="7596"/>
                      </a:lnTo>
                      <a:lnTo>
                        <a:pt x="309" y="7575"/>
                      </a:lnTo>
                      <a:lnTo>
                        <a:pt x="247" y="7513"/>
                      </a:lnTo>
                      <a:lnTo>
                        <a:pt x="227" y="7452"/>
                      </a:lnTo>
                      <a:lnTo>
                        <a:pt x="186" y="7349"/>
                      </a:lnTo>
                      <a:lnTo>
                        <a:pt x="165" y="7246"/>
                      </a:lnTo>
                      <a:lnTo>
                        <a:pt x="165" y="7122"/>
                      </a:lnTo>
                      <a:lnTo>
                        <a:pt x="165" y="7019"/>
                      </a:lnTo>
                      <a:lnTo>
                        <a:pt x="186" y="6916"/>
                      </a:lnTo>
                      <a:lnTo>
                        <a:pt x="206" y="6813"/>
                      </a:lnTo>
                      <a:lnTo>
                        <a:pt x="247" y="6711"/>
                      </a:lnTo>
                      <a:lnTo>
                        <a:pt x="309" y="6608"/>
                      </a:lnTo>
                      <a:lnTo>
                        <a:pt x="392" y="6484"/>
                      </a:lnTo>
                      <a:lnTo>
                        <a:pt x="494" y="6381"/>
                      </a:lnTo>
                      <a:lnTo>
                        <a:pt x="618" y="6278"/>
                      </a:lnTo>
                      <a:lnTo>
                        <a:pt x="741" y="6196"/>
                      </a:lnTo>
                      <a:lnTo>
                        <a:pt x="1030" y="6052"/>
                      </a:lnTo>
                      <a:lnTo>
                        <a:pt x="1338" y="5928"/>
                      </a:lnTo>
                      <a:lnTo>
                        <a:pt x="1688" y="5764"/>
                      </a:lnTo>
                      <a:lnTo>
                        <a:pt x="1874" y="5681"/>
                      </a:lnTo>
                      <a:lnTo>
                        <a:pt x="2038" y="5578"/>
                      </a:lnTo>
                      <a:lnTo>
                        <a:pt x="2285" y="5414"/>
                      </a:lnTo>
                      <a:lnTo>
                        <a:pt x="2491" y="5208"/>
                      </a:lnTo>
                      <a:lnTo>
                        <a:pt x="2656" y="4961"/>
                      </a:lnTo>
                      <a:lnTo>
                        <a:pt x="2820" y="4714"/>
                      </a:lnTo>
                      <a:lnTo>
                        <a:pt x="2964" y="4446"/>
                      </a:lnTo>
                      <a:lnTo>
                        <a:pt x="3088" y="4179"/>
                      </a:lnTo>
                      <a:lnTo>
                        <a:pt x="3314" y="3623"/>
                      </a:lnTo>
                      <a:lnTo>
                        <a:pt x="3541" y="3088"/>
                      </a:lnTo>
                      <a:lnTo>
                        <a:pt x="3644" y="2841"/>
                      </a:lnTo>
                      <a:lnTo>
                        <a:pt x="3788" y="2594"/>
                      </a:lnTo>
                      <a:lnTo>
                        <a:pt x="3911" y="2347"/>
                      </a:lnTo>
                      <a:lnTo>
                        <a:pt x="4076" y="2141"/>
                      </a:lnTo>
                      <a:lnTo>
                        <a:pt x="4261" y="1935"/>
                      </a:lnTo>
                      <a:lnTo>
                        <a:pt x="4467" y="1750"/>
                      </a:lnTo>
                      <a:lnTo>
                        <a:pt x="4364" y="1627"/>
                      </a:lnTo>
                      <a:lnTo>
                        <a:pt x="4158" y="1812"/>
                      </a:lnTo>
                      <a:lnTo>
                        <a:pt x="3952" y="2018"/>
                      </a:lnTo>
                      <a:lnTo>
                        <a:pt x="3788" y="2244"/>
                      </a:lnTo>
                      <a:lnTo>
                        <a:pt x="3644" y="2491"/>
                      </a:lnTo>
                      <a:lnTo>
                        <a:pt x="3500" y="2759"/>
                      </a:lnTo>
                      <a:lnTo>
                        <a:pt x="3397" y="3006"/>
                      </a:lnTo>
                      <a:lnTo>
                        <a:pt x="3170" y="3561"/>
                      </a:lnTo>
                      <a:lnTo>
                        <a:pt x="2944" y="4117"/>
                      </a:lnTo>
                      <a:lnTo>
                        <a:pt x="2820" y="4385"/>
                      </a:lnTo>
                      <a:lnTo>
                        <a:pt x="2676" y="4632"/>
                      </a:lnTo>
                      <a:lnTo>
                        <a:pt x="2532" y="4879"/>
                      </a:lnTo>
                      <a:lnTo>
                        <a:pt x="2368" y="5085"/>
                      </a:lnTo>
                      <a:lnTo>
                        <a:pt x="2162" y="5290"/>
                      </a:lnTo>
                      <a:lnTo>
                        <a:pt x="1956" y="5455"/>
                      </a:lnTo>
                      <a:lnTo>
                        <a:pt x="1791" y="5537"/>
                      </a:lnTo>
                      <a:lnTo>
                        <a:pt x="1627" y="5620"/>
                      </a:lnTo>
                      <a:lnTo>
                        <a:pt x="1277" y="5764"/>
                      </a:lnTo>
                      <a:lnTo>
                        <a:pt x="947" y="5908"/>
                      </a:lnTo>
                      <a:lnTo>
                        <a:pt x="659" y="6052"/>
                      </a:lnTo>
                      <a:lnTo>
                        <a:pt x="515" y="6155"/>
                      </a:lnTo>
                      <a:lnTo>
                        <a:pt x="392" y="6258"/>
                      </a:lnTo>
                      <a:lnTo>
                        <a:pt x="268" y="6381"/>
                      </a:lnTo>
                      <a:lnTo>
                        <a:pt x="165" y="6525"/>
                      </a:lnTo>
                      <a:lnTo>
                        <a:pt x="103" y="6628"/>
                      </a:lnTo>
                      <a:lnTo>
                        <a:pt x="62" y="6752"/>
                      </a:lnTo>
                      <a:lnTo>
                        <a:pt x="21" y="6875"/>
                      </a:lnTo>
                      <a:lnTo>
                        <a:pt x="0" y="6999"/>
                      </a:lnTo>
                      <a:lnTo>
                        <a:pt x="0" y="7143"/>
                      </a:lnTo>
                      <a:lnTo>
                        <a:pt x="0" y="7266"/>
                      </a:lnTo>
                      <a:lnTo>
                        <a:pt x="21" y="7390"/>
                      </a:lnTo>
                      <a:lnTo>
                        <a:pt x="62" y="7513"/>
                      </a:lnTo>
                      <a:lnTo>
                        <a:pt x="124" y="7616"/>
                      </a:lnTo>
                      <a:lnTo>
                        <a:pt x="145" y="7657"/>
                      </a:lnTo>
                      <a:lnTo>
                        <a:pt x="206" y="7719"/>
                      </a:lnTo>
                      <a:lnTo>
                        <a:pt x="268" y="7760"/>
                      </a:lnTo>
                      <a:lnTo>
                        <a:pt x="371" y="7781"/>
                      </a:lnTo>
                      <a:lnTo>
                        <a:pt x="1709" y="7781"/>
                      </a:lnTo>
                      <a:lnTo>
                        <a:pt x="2162" y="7740"/>
                      </a:lnTo>
                      <a:lnTo>
                        <a:pt x="2635" y="7699"/>
                      </a:lnTo>
                      <a:lnTo>
                        <a:pt x="3108" y="7616"/>
                      </a:lnTo>
                      <a:lnTo>
                        <a:pt x="3561" y="7493"/>
                      </a:lnTo>
                      <a:lnTo>
                        <a:pt x="3994" y="7349"/>
                      </a:lnTo>
                      <a:lnTo>
                        <a:pt x="4220" y="7246"/>
                      </a:lnTo>
                      <a:lnTo>
                        <a:pt x="4426" y="7143"/>
                      </a:lnTo>
                      <a:lnTo>
                        <a:pt x="4776" y="6937"/>
                      </a:lnTo>
                      <a:lnTo>
                        <a:pt x="5105" y="6690"/>
                      </a:lnTo>
                      <a:lnTo>
                        <a:pt x="5434" y="6443"/>
                      </a:lnTo>
                      <a:lnTo>
                        <a:pt x="5743" y="6196"/>
                      </a:lnTo>
                      <a:lnTo>
                        <a:pt x="6072" y="5908"/>
                      </a:lnTo>
                      <a:lnTo>
                        <a:pt x="6443" y="5640"/>
                      </a:lnTo>
                      <a:lnTo>
                        <a:pt x="6793" y="5393"/>
                      </a:lnTo>
                      <a:lnTo>
                        <a:pt x="6999" y="5270"/>
                      </a:lnTo>
                      <a:lnTo>
                        <a:pt x="7184" y="5187"/>
                      </a:lnTo>
                      <a:lnTo>
                        <a:pt x="7554" y="5023"/>
                      </a:lnTo>
                      <a:lnTo>
                        <a:pt x="7925" y="4920"/>
                      </a:lnTo>
                      <a:lnTo>
                        <a:pt x="8295" y="4817"/>
                      </a:lnTo>
                      <a:lnTo>
                        <a:pt x="8686" y="4714"/>
                      </a:lnTo>
                      <a:lnTo>
                        <a:pt x="9180" y="4611"/>
                      </a:lnTo>
                      <a:lnTo>
                        <a:pt x="9654" y="4467"/>
                      </a:lnTo>
                      <a:lnTo>
                        <a:pt x="9901" y="4385"/>
                      </a:lnTo>
                      <a:lnTo>
                        <a:pt x="10127" y="4282"/>
                      </a:lnTo>
                      <a:lnTo>
                        <a:pt x="10374" y="4158"/>
                      </a:lnTo>
                      <a:lnTo>
                        <a:pt x="10580" y="4035"/>
                      </a:lnTo>
                      <a:lnTo>
                        <a:pt x="10786" y="3891"/>
                      </a:lnTo>
                      <a:lnTo>
                        <a:pt x="10930" y="3726"/>
                      </a:lnTo>
                      <a:lnTo>
                        <a:pt x="11053" y="3582"/>
                      </a:lnTo>
                      <a:lnTo>
                        <a:pt x="11136" y="3417"/>
                      </a:lnTo>
                      <a:lnTo>
                        <a:pt x="11197" y="3212"/>
                      </a:lnTo>
                      <a:lnTo>
                        <a:pt x="11197" y="3006"/>
                      </a:lnTo>
                      <a:lnTo>
                        <a:pt x="11177" y="2779"/>
                      </a:lnTo>
                      <a:lnTo>
                        <a:pt x="11095" y="2573"/>
                      </a:lnTo>
                      <a:lnTo>
                        <a:pt x="10971" y="2347"/>
                      </a:lnTo>
                      <a:lnTo>
                        <a:pt x="10806" y="2100"/>
                      </a:lnTo>
                      <a:lnTo>
                        <a:pt x="10601" y="1874"/>
                      </a:lnTo>
                      <a:lnTo>
                        <a:pt x="10333" y="1627"/>
                      </a:lnTo>
                      <a:lnTo>
                        <a:pt x="10148" y="1441"/>
                      </a:lnTo>
                      <a:lnTo>
                        <a:pt x="9963" y="1256"/>
                      </a:lnTo>
                      <a:lnTo>
                        <a:pt x="9798" y="1071"/>
                      </a:lnTo>
                      <a:lnTo>
                        <a:pt x="9654" y="865"/>
                      </a:lnTo>
                      <a:lnTo>
                        <a:pt x="9551" y="659"/>
                      </a:lnTo>
                      <a:lnTo>
                        <a:pt x="9469" y="453"/>
                      </a:lnTo>
                      <a:lnTo>
                        <a:pt x="9448" y="248"/>
                      </a:lnTo>
                      <a:lnTo>
                        <a:pt x="9448" y="145"/>
                      </a:lnTo>
                      <a:lnTo>
                        <a:pt x="9469" y="42"/>
                      </a:lnTo>
                      <a:lnTo>
                        <a:pt x="930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36"/>
                <p:cNvSpPr/>
                <p:nvPr/>
              </p:nvSpPr>
              <p:spPr>
                <a:xfrm>
                  <a:off x="-2055085" y="4243470"/>
                  <a:ext cx="287040" cy="620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2" h="12288" extrusionOk="0">
                      <a:moveTo>
                        <a:pt x="3129" y="0"/>
                      </a:moveTo>
                      <a:lnTo>
                        <a:pt x="3026" y="124"/>
                      </a:lnTo>
                      <a:lnTo>
                        <a:pt x="3108" y="185"/>
                      </a:lnTo>
                      <a:lnTo>
                        <a:pt x="3211" y="226"/>
                      </a:lnTo>
                      <a:lnTo>
                        <a:pt x="3314" y="268"/>
                      </a:lnTo>
                      <a:lnTo>
                        <a:pt x="3417" y="288"/>
                      </a:lnTo>
                      <a:lnTo>
                        <a:pt x="3623" y="309"/>
                      </a:lnTo>
                      <a:lnTo>
                        <a:pt x="4199" y="309"/>
                      </a:lnTo>
                      <a:lnTo>
                        <a:pt x="4343" y="350"/>
                      </a:lnTo>
                      <a:lnTo>
                        <a:pt x="4487" y="371"/>
                      </a:lnTo>
                      <a:lnTo>
                        <a:pt x="4611" y="432"/>
                      </a:lnTo>
                      <a:lnTo>
                        <a:pt x="4734" y="515"/>
                      </a:lnTo>
                      <a:lnTo>
                        <a:pt x="4837" y="597"/>
                      </a:lnTo>
                      <a:lnTo>
                        <a:pt x="4940" y="679"/>
                      </a:lnTo>
                      <a:lnTo>
                        <a:pt x="5125" y="885"/>
                      </a:lnTo>
                      <a:lnTo>
                        <a:pt x="5270" y="1132"/>
                      </a:lnTo>
                      <a:lnTo>
                        <a:pt x="5393" y="1400"/>
                      </a:lnTo>
                      <a:lnTo>
                        <a:pt x="5475" y="1667"/>
                      </a:lnTo>
                      <a:lnTo>
                        <a:pt x="5517" y="1955"/>
                      </a:lnTo>
                      <a:lnTo>
                        <a:pt x="5517" y="2182"/>
                      </a:lnTo>
                      <a:lnTo>
                        <a:pt x="5517" y="2429"/>
                      </a:lnTo>
                      <a:lnTo>
                        <a:pt x="5496" y="2676"/>
                      </a:lnTo>
                      <a:lnTo>
                        <a:pt x="5455" y="2923"/>
                      </a:lnTo>
                      <a:lnTo>
                        <a:pt x="5352" y="3396"/>
                      </a:lnTo>
                      <a:lnTo>
                        <a:pt x="5228" y="3870"/>
                      </a:lnTo>
                      <a:lnTo>
                        <a:pt x="5105" y="4261"/>
                      </a:lnTo>
                      <a:lnTo>
                        <a:pt x="5002" y="4755"/>
                      </a:lnTo>
                      <a:lnTo>
                        <a:pt x="4899" y="5269"/>
                      </a:lnTo>
                      <a:lnTo>
                        <a:pt x="4817" y="5763"/>
                      </a:lnTo>
                      <a:lnTo>
                        <a:pt x="4755" y="6278"/>
                      </a:lnTo>
                      <a:lnTo>
                        <a:pt x="4714" y="6772"/>
                      </a:lnTo>
                      <a:lnTo>
                        <a:pt x="4693" y="7286"/>
                      </a:lnTo>
                      <a:lnTo>
                        <a:pt x="4673" y="7801"/>
                      </a:lnTo>
                      <a:lnTo>
                        <a:pt x="4693" y="8315"/>
                      </a:lnTo>
                      <a:lnTo>
                        <a:pt x="4714" y="8501"/>
                      </a:lnTo>
                      <a:lnTo>
                        <a:pt x="4734" y="8830"/>
                      </a:lnTo>
                      <a:lnTo>
                        <a:pt x="4734" y="9159"/>
                      </a:lnTo>
                      <a:lnTo>
                        <a:pt x="4714" y="9468"/>
                      </a:lnTo>
                      <a:lnTo>
                        <a:pt x="4652" y="9797"/>
                      </a:lnTo>
                      <a:lnTo>
                        <a:pt x="4549" y="10085"/>
                      </a:lnTo>
                      <a:lnTo>
                        <a:pt x="4405" y="10353"/>
                      </a:lnTo>
                      <a:lnTo>
                        <a:pt x="4220" y="10600"/>
                      </a:lnTo>
                      <a:lnTo>
                        <a:pt x="4014" y="10826"/>
                      </a:lnTo>
                      <a:lnTo>
                        <a:pt x="3808" y="11053"/>
                      </a:lnTo>
                      <a:lnTo>
                        <a:pt x="3561" y="11259"/>
                      </a:lnTo>
                      <a:lnTo>
                        <a:pt x="3047" y="11650"/>
                      </a:lnTo>
                      <a:lnTo>
                        <a:pt x="2717" y="11856"/>
                      </a:lnTo>
                      <a:lnTo>
                        <a:pt x="2553" y="11959"/>
                      </a:lnTo>
                      <a:lnTo>
                        <a:pt x="2388" y="12041"/>
                      </a:lnTo>
                      <a:lnTo>
                        <a:pt x="2203" y="12082"/>
                      </a:lnTo>
                      <a:lnTo>
                        <a:pt x="2038" y="12123"/>
                      </a:lnTo>
                      <a:lnTo>
                        <a:pt x="1873" y="12103"/>
                      </a:lnTo>
                      <a:lnTo>
                        <a:pt x="1688" y="12061"/>
                      </a:lnTo>
                      <a:lnTo>
                        <a:pt x="1606" y="12020"/>
                      </a:lnTo>
                      <a:lnTo>
                        <a:pt x="1503" y="11959"/>
                      </a:lnTo>
                      <a:lnTo>
                        <a:pt x="1421" y="11876"/>
                      </a:lnTo>
                      <a:lnTo>
                        <a:pt x="1338" y="11794"/>
                      </a:lnTo>
                      <a:lnTo>
                        <a:pt x="1276" y="11670"/>
                      </a:lnTo>
                      <a:lnTo>
                        <a:pt x="1215" y="11567"/>
                      </a:lnTo>
                      <a:lnTo>
                        <a:pt x="1174" y="11444"/>
                      </a:lnTo>
                      <a:lnTo>
                        <a:pt x="1132" y="11300"/>
                      </a:lnTo>
                      <a:lnTo>
                        <a:pt x="1091" y="11115"/>
                      </a:lnTo>
                      <a:lnTo>
                        <a:pt x="1071" y="10909"/>
                      </a:lnTo>
                      <a:lnTo>
                        <a:pt x="1071" y="10497"/>
                      </a:lnTo>
                      <a:lnTo>
                        <a:pt x="1071" y="10250"/>
                      </a:lnTo>
                      <a:lnTo>
                        <a:pt x="1071" y="9900"/>
                      </a:lnTo>
                      <a:lnTo>
                        <a:pt x="1029" y="9530"/>
                      </a:lnTo>
                      <a:lnTo>
                        <a:pt x="988" y="9159"/>
                      </a:lnTo>
                      <a:lnTo>
                        <a:pt x="927" y="8809"/>
                      </a:lnTo>
                      <a:lnTo>
                        <a:pt x="783" y="8089"/>
                      </a:lnTo>
                      <a:lnTo>
                        <a:pt x="618" y="7369"/>
                      </a:lnTo>
                      <a:lnTo>
                        <a:pt x="433" y="6525"/>
                      </a:lnTo>
                      <a:lnTo>
                        <a:pt x="330" y="6092"/>
                      </a:lnTo>
                      <a:lnTo>
                        <a:pt x="268" y="5660"/>
                      </a:lnTo>
                      <a:lnTo>
                        <a:pt x="206" y="5228"/>
                      </a:lnTo>
                      <a:lnTo>
                        <a:pt x="165" y="4796"/>
                      </a:lnTo>
                      <a:lnTo>
                        <a:pt x="165" y="4364"/>
                      </a:lnTo>
                      <a:lnTo>
                        <a:pt x="186" y="3931"/>
                      </a:lnTo>
                      <a:lnTo>
                        <a:pt x="42" y="3911"/>
                      </a:lnTo>
                      <a:lnTo>
                        <a:pt x="0" y="4364"/>
                      </a:lnTo>
                      <a:lnTo>
                        <a:pt x="0" y="4796"/>
                      </a:lnTo>
                      <a:lnTo>
                        <a:pt x="42" y="5228"/>
                      </a:lnTo>
                      <a:lnTo>
                        <a:pt x="103" y="5681"/>
                      </a:lnTo>
                      <a:lnTo>
                        <a:pt x="165" y="6113"/>
                      </a:lnTo>
                      <a:lnTo>
                        <a:pt x="268" y="6545"/>
                      </a:lnTo>
                      <a:lnTo>
                        <a:pt x="453" y="7410"/>
                      </a:lnTo>
                      <a:lnTo>
                        <a:pt x="618" y="8110"/>
                      </a:lnTo>
                      <a:lnTo>
                        <a:pt x="762" y="8830"/>
                      </a:lnTo>
                      <a:lnTo>
                        <a:pt x="824" y="9180"/>
                      </a:lnTo>
                      <a:lnTo>
                        <a:pt x="865" y="9550"/>
                      </a:lnTo>
                      <a:lnTo>
                        <a:pt x="906" y="9900"/>
                      </a:lnTo>
                      <a:lnTo>
                        <a:pt x="906" y="10250"/>
                      </a:lnTo>
                      <a:lnTo>
                        <a:pt x="906" y="10497"/>
                      </a:lnTo>
                      <a:lnTo>
                        <a:pt x="906" y="10909"/>
                      </a:lnTo>
                      <a:lnTo>
                        <a:pt x="927" y="11135"/>
                      </a:lnTo>
                      <a:lnTo>
                        <a:pt x="968" y="11341"/>
                      </a:lnTo>
                      <a:lnTo>
                        <a:pt x="1009" y="11485"/>
                      </a:lnTo>
                      <a:lnTo>
                        <a:pt x="1071" y="11629"/>
                      </a:lnTo>
                      <a:lnTo>
                        <a:pt x="1132" y="11773"/>
                      </a:lnTo>
                      <a:lnTo>
                        <a:pt x="1215" y="11897"/>
                      </a:lnTo>
                      <a:lnTo>
                        <a:pt x="1318" y="12000"/>
                      </a:lnTo>
                      <a:lnTo>
                        <a:pt x="1400" y="12082"/>
                      </a:lnTo>
                      <a:lnTo>
                        <a:pt x="1523" y="12164"/>
                      </a:lnTo>
                      <a:lnTo>
                        <a:pt x="1626" y="12226"/>
                      </a:lnTo>
                      <a:lnTo>
                        <a:pt x="1812" y="12267"/>
                      </a:lnTo>
                      <a:lnTo>
                        <a:pt x="1976" y="12288"/>
                      </a:lnTo>
                      <a:lnTo>
                        <a:pt x="2141" y="12267"/>
                      </a:lnTo>
                      <a:lnTo>
                        <a:pt x="2285" y="12247"/>
                      </a:lnTo>
                      <a:lnTo>
                        <a:pt x="2450" y="12185"/>
                      </a:lnTo>
                      <a:lnTo>
                        <a:pt x="2594" y="12123"/>
                      </a:lnTo>
                      <a:lnTo>
                        <a:pt x="2882" y="11959"/>
                      </a:lnTo>
                      <a:lnTo>
                        <a:pt x="3150" y="11773"/>
                      </a:lnTo>
                      <a:lnTo>
                        <a:pt x="3664" y="11382"/>
                      </a:lnTo>
                      <a:lnTo>
                        <a:pt x="3911" y="11176"/>
                      </a:lnTo>
                      <a:lnTo>
                        <a:pt x="4137" y="10929"/>
                      </a:lnTo>
                      <a:lnTo>
                        <a:pt x="4364" y="10682"/>
                      </a:lnTo>
                      <a:lnTo>
                        <a:pt x="4549" y="10415"/>
                      </a:lnTo>
                      <a:lnTo>
                        <a:pt x="4693" y="10147"/>
                      </a:lnTo>
                      <a:lnTo>
                        <a:pt x="4755" y="9983"/>
                      </a:lnTo>
                      <a:lnTo>
                        <a:pt x="4796" y="9838"/>
                      </a:lnTo>
                      <a:lnTo>
                        <a:pt x="4837" y="9674"/>
                      </a:lnTo>
                      <a:lnTo>
                        <a:pt x="4878" y="9509"/>
                      </a:lnTo>
                      <a:lnTo>
                        <a:pt x="4899" y="9159"/>
                      </a:lnTo>
                      <a:lnTo>
                        <a:pt x="4899" y="8830"/>
                      </a:lnTo>
                      <a:lnTo>
                        <a:pt x="4878" y="8501"/>
                      </a:lnTo>
                      <a:lnTo>
                        <a:pt x="4858" y="8315"/>
                      </a:lnTo>
                      <a:lnTo>
                        <a:pt x="4837" y="7801"/>
                      </a:lnTo>
                      <a:lnTo>
                        <a:pt x="4858" y="7286"/>
                      </a:lnTo>
                      <a:lnTo>
                        <a:pt x="4878" y="6792"/>
                      </a:lnTo>
                      <a:lnTo>
                        <a:pt x="4920" y="6298"/>
                      </a:lnTo>
                      <a:lnTo>
                        <a:pt x="4981" y="5784"/>
                      </a:lnTo>
                      <a:lnTo>
                        <a:pt x="5064" y="5290"/>
                      </a:lnTo>
                      <a:lnTo>
                        <a:pt x="5146" y="4796"/>
                      </a:lnTo>
                      <a:lnTo>
                        <a:pt x="5270" y="4302"/>
                      </a:lnTo>
                      <a:lnTo>
                        <a:pt x="5372" y="3911"/>
                      </a:lnTo>
                      <a:lnTo>
                        <a:pt x="5517" y="3417"/>
                      </a:lnTo>
                      <a:lnTo>
                        <a:pt x="5619" y="2943"/>
                      </a:lnTo>
                      <a:lnTo>
                        <a:pt x="5661" y="2696"/>
                      </a:lnTo>
                      <a:lnTo>
                        <a:pt x="5681" y="2429"/>
                      </a:lnTo>
                      <a:lnTo>
                        <a:pt x="5681" y="2182"/>
                      </a:lnTo>
                      <a:lnTo>
                        <a:pt x="5681" y="1935"/>
                      </a:lnTo>
                      <a:lnTo>
                        <a:pt x="5640" y="1626"/>
                      </a:lnTo>
                      <a:lnTo>
                        <a:pt x="5537" y="1338"/>
                      </a:lnTo>
                      <a:lnTo>
                        <a:pt x="5414" y="1050"/>
                      </a:lnTo>
                      <a:lnTo>
                        <a:pt x="5249" y="782"/>
                      </a:lnTo>
                      <a:lnTo>
                        <a:pt x="5146" y="659"/>
                      </a:lnTo>
                      <a:lnTo>
                        <a:pt x="5043" y="556"/>
                      </a:lnTo>
                      <a:lnTo>
                        <a:pt x="4920" y="453"/>
                      </a:lnTo>
                      <a:lnTo>
                        <a:pt x="4796" y="350"/>
                      </a:lnTo>
                      <a:lnTo>
                        <a:pt x="4673" y="288"/>
                      </a:lnTo>
                      <a:lnTo>
                        <a:pt x="4529" y="226"/>
                      </a:lnTo>
                      <a:lnTo>
                        <a:pt x="4384" y="185"/>
                      </a:lnTo>
                      <a:lnTo>
                        <a:pt x="4220" y="144"/>
                      </a:lnTo>
                      <a:lnTo>
                        <a:pt x="3644" y="144"/>
                      </a:lnTo>
                      <a:lnTo>
                        <a:pt x="3458" y="124"/>
                      </a:lnTo>
                      <a:lnTo>
                        <a:pt x="3273" y="82"/>
                      </a:lnTo>
                      <a:lnTo>
                        <a:pt x="3211" y="41"/>
                      </a:lnTo>
                      <a:lnTo>
                        <a:pt x="312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36"/>
                <p:cNvSpPr/>
                <p:nvPr/>
              </p:nvSpPr>
              <p:spPr>
                <a:xfrm>
                  <a:off x="-1950059" y="4271507"/>
                  <a:ext cx="48901" cy="100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1998" extrusionOk="0">
                      <a:moveTo>
                        <a:pt x="144" y="1"/>
                      </a:moveTo>
                      <a:lnTo>
                        <a:pt x="0" y="62"/>
                      </a:lnTo>
                      <a:lnTo>
                        <a:pt x="62" y="186"/>
                      </a:lnTo>
                      <a:lnTo>
                        <a:pt x="165" y="289"/>
                      </a:lnTo>
                      <a:lnTo>
                        <a:pt x="268" y="371"/>
                      </a:lnTo>
                      <a:lnTo>
                        <a:pt x="391" y="454"/>
                      </a:lnTo>
                      <a:lnTo>
                        <a:pt x="577" y="556"/>
                      </a:lnTo>
                      <a:lnTo>
                        <a:pt x="638" y="639"/>
                      </a:lnTo>
                      <a:lnTo>
                        <a:pt x="700" y="701"/>
                      </a:lnTo>
                      <a:lnTo>
                        <a:pt x="741" y="783"/>
                      </a:lnTo>
                      <a:lnTo>
                        <a:pt x="762" y="865"/>
                      </a:lnTo>
                      <a:lnTo>
                        <a:pt x="803" y="1030"/>
                      </a:lnTo>
                      <a:lnTo>
                        <a:pt x="803" y="1256"/>
                      </a:lnTo>
                      <a:lnTo>
                        <a:pt x="803" y="1442"/>
                      </a:lnTo>
                      <a:lnTo>
                        <a:pt x="741" y="1586"/>
                      </a:lnTo>
                      <a:lnTo>
                        <a:pt x="679" y="1709"/>
                      </a:lnTo>
                      <a:lnTo>
                        <a:pt x="618" y="1771"/>
                      </a:lnTo>
                      <a:lnTo>
                        <a:pt x="535" y="1812"/>
                      </a:lnTo>
                      <a:lnTo>
                        <a:pt x="432" y="1833"/>
                      </a:lnTo>
                      <a:lnTo>
                        <a:pt x="350" y="1833"/>
                      </a:lnTo>
                      <a:lnTo>
                        <a:pt x="247" y="1791"/>
                      </a:lnTo>
                      <a:lnTo>
                        <a:pt x="206" y="1771"/>
                      </a:lnTo>
                      <a:lnTo>
                        <a:pt x="165" y="1709"/>
                      </a:lnTo>
                      <a:lnTo>
                        <a:pt x="21" y="1771"/>
                      </a:lnTo>
                      <a:lnTo>
                        <a:pt x="62" y="1853"/>
                      </a:lnTo>
                      <a:lnTo>
                        <a:pt x="124" y="1915"/>
                      </a:lnTo>
                      <a:lnTo>
                        <a:pt x="227" y="1977"/>
                      </a:lnTo>
                      <a:lnTo>
                        <a:pt x="309" y="1997"/>
                      </a:lnTo>
                      <a:lnTo>
                        <a:pt x="515" y="1997"/>
                      </a:lnTo>
                      <a:lnTo>
                        <a:pt x="618" y="1956"/>
                      </a:lnTo>
                      <a:lnTo>
                        <a:pt x="721" y="1894"/>
                      </a:lnTo>
                      <a:lnTo>
                        <a:pt x="803" y="1812"/>
                      </a:lnTo>
                      <a:lnTo>
                        <a:pt x="865" y="1730"/>
                      </a:lnTo>
                      <a:lnTo>
                        <a:pt x="906" y="1627"/>
                      </a:lnTo>
                      <a:lnTo>
                        <a:pt x="947" y="1524"/>
                      </a:lnTo>
                      <a:lnTo>
                        <a:pt x="968" y="1421"/>
                      </a:lnTo>
                      <a:lnTo>
                        <a:pt x="968" y="1215"/>
                      </a:lnTo>
                      <a:lnTo>
                        <a:pt x="968" y="1009"/>
                      </a:lnTo>
                      <a:lnTo>
                        <a:pt x="926" y="824"/>
                      </a:lnTo>
                      <a:lnTo>
                        <a:pt x="885" y="721"/>
                      </a:lnTo>
                      <a:lnTo>
                        <a:pt x="844" y="618"/>
                      </a:lnTo>
                      <a:lnTo>
                        <a:pt x="762" y="515"/>
                      </a:lnTo>
                      <a:lnTo>
                        <a:pt x="679" y="433"/>
                      </a:lnTo>
                      <a:lnTo>
                        <a:pt x="474" y="309"/>
                      </a:lnTo>
                      <a:lnTo>
                        <a:pt x="288" y="165"/>
                      </a:lnTo>
                      <a:lnTo>
                        <a:pt x="206" y="83"/>
                      </a:lnTo>
                      <a:lnTo>
                        <a:pt x="1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36"/>
                <p:cNvSpPr/>
                <p:nvPr/>
              </p:nvSpPr>
              <p:spPr>
                <a:xfrm>
                  <a:off x="-2558340" y="4256958"/>
                  <a:ext cx="42687" cy="91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" h="1812" extrusionOk="0">
                      <a:moveTo>
                        <a:pt x="535" y="1647"/>
                      </a:moveTo>
                      <a:lnTo>
                        <a:pt x="577" y="1668"/>
                      </a:lnTo>
                      <a:lnTo>
                        <a:pt x="556" y="1750"/>
                      </a:lnTo>
                      <a:lnTo>
                        <a:pt x="535" y="1730"/>
                      </a:lnTo>
                      <a:lnTo>
                        <a:pt x="515" y="1688"/>
                      </a:lnTo>
                      <a:lnTo>
                        <a:pt x="515" y="1668"/>
                      </a:lnTo>
                      <a:lnTo>
                        <a:pt x="515" y="1647"/>
                      </a:lnTo>
                      <a:close/>
                      <a:moveTo>
                        <a:pt x="577" y="1"/>
                      </a:moveTo>
                      <a:lnTo>
                        <a:pt x="494" y="21"/>
                      </a:lnTo>
                      <a:lnTo>
                        <a:pt x="391" y="62"/>
                      </a:lnTo>
                      <a:lnTo>
                        <a:pt x="309" y="145"/>
                      </a:lnTo>
                      <a:lnTo>
                        <a:pt x="227" y="227"/>
                      </a:lnTo>
                      <a:lnTo>
                        <a:pt x="165" y="309"/>
                      </a:lnTo>
                      <a:lnTo>
                        <a:pt x="103" y="392"/>
                      </a:lnTo>
                      <a:lnTo>
                        <a:pt x="62" y="495"/>
                      </a:lnTo>
                      <a:lnTo>
                        <a:pt x="21" y="618"/>
                      </a:lnTo>
                      <a:lnTo>
                        <a:pt x="0" y="721"/>
                      </a:lnTo>
                      <a:lnTo>
                        <a:pt x="0" y="824"/>
                      </a:lnTo>
                      <a:lnTo>
                        <a:pt x="165" y="824"/>
                      </a:lnTo>
                      <a:lnTo>
                        <a:pt x="186" y="639"/>
                      </a:lnTo>
                      <a:lnTo>
                        <a:pt x="247" y="474"/>
                      </a:lnTo>
                      <a:lnTo>
                        <a:pt x="350" y="330"/>
                      </a:lnTo>
                      <a:lnTo>
                        <a:pt x="494" y="206"/>
                      </a:lnTo>
                      <a:lnTo>
                        <a:pt x="556" y="165"/>
                      </a:lnTo>
                      <a:lnTo>
                        <a:pt x="618" y="165"/>
                      </a:lnTo>
                      <a:lnTo>
                        <a:pt x="638" y="186"/>
                      </a:lnTo>
                      <a:lnTo>
                        <a:pt x="659" y="227"/>
                      </a:lnTo>
                      <a:lnTo>
                        <a:pt x="680" y="309"/>
                      </a:lnTo>
                      <a:lnTo>
                        <a:pt x="680" y="639"/>
                      </a:lnTo>
                      <a:lnTo>
                        <a:pt x="638" y="947"/>
                      </a:lnTo>
                      <a:lnTo>
                        <a:pt x="577" y="1236"/>
                      </a:lnTo>
                      <a:lnTo>
                        <a:pt x="453" y="1544"/>
                      </a:lnTo>
                      <a:lnTo>
                        <a:pt x="412" y="1647"/>
                      </a:lnTo>
                      <a:lnTo>
                        <a:pt x="412" y="1709"/>
                      </a:lnTo>
                      <a:lnTo>
                        <a:pt x="453" y="1771"/>
                      </a:lnTo>
                      <a:lnTo>
                        <a:pt x="494" y="1812"/>
                      </a:lnTo>
                      <a:lnTo>
                        <a:pt x="597" y="1812"/>
                      </a:lnTo>
                      <a:lnTo>
                        <a:pt x="659" y="1750"/>
                      </a:lnTo>
                      <a:lnTo>
                        <a:pt x="659" y="1709"/>
                      </a:lnTo>
                      <a:lnTo>
                        <a:pt x="680" y="1668"/>
                      </a:lnTo>
                      <a:lnTo>
                        <a:pt x="659" y="1627"/>
                      </a:lnTo>
                      <a:lnTo>
                        <a:pt x="597" y="1585"/>
                      </a:lnTo>
                      <a:lnTo>
                        <a:pt x="721" y="1277"/>
                      </a:lnTo>
                      <a:lnTo>
                        <a:pt x="803" y="968"/>
                      </a:lnTo>
                      <a:lnTo>
                        <a:pt x="844" y="639"/>
                      </a:lnTo>
                      <a:lnTo>
                        <a:pt x="844" y="309"/>
                      </a:lnTo>
                      <a:lnTo>
                        <a:pt x="824" y="206"/>
                      </a:lnTo>
                      <a:lnTo>
                        <a:pt x="803" y="124"/>
                      </a:lnTo>
                      <a:lnTo>
                        <a:pt x="741" y="62"/>
                      </a:lnTo>
                      <a:lnTo>
                        <a:pt x="680" y="21"/>
                      </a:lnTo>
                      <a:lnTo>
                        <a:pt x="63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36"/>
                <p:cNvSpPr/>
                <p:nvPr/>
              </p:nvSpPr>
              <p:spPr>
                <a:xfrm>
                  <a:off x="-1972943" y="4165471"/>
                  <a:ext cx="88406" cy="86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0" h="1709" extrusionOk="0">
                      <a:moveTo>
                        <a:pt x="391" y="0"/>
                      </a:moveTo>
                      <a:lnTo>
                        <a:pt x="309" y="21"/>
                      </a:lnTo>
                      <a:lnTo>
                        <a:pt x="206" y="62"/>
                      </a:lnTo>
                      <a:lnTo>
                        <a:pt x="124" y="103"/>
                      </a:lnTo>
                      <a:lnTo>
                        <a:pt x="62" y="186"/>
                      </a:lnTo>
                      <a:lnTo>
                        <a:pt x="21" y="268"/>
                      </a:lnTo>
                      <a:lnTo>
                        <a:pt x="0" y="330"/>
                      </a:lnTo>
                      <a:lnTo>
                        <a:pt x="0" y="412"/>
                      </a:lnTo>
                      <a:lnTo>
                        <a:pt x="21" y="494"/>
                      </a:lnTo>
                      <a:lnTo>
                        <a:pt x="186" y="433"/>
                      </a:lnTo>
                      <a:lnTo>
                        <a:pt x="165" y="391"/>
                      </a:lnTo>
                      <a:lnTo>
                        <a:pt x="165" y="350"/>
                      </a:lnTo>
                      <a:lnTo>
                        <a:pt x="206" y="288"/>
                      </a:lnTo>
                      <a:lnTo>
                        <a:pt x="247" y="227"/>
                      </a:lnTo>
                      <a:lnTo>
                        <a:pt x="289" y="206"/>
                      </a:lnTo>
                      <a:lnTo>
                        <a:pt x="350" y="186"/>
                      </a:lnTo>
                      <a:lnTo>
                        <a:pt x="391" y="165"/>
                      </a:lnTo>
                      <a:lnTo>
                        <a:pt x="515" y="186"/>
                      </a:lnTo>
                      <a:lnTo>
                        <a:pt x="618" y="247"/>
                      </a:lnTo>
                      <a:lnTo>
                        <a:pt x="700" y="350"/>
                      </a:lnTo>
                      <a:lnTo>
                        <a:pt x="762" y="433"/>
                      </a:lnTo>
                      <a:lnTo>
                        <a:pt x="844" y="577"/>
                      </a:lnTo>
                      <a:lnTo>
                        <a:pt x="906" y="741"/>
                      </a:lnTo>
                      <a:lnTo>
                        <a:pt x="988" y="947"/>
                      </a:lnTo>
                      <a:lnTo>
                        <a:pt x="1112" y="1174"/>
                      </a:lnTo>
                      <a:lnTo>
                        <a:pt x="1277" y="1379"/>
                      </a:lnTo>
                      <a:lnTo>
                        <a:pt x="1462" y="1565"/>
                      </a:lnTo>
                      <a:lnTo>
                        <a:pt x="1688" y="1709"/>
                      </a:lnTo>
                      <a:lnTo>
                        <a:pt x="1750" y="1565"/>
                      </a:lnTo>
                      <a:lnTo>
                        <a:pt x="1565" y="1421"/>
                      </a:lnTo>
                      <a:lnTo>
                        <a:pt x="1379" y="1276"/>
                      </a:lnTo>
                      <a:lnTo>
                        <a:pt x="1235" y="1091"/>
                      </a:lnTo>
                      <a:lnTo>
                        <a:pt x="1132" y="885"/>
                      </a:lnTo>
                      <a:lnTo>
                        <a:pt x="1050" y="680"/>
                      </a:lnTo>
                      <a:lnTo>
                        <a:pt x="988" y="515"/>
                      </a:lnTo>
                      <a:lnTo>
                        <a:pt x="906" y="350"/>
                      </a:lnTo>
                      <a:lnTo>
                        <a:pt x="803" y="206"/>
                      </a:lnTo>
                      <a:lnTo>
                        <a:pt x="680" y="103"/>
                      </a:lnTo>
                      <a:lnTo>
                        <a:pt x="556" y="21"/>
                      </a:lnTo>
                      <a:lnTo>
                        <a:pt x="39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36"/>
                <p:cNvSpPr/>
                <p:nvPr/>
              </p:nvSpPr>
              <p:spPr>
                <a:xfrm>
                  <a:off x="-2918126" y="4400428"/>
                  <a:ext cx="124829" cy="136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1" h="2698" extrusionOk="0">
                      <a:moveTo>
                        <a:pt x="2368" y="1"/>
                      </a:moveTo>
                      <a:lnTo>
                        <a:pt x="2285" y="22"/>
                      </a:lnTo>
                      <a:lnTo>
                        <a:pt x="2121" y="63"/>
                      </a:lnTo>
                      <a:lnTo>
                        <a:pt x="1977" y="124"/>
                      </a:lnTo>
                      <a:lnTo>
                        <a:pt x="1812" y="207"/>
                      </a:lnTo>
                      <a:lnTo>
                        <a:pt x="1688" y="310"/>
                      </a:lnTo>
                      <a:lnTo>
                        <a:pt x="1544" y="413"/>
                      </a:lnTo>
                      <a:lnTo>
                        <a:pt x="1421" y="516"/>
                      </a:lnTo>
                      <a:lnTo>
                        <a:pt x="1297" y="639"/>
                      </a:lnTo>
                      <a:lnTo>
                        <a:pt x="1194" y="783"/>
                      </a:lnTo>
                      <a:lnTo>
                        <a:pt x="1050" y="989"/>
                      </a:lnTo>
                      <a:lnTo>
                        <a:pt x="927" y="1215"/>
                      </a:lnTo>
                      <a:lnTo>
                        <a:pt x="886" y="1318"/>
                      </a:lnTo>
                      <a:lnTo>
                        <a:pt x="680" y="1648"/>
                      </a:lnTo>
                      <a:lnTo>
                        <a:pt x="474" y="1977"/>
                      </a:lnTo>
                      <a:lnTo>
                        <a:pt x="248" y="2286"/>
                      </a:lnTo>
                      <a:lnTo>
                        <a:pt x="1" y="2594"/>
                      </a:lnTo>
                      <a:lnTo>
                        <a:pt x="124" y="2697"/>
                      </a:lnTo>
                      <a:lnTo>
                        <a:pt x="371" y="2389"/>
                      </a:lnTo>
                      <a:lnTo>
                        <a:pt x="598" y="2059"/>
                      </a:lnTo>
                      <a:lnTo>
                        <a:pt x="824" y="1730"/>
                      </a:lnTo>
                      <a:lnTo>
                        <a:pt x="1030" y="1380"/>
                      </a:lnTo>
                      <a:lnTo>
                        <a:pt x="1071" y="1298"/>
                      </a:lnTo>
                      <a:lnTo>
                        <a:pt x="1194" y="1071"/>
                      </a:lnTo>
                      <a:lnTo>
                        <a:pt x="1339" y="865"/>
                      </a:lnTo>
                      <a:lnTo>
                        <a:pt x="1524" y="660"/>
                      </a:lnTo>
                      <a:lnTo>
                        <a:pt x="1730" y="454"/>
                      </a:lnTo>
                      <a:lnTo>
                        <a:pt x="1977" y="310"/>
                      </a:lnTo>
                      <a:lnTo>
                        <a:pt x="2244" y="207"/>
                      </a:lnTo>
                      <a:lnTo>
                        <a:pt x="2306" y="433"/>
                      </a:lnTo>
                      <a:lnTo>
                        <a:pt x="2471" y="392"/>
                      </a:lnTo>
                      <a:lnTo>
                        <a:pt x="2368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36"/>
                <p:cNvSpPr/>
                <p:nvPr/>
              </p:nvSpPr>
              <p:spPr>
                <a:xfrm>
                  <a:off x="-2055085" y="4476356"/>
                  <a:ext cx="105076" cy="35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0" h="701" extrusionOk="0">
                      <a:moveTo>
                        <a:pt x="165" y="165"/>
                      </a:moveTo>
                      <a:lnTo>
                        <a:pt x="597" y="186"/>
                      </a:lnTo>
                      <a:lnTo>
                        <a:pt x="1009" y="248"/>
                      </a:lnTo>
                      <a:lnTo>
                        <a:pt x="1441" y="350"/>
                      </a:lnTo>
                      <a:lnTo>
                        <a:pt x="1853" y="474"/>
                      </a:lnTo>
                      <a:lnTo>
                        <a:pt x="1791" y="495"/>
                      </a:lnTo>
                      <a:lnTo>
                        <a:pt x="1729" y="515"/>
                      </a:lnTo>
                      <a:lnTo>
                        <a:pt x="1606" y="536"/>
                      </a:lnTo>
                      <a:lnTo>
                        <a:pt x="1462" y="536"/>
                      </a:lnTo>
                      <a:lnTo>
                        <a:pt x="1338" y="515"/>
                      </a:lnTo>
                      <a:lnTo>
                        <a:pt x="165" y="268"/>
                      </a:lnTo>
                      <a:lnTo>
                        <a:pt x="165" y="165"/>
                      </a:lnTo>
                      <a:close/>
                      <a:moveTo>
                        <a:pt x="83" y="1"/>
                      </a:moveTo>
                      <a:lnTo>
                        <a:pt x="83" y="103"/>
                      </a:lnTo>
                      <a:lnTo>
                        <a:pt x="0" y="124"/>
                      </a:lnTo>
                      <a:lnTo>
                        <a:pt x="0" y="412"/>
                      </a:lnTo>
                      <a:lnTo>
                        <a:pt x="1318" y="680"/>
                      </a:lnTo>
                      <a:lnTo>
                        <a:pt x="1441" y="700"/>
                      </a:lnTo>
                      <a:lnTo>
                        <a:pt x="1585" y="700"/>
                      </a:lnTo>
                      <a:lnTo>
                        <a:pt x="1750" y="680"/>
                      </a:lnTo>
                      <a:lnTo>
                        <a:pt x="1894" y="639"/>
                      </a:lnTo>
                      <a:lnTo>
                        <a:pt x="1997" y="556"/>
                      </a:lnTo>
                      <a:lnTo>
                        <a:pt x="2059" y="453"/>
                      </a:lnTo>
                      <a:lnTo>
                        <a:pt x="2079" y="371"/>
                      </a:lnTo>
                      <a:lnTo>
                        <a:pt x="1997" y="350"/>
                      </a:lnTo>
                      <a:lnTo>
                        <a:pt x="1544" y="206"/>
                      </a:lnTo>
                      <a:lnTo>
                        <a:pt x="1050" y="83"/>
                      </a:lnTo>
                      <a:lnTo>
                        <a:pt x="577" y="21"/>
                      </a:lnTo>
                      <a:lnTo>
                        <a:pt x="8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36"/>
                <p:cNvSpPr/>
                <p:nvPr/>
              </p:nvSpPr>
              <p:spPr>
                <a:xfrm>
                  <a:off x="-2811028" y="4420231"/>
                  <a:ext cx="55165" cy="102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2" h="2038" extrusionOk="0">
                      <a:moveTo>
                        <a:pt x="289" y="0"/>
                      </a:moveTo>
                      <a:lnTo>
                        <a:pt x="186" y="124"/>
                      </a:lnTo>
                      <a:lnTo>
                        <a:pt x="351" y="288"/>
                      </a:lnTo>
                      <a:lnTo>
                        <a:pt x="515" y="453"/>
                      </a:lnTo>
                      <a:lnTo>
                        <a:pt x="680" y="618"/>
                      </a:lnTo>
                      <a:lnTo>
                        <a:pt x="803" y="823"/>
                      </a:lnTo>
                      <a:lnTo>
                        <a:pt x="865" y="926"/>
                      </a:lnTo>
                      <a:lnTo>
                        <a:pt x="886" y="1029"/>
                      </a:lnTo>
                      <a:lnTo>
                        <a:pt x="927" y="1153"/>
                      </a:lnTo>
                      <a:lnTo>
                        <a:pt x="927" y="1256"/>
                      </a:lnTo>
                      <a:lnTo>
                        <a:pt x="927" y="1359"/>
                      </a:lnTo>
                      <a:lnTo>
                        <a:pt x="906" y="1461"/>
                      </a:lnTo>
                      <a:lnTo>
                        <a:pt x="886" y="1564"/>
                      </a:lnTo>
                      <a:lnTo>
                        <a:pt x="845" y="1647"/>
                      </a:lnTo>
                      <a:lnTo>
                        <a:pt x="762" y="1729"/>
                      </a:lnTo>
                      <a:lnTo>
                        <a:pt x="680" y="1811"/>
                      </a:lnTo>
                      <a:lnTo>
                        <a:pt x="577" y="1852"/>
                      </a:lnTo>
                      <a:lnTo>
                        <a:pt x="454" y="1873"/>
                      </a:lnTo>
                      <a:lnTo>
                        <a:pt x="289" y="1873"/>
                      </a:lnTo>
                      <a:lnTo>
                        <a:pt x="227" y="1852"/>
                      </a:lnTo>
                      <a:lnTo>
                        <a:pt x="165" y="1811"/>
                      </a:lnTo>
                      <a:lnTo>
                        <a:pt x="207" y="1070"/>
                      </a:lnTo>
                      <a:lnTo>
                        <a:pt x="289" y="329"/>
                      </a:lnTo>
                      <a:lnTo>
                        <a:pt x="145" y="288"/>
                      </a:lnTo>
                      <a:lnTo>
                        <a:pt x="42" y="1070"/>
                      </a:lnTo>
                      <a:lnTo>
                        <a:pt x="1" y="1832"/>
                      </a:lnTo>
                      <a:lnTo>
                        <a:pt x="1" y="1873"/>
                      </a:lnTo>
                      <a:lnTo>
                        <a:pt x="21" y="1894"/>
                      </a:lnTo>
                      <a:lnTo>
                        <a:pt x="104" y="1955"/>
                      </a:lnTo>
                      <a:lnTo>
                        <a:pt x="186" y="2017"/>
                      </a:lnTo>
                      <a:lnTo>
                        <a:pt x="289" y="2038"/>
                      </a:lnTo>
                      <a:lnTo>
                        <a:pt x="474" y="2038"/>
                      </a:lnTo>
                      <a:lnTo>
                        <a:pt x="618" y="1997"/>
                      </a:lnTo>
                      <a:lnTo>
                        <a:pt x="762" y="1935"/>
                      </a:lnTo>
                      <a:lnTo>
                        <a:pt x="886" y="1852"/>
                      </a:lnTo>
                      <a:lnTo>
                        <a:pt x="968" y="1729"/>
                      </a:lnTo>
                      <a:lnTo>
                        <a:pt x="1030" y="1606"/>
                      </a:lnTo>
                      <a:lnTo>
                        <a:pt x="1071" y="1482"/>
                      </a:lnTo>
                      <a:lnTo>
                        <a:pt x="1092" y="1338"/>
                      </a:lnTo>
                      <a:lnTo>
                        <a:pt x="1092" y="1214"/>
                      </a:lnTo>
                      <a:lnTo>
                        <a:pt x="1071" y="1091"/>
                      </a:lnTo>
                      <a:lnTo>
                        <a:pt x="1050" y="967"/>
                      </a:lnTo>
                      <a:lnTo>
                        <a:pt x="1009" y="844"/>
                      </a:lnTo>
                      <a:lnTo>
                        <a:pt x="948" y="741"/>
                      </a:lnTo>
                      <a:lnTo>
                        <a:pt x="803" y="535"/>
                      </a:lnTo>
                      <a:lnTo>
                        <a:pt x="639" y="329"/>
                      </a:lnTo>
                      <a:lnTo>
                        <a:pt x="474" y="165"/>
                      </a:lnTo>
                      <a:lnTo>
                        <a:pt x="28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36"/>
                <p:cNvSpPr/>
                <p:nvPr/>
              </p:nvSpPr>
              <p:spPr>
                <a:xfrm>
                  <a:off x="-2049881" y="4535613"/>
                  <a:ext cx="146652" cy="62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" h="1236" extrusionOk="0">
                      <a:moveTo>
                        <a:pt x="83" y="1"/>
                      </a:moveTo>
                      <a:lnTo>
                        <a:pt x="0" y="145"/>
                      </a:lnTo>
                      <a:lnTo>
                        <a:pt x="638" y="454"/>
                      </a:lnTo>
                      <a:lnTo>
                        <a:pt x="1297" y="721"/>
                      </a:lnTo>
                      <a:lnTo>
                        <a:pt x="1976" y="968"/>
                      </a:lnTo>
                      <a:lnTo>
                        <a:pt x="2655" y="1174"/>
                      </a:lnTo>
                      <a:lnTo>
                        <a:pt x="2902" y="1236"/>
                      </a:lnTo>
                      <a:lnTo>
                        <a:pt x="2738" y="1030"/>
                      </a:lnTo>
                      <a:lnTo>
                        <a:pt x="2635" y="948"/>
                      </a:lnTo>
                      <a:lnTo>
                        <a:pt x="2532" y="886"/>
                      </a:lnTo>
                      <a:lnTo>
                        <a:pt x="2408" y="845"/>
                      </a:lnTo>
                      <a:lnTo>
                        <a:pt x="2285" y="824"/>
                      </a:lnTo>
                      <a:lnTo>
                        <a:pt x="2285" y="886"/>
                      </a:lnTo>
                      <a:lnTo>
                        <a:pt x="1709" y="701"/>
                      </a:lnTo>
                      <a:lnTo>
                        <a:pt x="1153" y="495"/>
                      </a:lnTo>
                      <a:lnTo>
                        <a:pt x="618" y="268"/>
                      </a:lnTo>
                      <a:lnTo>
                        <a:pt x="8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36"/>
                <p:cNvSpPr/>
                <p:nvPr/>
              </p:nvSpPr>
              <p:spPr>
                <a:xfrm>
                  <a:off x="-2041596" y="4527328"/>
                  <a:ext cx="103005" cy="71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1421" extrusionOk="0">
                      <a:moveTo>
                        <a:pt x="1936" y="0"/>
                      </a:moveTo>
                      <a:lnTo>
                        <a:pt x="1" y="1297"/>
                      </a:lnTo>
                      <a:lnTo>
                        <a:pt x="104" y="1420"/>
                      </a:lnTo>
                      <a:lnTo>
                        <a:pt x="2039" y="124"/>
                      </a:lnTo>
                      <a:lnTo>
                        <a:pt x="193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36"/>
                <p:cNvSpPr/>
                <p:nvPr/>
              </p:nvSpPr>
              <p:spPr>
                <a:xfrm>
                  <a:off x="-2026997" y="4614673"/>
                  <a:ext cx="124829" cy="6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1" h="1256" extrusionOk="0">
                      <a:moveTo>
                        <a:pt x="82" y="0"/>
                      </a:moveTo>
                      <a:lnTo>
                        <a:pt x="0" y="144"/>
                      </a:lnTo>
                      <a:lnTo>
                        <a:pt x="576" y="432"/>
                      </a:lnTo>
                      <a:lnTo>
                        <a:pt x="1153" y="720"/>
                      </a:lnTo>
                      <a:lnTo>
                        <a:pt x="1750" y="988"/>
                      </a:lnTo>
                      <a:lnTo>
                        <a:pt x="2347" y="1214"/>
                      </a:lnTo>
                      <a:lnTo>
                        <a:pt x="2470" y="1256"/>
                      </a:lnTo>
                      <a:lnTo>
                        <a:pt x="2429" y="926"/>
                      </a:lnTo>
                      <a:lnTo>
                        <a:pt x="2264" y="947"/>
                      </a:lnTo>
                      <a:lnTo>
                        <a:pt x="2264" y="1009"/>
                      </a:lnTo>
                      <a:lnTo>
                        <a:pt x="1708" y="782"/>
                      </a:lnTo>
                      <a:lnTo>
                        <a:pt x="1153" y="535"/>
                      </a:lnTo>
                      <a:lnTo>
                        <a:pt x="618" y="288"/>
                      </a:lnTo>
                      <a:lnTo>
                        <a:pt x="8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36"/>
                <p:cNvSpPr/>
                <p:nvPr/>
              </p:nvSpPr>
              <p:spPr>
                <a:xfrm>
                  <a:off x="-2024926" y="4610480"/>
                  <a:ext cx="112351" cy="1082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4" h="2142" extrusionOk="0">
                      <a:moveTo>
                        <a:pt x="2100" y="1977"/>
                      </a:moveTo>
                      <a:lnTo>
                        <a:pt x="2120" y="1997"/>
                      </a:lnTo>
                      <a:lnTo>
                        <a:pt x="2141" y="2018"/>
                      </a:lnTo>
                      <a:lnTo>
                        <a:pt x="2069" y="2049"/>
                      </a:lnTo>
                      <a:lnTo>
                        <a:pt x="2069" y="2049"/>
                      </a:lnTo>
                      <a:lnTo>
                        <a:pt x="2059" y="2038"/>
                      </a:lnTo>
                      <a:lnTo>
                        <a:pt x="2059" y="2018"/>
                      </a:lnTo>
                      <a:lnTo>
                        <a:pt x="2059" y="1997"/>
                      </a:lnTo>
                      <a:lnTo>
                        <a:pt x="2100" y="1977"/>
                      </a:lnTo>
                      <a:close/>
                      <a:moveTo>
                        <a:pt x="2059" y="1"/>
                      </a:moveTo>
                      <a:lnTo>
                        <a:pt x="1091" y="618"/>
                      </a:lnTo>
                      <a:lnTo>
                        <a:pt x="144" y="1256"/>
                      </a:lnTo>
                      <a:lnTo>
                        <a:pt x="0" y="1359"/>
                      </a:lnTo>
                      <a:lnTo>
                        <a:pt x="144" y="1400"/>
                      </a:lnTo>
                      <a:lnTo>
                        <a:pt x="659" y="1627"/>
                      </a:lnTo>
                      <a:lnTo>
                        <a:pt x="1009" y="1771"/>
                      </a:lnTo>
                      <a:lnTo>
                        <a:pt x="1359" y="1915"/>
                      </a:lnTo>
                      <a:lnTo>
                        <a:pt x="1688" y="1997"/>
                      </a:lnTo>
                      <a:lnTo>
                        <a:pt x="1853" y="2038"/>
                      </a:lnTo>
                      <a:lnTo>
                        <a:pt x="2017" y="2038"/>
                      </a:lnTo>
                      <a:lnTo>
                        <a:pt x="2060" y="2053"/>
                      </a:lnTo>
                      <a:lnTo>
                        <a:pt x="1997" y="2080"/>
                      </a:lnTo>
                      <a:lnTo>
                        <a:pt x="2038" y="2121"/>
                      </a:lnTo>
                      <a:lnTo>
                        <a:pt x="2079" y="2141"/>
                      </a:lnTo>
                      <a:lnTo>
                        <a:pt x="2161" y="2141"/>
                      </a:lnTo>
                      <a:lnTo>
                        <a:pt x="2203" y="2080"/>
                      </a:lnTo>
                      <a:lnTo>
                        <a:pt x="2223" y="2018"/>
                      </a:lnTo>
                      <a:lnTo>
                        <a:pt x="2203" y="1956"/>
                      </a:lnTo>
                      <a:lnTo>
                        <a:pt x="2161" y="1915"/>
                      </a:lnTo>
                      <a:lnTo>
                        <a:pt x="2120" y="1894"/>
                      </a:lnTo>
                      <a:lnTo>
                        <a:pt x="2017" y="1874"/>
                      </a:lnTo>
                      <a:lnTo>
                        <a:pt x="1873" y="1874"/>
                      </a:lnTo>
                      <a:lnTo>
                        <a:pt x="1709" y="1833"/>
                      </a:lnTo>
                      <a:lnTo>
                        <a:pt x="1400" y="1750"/>
                      </a:lnTo>
                      <a:lnTo>
                        <a:pt x="1071" y="1627"/>
                      </a:lnTo>
                      <a:lnTo>
                        <a:pt x="741" y="1462"/>
                      </a:lnTo>
                      <a:lnTo>
                        <a:pt x="350" y="1318"/>
                      </a:lnTo>
                      <a:lnTo>
                        <a:pt x="1256" y="721"/>
                      </a:lnTo>
                      <a:lnTo>
                        <a:pt x="2141" y="145"/>
                      </a:lnTo>
                      <a:lnTo>
                        <a:pt x="205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36"/>
                <p:cNvSpPr/>
                <p:nvPr/>
              </p:nvSpPr>
              <p:spPr>
                <a:xfrm>
                  <a:off x="-2888977" y="4515860"/>
                  <a:ext cx="73857" cy="8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2" h="1771" extrusionOk="0">
                      <a:moveTo>
                        <a:pt x="741" y="1"/>
                      </a:moveTo>
                      <a:lnTo>
                        <a:pt x="1009" y="659"/>
                      </a:lnTo>
                      <a:lnTo>
                        <a:pt x="1029" y="700"/>
                      </a:lnTo>
                      <a:lnTo>
                        <a:pt x="1029" y="742"/>
                      </a:lnTo>
                      <a:lnTo>
                        <a:pt x="1009" y="783"/>
                      </a:lnTo>
                      <a:lnTo>
                        <a:pt x="988" y="803"/>
                      </a:lnTo>
                      <a:lnTo>
                        <a:pt x="844" y="824"/>
                      </a:lnTo>
                      <a:lnTo>
                        <a:pt x="679" y="865"/>
                      </a:lnTo>
                      <a:lnTo>
                        <a:pt x="597" y="906"/>
                      </a:lnTo>
                      <a:lnTo>
                        <a:pt x="535" y="968"/>
                      </a:lnTo>
                      <a:lnTo>
                        <a:pt x="515" y="989"/>
                      </a:lnTo>
                      <a:lnTo>
                        <a:pt x="515" y="1009"/>
                      </a:lnTo>
                      <a:lnTo>
                        <a:pt x="515" y="1174"/>
                      </a:lnTo>
                      <a:lnTo>
                        <a:pt x="535" y="1318"/>
                      </a:lnTo>
                      <a:lnTo>
                        <a:pt x="597" y="1462"/>
                      </a:lnTo>
                      <a:lnTo>
                        <a:pt x="679" y="1606"/>
                      </a:lnTo>
                      <a:lnTo>
                        <a:pt x="350" y="1606"/>
                      </a:lnTo>
                      <a:lnTo>
                        <a:pt x="21" y="1586"/>
                      </a:lnTo>
                      <a:lnTo>
                        <a:pt x="0" y="1750"/>
                      </a:lnTo>
                      <a:lnTo>
                        <a:pt x="247" y="1771"/>
                      </a:lnTo>
                      <a:lnTo>
                        <a:pt x="494" y="1771"/>
                      </a:lnTo>
                      <a:lnTo>
                        <a:pt x="885" y="1750"/>
                      </a:lnTo>
                      <a:lnTo>
                        <a:pt x="1091" y="1730"/>
                      </a:lnTo>
                      <a:lnTo>
                        <a:pt x="926" y="1606"/>
                      </a:lnTo>
                      <a:lnTo>
                        <a:pt x="803" y="1503"/>
                      </a:lnTo>
                      <a:lnTo>
                        <a:pt x="720" y="1359"/>
                      </a:lnTo>
                      <a:lnTo>
                        <a:pt x="679" y="1215"/>
                      </a:lnTo>
                      <a:lnTo>
                        <a:pt x="679" y="1050"/>
                      </a:lnTo>
                      <a:lnTo>
                        <a:pt x="762" y="1009"/>
                      </a:lnTo>
                      <a:lnTo>
                        <a:pt x="864" y="989"/>
                      </a:lnTo>
                      <a:lnTo>
                        <a:pt x="967" y="968"/>
                      </a:lnTo>
                      <a:lnTo>
                        <a:pt x="1070" y="927"/>
                      </a:lnTo>
                      <a:lnTo>
                        <a:pt x="1153" y="886"/>
                      </a:lnTo>
                      <a:lnTo>
                        <a:pt x="1173" y="824"/>
                      </a:lnTo>
                      <a:lnTo>
                        <a:pt x="1194" y="783"/>
                      </a:lnTo>
                      <a:lnTo>
                        <a:pt x="1173" y="680"/>
                      </a:lnTo>
                      <a:lnTo>
                        <a:pt x="1153" y="598"/>
                      </a:lnTo>
                      <a:lnTo>
                        <a:pt x="1009" y="206"/>
                      </a:lnTo>
                      <a:lnTo>
                        <a:pt x="1441" y="289"/>
                      </a:lnTo>
                      <a:lnTo>
                        <a:pt x="1461" y="124"/>
                      </a:lnTo>
                      <a:lnTo>
                        <a:pt x="74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36"/>
                <p:cNvSpPr/>
                <p:nvPr/>
              </p:nvSpPr>
              <p:spPr>
                <a:xfrm>
                  <a:off x="-2811028" y="4446197"/>
                  <a:ext cx="39555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" h="1257" extrusionOk="0">
                      <a:moveTo>
                        <a:pt x="309" y="474"/>
                      </a:moveTo>
                      <a:lnTo>
                        <a:pt x="351" y="515"/>
                      </a:lnTo>
                      <a:lnTo>
                        <a:pt x="474" y="618"/>
                      </a:lnTo>
                      <a:lnTo>
                        <a:pt x="536" y="700"/>
                      </a:lnTo>
                      <a:lnTo>
                        <a:pt x="577" y="783"/>
                      </a:lnTo>
                      <a:lnTo>
                        <a:pt x="618" y="886"/>
                      </a:lnTo>
                      <a:lnTo>
                        <a:pt x="618" y="989"/>
                      </a:lnTo>
                      <a:lnTo>
                        <a:pt x="577" y="1050"/>
                      </a:lnTo>
                      <a:lnTo>
                        <a:pt x="474" y="927"/>
                      </a:lnTo>
                      <a:lnTo>
                        <a:pt x="392" y="783"/>
                      </a:lnTo>
                      <a:lnTo>
                        <a:pt x="330" y="639"/>
                      </a:lnTo>
                      <a:lnTo>
                        <a:pt x="309" y="474"/>
                      </a:lnTo>
                      <a:close/>
                      <a:moveTo>
                        <a:pt x="165" y="1"/>
                      </a:moveTo>
                      <a:lnTo>
                        <a:pt x="1" y="21"/>
                      </a:lnTo>
                      <a:lnTo>
                        <a:pt x="21" y="104"/>
                      </a:lnTo>
                      <a:lnTo>
                        <a:pt x="42" y="186"/>
                      </a:lnTo>
                      <a:lnTo>
                        <a:pt x="145" y="309"/>
                      </a:lnTo>
                      <a:lnTo>
                        <a:pt x="145" y="433"/>
                      </a:lnTo>
                      <a:lnTo>
                        <a:pt x="145" y="577"/>
                      </a:lnTo>
                      <a:lnTo>
                        <a:pt x="186" y="700"/>
                      </a:lnTo>
                      <a:lnTo>
                        <a:pt x="227" y="803"/>
                      </a:lnTo>
                      <a:lnTo>
                        <a:pt x="268" y="927"/>
                      </a:lnTo>
                      <a:lnTo>
                        <a:pt x="351" y="1030"/>
                      </a:lnTo>
                      <a:lnTo>
                        <a:pt x="433" y="1133"/>
                      </a:lnTo>
                      <a:lnTo>
                        <a:pt x="515" y="1236"/>
                      </a:lnTo>
                      <a:lnTo>
                        <a:pt x="556" y="1256"/>
                      </a:lnTo>
                      <a:lnTo>
                        <a:pt x="598" y="1236"/>
                      </a:lnTo>
                      <a:lnTo>
                        <a:pt x="659" y="1194"/>
                      </a:lnTo>
                      <a:lnTo>
                        <a:pt x="721" y="1133"/>
                      </a:lnTo>
                      <a:lnTo>
                        <a:pt x="762" y="1071"/>
                      </a:lnTo>
                      <a:lnTo>
                        <a:pt x="783" y="1009"/>
                      </a:lnTo>
                      <a:lnTo>
                        <a:pt x="783" y="865"/>
                      </a:lnTo>
                      <a:lnTo>
                        <a:pt x="742" y="742"/>
                      </a:lnTo>
                      <a:lnTo>
                        <a:pt x="680" y="618"/>
                      </a:lnTo>
                      <a:lnTo>
                        <a:pt x="577" y="495"/>
                      </a:lnTo>
                      <a:lnTo>
                        <a:pt x="454" y="392"/>
                      </a:lnTo>
                      <a:lnTo>
                        <a:pt x="309" y="248"/>
                      </a:lnTo>
                      <a:lnTo>
                        <a:pt x="309" y="206"/>
                      </a:lnTo>
                      <a:lnTo>
                        <a:pt x="268" y="206"/>
                      </a:lnTo>
                      <a:lnTo>
                        <a:pt x="207" y="104"/>
                      </a:lnTo>
                      <a:lnTo>
                        <a:pt x="1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36"/>
                <p:cNvSpPr/>
                <p:nvPr/>
              </p:nvSpPr>
              <p:spPr>
                <a:xfrm>
                  <a:off x="-2932675" y="4409824"/>
                  <a:ext cx="471076" cy="2578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25" h="5105" extrusionOk="0">
                      <a:moveTo>
                        <a:pt x="6443" y="0"/>
                      </a:moveTo>
                      <a:lnTo>
                        <a:pt x="5002" y="2408"/>
                      </a:lnTo>
                      <a:lnTo>
                        <a:pt x="4940" y="2511"/>
                      </a:lnTo>
                      <a:lnTo>
                        <a:pt x="4879" y="2573"/>
                      </a:lnTo>
                      <a:lnTo>
                        <a:pt x="4796" y="2614"/>
                      </a:lnTo>
                      <a:lnTo>
                        <a:pt x="4714" y="2614"/>
                      </a:lnTo>
                      <a:lnTo>
                        <a:pt x="4529" y="2594"/>
                      </a:lnTo>
                      <a:lnTo>
                        <a:pt x="4323" y="2552"/>
                      </a:lnTo>
                      <a:lnTo>
                        <a:pt x="4199" y="2552"/>
                      </a:lnTo>
                      <a:lnTo>
                        <a:pt x="4055" y="2594"/>
                      </a:lnTo>
                      <a:lnTo>
                        <a:pt x="3932" y="2635"/>
                      </a:lnTo>
                      <a:lnTo>
                        <a:pt x="3829" y="2697"/>
                      </a:lnTo>
                      <a:lnTo>
                        <a:pt x="3623" y="2861"/>
                      </a:lnTo>
                      <a:lnTo>
                        <a:pt x="3417" y="3046"/>
                      </a:lnTo>
                      <a:lnTo>
                        <a:pt x="3191" y="3252"/>
                      </a:lnTo>
                      <a:lnTo>
                        <a:pt x="3067" y="3335"/>
                      </a:lnTo>
                      <a:lnTo>
                        <a:pt x="2964" y="3417"/>
                      </a:lnTo>
                      <a:lnTo>
                        <a:pt x="2841" y="3479"/>
                      </a:lnTo>
                      <a:lnTo>
                        <a:pt x="2717" y="3520"/>
                      </a:lnTo>
                      <a:lnTo>
                        <a:pt x="2450" y="3602"/>
                      </a:lnTo>
                      <a:lnTo>
                        <a:pt x="2265" y="3643"/>
                      </a:lnTo>
                      <a:lnTo>
                        <a:pt x="2079" y="3705"/>
                      </a:lnTo>
                      <a:lnTo>
                        <a:pt x="1915" y="3787"/>
                      </a:lnTo>
                      <a:lnTo>
                        <a:pt x="1750" y="3890"/>
                      </a:lnTo>
                      <a:lnTo>
                        <a:pt x="1647" y="3993"/>
                      </a:lnTo>
                      <a:lnTo>
                        <a:pt x="1544" y="4117"/>
                      </a:lnTo>
                      <a:lnTo>
                        <a:pt x="1380" y="4364"/>
                      </a:lnTo>
                      <a:lnTo>
                        <a:pt x="1194" y="4652"/>
                      </a:lnTo>
                      <a:lnTo>
                        <a:pt x="1112" y="4734"/>
                      </a:lnTo>
                      <a:lnTo>
                        <a:pt x="1030" y="4796"/>
                      </a:lnTo>
                      <a:lnTo>
                        <a:pt x="947" y="4858"/>
                      </a:lnTo>
                      <a:lnTo>
                        <a:pt x="865" y="4899"/>
                      </a:lnTo>
                      <a:lnTo>
                        <a:pt x="762" y="4940"/>
                      </a:lnTo>
                      <a:lnTo>
                        <a:pt x="577" y="4940"/>
                      </a:lnTo>
                      <a:lnTo>
                        <a:pt x="495" y="4899"/>
                      </a:lnTo>
                      <a:lnTo>
                        <a:pt x="371" y="4734"/>
                      </a:lnTo>
                      <a:lnTo>
                        <a:pt x="268" y="4549"/>
                      </a:lnTo>
                      <a:lnTo>
                        <a:pt x="206" y="4343"/>
                      </a:lnTo>
                      <a:lnTo>
                        <a:pt x="165" y="4117"/>
                      </a:lnTo>
                      <a:lnTo>
                        <a:pt x="1" y="4137"/>
                      </a:lnTo>
                      <a:lnTo>
                        <a:pt x="42" y="4384"/>
                      </a:lnTo>
                      <a:lnTo>
                        <a:pt x="124" y="4611"/>
                      </a:lnTo>
                      <a:lnTo>
                        <a:pt x="227" y="4837"/>
                      </a:lnTo>
                      <a:lnTo>
                        <a:pt x="371" y="5022"/>
                      </a:lnTo>
                      <a:lnTo>
                        <a:pt x="392" y="5043"/>
                      </a:lnTo>
                      <a:lnTo>
                        <a:pt x="536" y="5084"/>
                      </a:lnTo>
                      <a:lnTo>
                        <a:pt x="659" y="5105"/>
                      </a:lnTo>
                      <a:lnTo>
                        <a:pt x="762" y="5105"/>
                      </a:lnTo>
                      <a:lnTo>
                        <a:pt x="844" y="5084"/>
                      </a:lnTo>
                      <a:lnTo>
                        <a:pt x="1030" y="5002"/>
                      </a:lnTo>
                      <a:lnTo>
                        <a:pt x="1174" y="4899"/>
                      </a:lnTo>
                      <a:lnTo>
                        <a:pt x="1318" y="4755"/>
                      </a:lnTo>
                      <a:lnTo>
                        <a:pt x="1421" y="4611"/>
                      </a:lnTo>
                      <a:lnTo>
                        <a:pt x="1524" y="4467"/>
                      </a:lnTo>
                      <a:lnTo>
                        <a:pt x="1668" y="4220"/>
                      </a:lnTo>
                      <a:lnTo>
                        <a:pt x="1771" y="4117"/>
                      </a:lnTo>
                      <a:lnTo>
                        <a:pt x="1853" y="4014"/>
                      </a:lnTo>
                      <a:lnTo>
                        <a:pt x="1997" y="3932"/>
                      </a:lnTo>
                      <a:lnTo>
                        <a:pt x="2162" y="3870"/>
                      </a:lnTo>
                      <a:lnTo>
                        <a:pt x="2491" y="3767"/>
                      </a:lnTo>
                      <a:lnTo>
                        <a:pt x="2759" y="3685"/>
                      </a:lnTo>
                      <a:lnTo>
                        <a:pt x="2903" y="3623"/>
                      </a:lnTo>
                      <a:lnTo>
                        <a:pt x="3047" y="3561"/>
                      </a:lnTo>
                      <a:lnTo>
                        <a:pt x="3170" y="3479"/>
                      </a:lnTo>
                      <a:lnTo>
                        <a:pt x="3294" y="3376"/>
                      </a:lnTo>
                      <a:lnTo>
                        <a:pt x="3520" y="3170"/>
                      </a:lnTo>
                      <a:lnTo>
                        <a:pt x="3705" y="2985"/>
                      </a:lnTo>
                      <a:lnTo>
                        <a:pt x="3891" y="2841"/>
                      </a:lnTo>
                      <a:lnTo>
                        <a:pt x="3994" y="2799"/>
                      </a:lnTo>
                      <a:lnTo>
                        <a:pt x="4096" y="2758"/>
                      </a:lnTo>
                      <a:lnTo>
                        <a:pt x="4199" y="2717"/>
                      </a:lnTo>
                      <a:lnTo>
                        <a:pt x="4323" y="2717"/>
                      </a:lnTo>
                      <a:lnTo>
                        <a:pt x="4488" y="2738"/>
                      </a:lnTo>
                      <a:lnTo>
                        <a:pt x="4611" y="2758"/>
                      </a:lnTo>
                      <a:lnTo>
                        <a:pt x="4735" y="2779"/>
                      </a:lnTo>
                      <a:lnTo>
                        <a:pt x="4837" y="2758"/>
                      </a:lnTo>
                      <a:lnTo>
                        <a:pt x="4961" y="2717"/>
                      </a:lnTo>
                      <a:lnTo>
                        <a:pt x="5023" y="2676"/>
                      </a:lnTo>
                      <a:lnTo>
                        <a:pt x="5064" y="2614"/>
                      </a:lnTo>
                      <a:lnTo>
                        <a:pt x="5146" y="2491"/>
                      </a:lnTo>
                      <a:lnTo>
                        <a:pt x="6484" y="227"/>
                      </a:lnTo>
                      <a:lnTo>
                        <a:pt x="6813" y="412"/>
                      </a:lnTo>
                      <a:lnTo>
                        <a:pt x="7143" y="577"/>
                      </a:lnTo>
                      <a:lnTo>
                        <a:pt x="7493" y="679"/>
                      </a:lnTo>
                      <a:lnTo>
                        <a:pt x="7863" y="762"/>
                      </a:lnTo>
                      <a:lnTo>
                        <a:pt x="8234" y="803"/>
                      </a:lnTo>
                      <a:lnTo>
                        <a:pt x="8584" y="803"/>
                      </a:lnTo>
                      <a:lnTo>
                        <a:pt x="8954" y="762"/>
                      </a:lnTo>
                      <a:lnTo>
                        <a:pt x="9325" y="679"/>
                      </a:lnTo>
                      <a:lnTo>
                        <a:pt x="9283" y="535"/>
                      </a:lnTo>
                      <a:lnTo>
                        <a:pt x="8933" y="597"/>
                      </a:lnTo>
                      <a:lnTo>
                        <a:pt x="8563" y="638"/>
                      </a:lnTo>
                      <a:lnTo>
                        <a:pt x="8192" y="638"/>
                      </a:lnTo>
                      <a:lnTo>
                        <a:pt x="7843" y="597"/>
                      </a:lnTo>
                      <a:lnTo>
                        <a:pt x="7493" y="515"/>
                      </a:lnTo>
                      <a:lnTo>
                        <a:pt x="7143" y="391"/>
                      </a:lnTo>
                      <a:lnTo>
                        <a:pt x="6813" y="247"/>
                      </a:lnTo>
                      <a:lnTo>
                        <a:pt x="6505" y="62"/>
                      </a:lnTo>
                      <a:lnTo>
                        <a:pt x="644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36"/>
                <p:cNvSpPr/>
                <p:nvPr/>
              </p:nvSpPr>
              <p:spPr>
                <a:xfrm>
                  <a:off x="-2006234" y="4366126"/>
                  <a:ext cx="191360" cy="442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8" h="8769" extrusionOk="0">
                      <a:moveTo>
                        <a:pt x="2965" y="1"/>
                      </a:moveTo>
                      <a:lnTo>
                        <a:pt x="2841" y="124"/>
                      </a:lnTo>
                      <a:lnTo>
                        <a:pt x="2985" y="268"/>
                      </a:lnTo>
                      <a:lnTo>
                        <a:pt x="3109" y="412"/>
                      </a:lnTo>
                      <a:lnTo>
                        <a:pt x="3232" y="598"/>
                      </a:lnTo>
                      <a:lnTo>
                        <a:pt x="3335" y="783"/>
                      </a:lnTo>
                      <a:lnTo>
                        <a:pt x="3417" y="989"/>
                      </a:lnTo>
                      <a:lnTo>
                        <a:pt x="3500" y="1215"/>
                      </a:lnTo>
                      <a:lnTo>
                        <a:pt x="3562" y="1442"/>
                      </a:lnTo>
                      <a:lnTo>
                        <a:pt x="3582" y="1689"/>
                      </a:lnTo>
                      <a:lnTo>
                        <a:pt x="3623" y="1915"/>
                      </a:lnTo>
                      <a:lnTo>
                        <a:pt x="3623" y="2141"/>
                      </a:lnTo>
                      <a:lnTo>
                        <a:pt x="3623" y="2594"/>
                      </a:lnTo>
                      <a:lnTo>
                        <a:pt x="3582" y="3047"/>
                      </a:lnTo>
                      <a:lnTo>
                        <a:pt x="3541" y="3500"/>
                      </a:lnTo>
                      <a:lnTo>
                        <a:pt x="3397" y="4797"/>
                      </a:lnTo>
                      <a:lnTo>
                        <a:pt x="3315" y="5435"/>
                      </a:lnTo>
                      <a:lnTo>
                        <a:pt x="3212" y="6093"/>
                      </a:lnTo>
                      <a:lnTo>
                        <a:pt x="3109" y="6525"/>
                      </a:lnTo>
                      <a:lnTo>
                        <a:pt x="3006" y="6937"/>
                      </a:lnTo>
                      <a:lnTo>
                        <a:pt x="2882" y="7328"/>
                      </a:lnTo>
                      <a:lnTo>
                        <a:pt x="2800" y="7493"/>
                      </a:lnTo>
                      <a:lnTo>
                        <a:pt x="2697" y="7678"/>
                      </a:lnTo>
                      <a:lnTo>
                        <a:pt x="2574" y="7863"/>
                      </a:lnTo>
                      <a:lnTo>
                        <a:pt x="2450" y="8028"/>
                      </a:lnTo>
                      <a:lnTo>
                        <a:pt x="2285" y="8172"/>
                      </a:lnTo>
                      <a:lnTo>
                        <a:pt x="2141" y="8296"/>
                      </a:lnTo>
                      <a:lnTo>
                        <a:pt x="1956" y="8398"/>
                      </a:lnTo>
                      <a:lnTo>
                        <a:pt x="1791" y="8501"/>
                      </a:lnTo>
                      <a:lnTo>
                        <a:pt x="1606" y="8563"/>
                      </a:lnTo>
                      <a:lnTo>
                        <a:pt x="1421" y="8584"/>
                      </a:lnTo>
                      <a:lnTo>
                        <a:pt x="1256" y="8604"/>
                      </a:lnTo>
                      <a:lnTo>
                        <a:pt x="1092" y="8604"/>
                      </a:lnTo>
                      <a:lnTo>
                        <a:pt x="783" y="8563"/>
                      </a:lnTo>
                      <a:lnTo>
                        <a:pt x="515" y="8522"/>
                      </a:lnTo>
                      <a:lnTo>
                        <a:pt x="392" y="8481"/>
                      </a:lnTo>
                      <a:lnTo>
                        <a:pt x="268" y="8419"/>
                      </a:lnTo>
                      <a:lnTo>
                        <a:pt x="227" y="8378"/>
                      </a:lnTo>
                      <a:lnTo>
                        <a:pt x="186" y="8316"/>
                      </a:lnTo>
                      <a:lnTo>
                        <a:pt x="165" y="8254"/>
                      </a:lnTo>
                      <a:lnTo>
                        <a:pt x="165" y="8193"/>
                      </a:lnTo>
                      <a:lnTo>
                        <a:pt x="165" y="8110"/>
                      </a:lnTo>
                      <a:lnTo>
                        <a:pt x="186" y="8090"/>
                      </a:lnTo>
                      <a:lnTo>
                        <a:pt x="207" y="8049"/>
                      </a:lnTo>
                      <a:lnTo>
                        <a:pt x="104" y="7925"/>
                      </a:lnTo>
                      <a:lnTo>
                        <a:pt x="42" y="7987"/>
                      </a:lnTo>
                      <a:lnTo>
                        <a:pt x="21" y="8049"/>
                      </a:lnTo>
                      <a:lnTo>
                        <a:pt x="1" y="8110"/>
                      </a:lnTo>
                      <a:lnTo>
                        <a:pt x="1" y="8193"/>
                      </a:lnTo>
                      <a:lnTo>
                        <a:pt x="1" y="8296"/>
                      </a:lnTo>
                      <a:lnTo>
                        <a:pt x="42" y="8398"/>
                      </a:lnTo>
                      <a:lnTo>
                        <a:pt x="104" y="8481"/>
                      </a:lnTo>
                      <a:lnTo>
                        <a:pt x="165" y="8543"/>
                      </a:lnTo>
                      <a:lnTo>
                        <a:pt x="309" y="8625"/>
                      </a:lnTo>
                      <a:lnTo>
                        <a:pt x="454" y="8687"/>
                      </a:lnTo>
                      <a:lnTo>
                        <a:pt x="618" y="8707"/>
                      </a:lnTo>
                      <a:lnTo>
                        <a:pt x="762" y="8728"/>
                      </a:lnTo>
                      <a:lnTo>
                        <a:pt x="989" y="8748"/>
                      </a:lnTo>
                      <a:lnTo>
                        <a:pt x="1236" y="8769"/>
                      </a:lnTo>
                      <a:lnTo>
                        <a:pt x="1442" y="8748"/>
                      </a:lnTo>
                      <a:lnTo>
                        <a:pt x="1647" y="8707"/>
                      </a:lnTo>
                      <a:lnTo>
                        <a:pt x="1853" y="8645"/>
                      </a:lnTo>
                      <a:lnTo>
                        <a:pt x="2038" y="8563"/>
                      </a:lnTo>
                      <a:lnTo>
                        <a:pt x="2224" y="8440"/>
                      </a:lnTo>
                      <a:lnTo>
                        <a:pt x="2388" y="8296"/>
                      </a:lnTo>
                      <a:lnTo>
                        <a:pt x="2553" y="8131"/>
                      </a:lnTo>
                      <a:lnTo>
                        <a:pt x="2718" y="7946"/>
                      </a:lnTo>
                      <a:lnTo>
                        <a:pt x="2841" y="7760"/>
                      </a:lnTo>
                      <a:lnTo>
                        <a:pt x="2944" y="7555"/>
                      </a:lnTo>
                      <a:lnTo>
                        <a:pt x="3026" y="7369"/>
                      </a:lnTo>
                      <a:lnTo>
                        <a:pt x="3170" y="6958"/>
                      </a:lnTo>
                      <a:lnTo>
                        <a:pt x="3294" y="6525"/>
                      </a:lnTo>
                      <a:lnTo>
                        <a:pt x="3376" y="6114"/>
                      </a:lnTo>
                      <a:lnTo>
                        <a:pt x="3479" y="5476"/>
                      </a:lnTo>
                      <a:lnTo>
                        <a:pt x="3562" y="4817"/>
                      </a:lnTo>
                      <a:lnTo>
                        <a:pt x="3706" y="3520"/>
                      </a:lnTo>
                      <a:lnTo>
                        <a:pt x="3747" y="3068"/>
                      </a:lnTo>
                      <a:lnTo>
                        <a:pt x="3788" y="2594"/>
                      </a:lnTo>
                      <a:lnTo>
                        <a:pt x="3788" y="2141"/>
                      </a:lnTo>
                      <a:lnTo>
                        <a:pt x="3788" y="1894"/>
                      </a:lnTo>
                      <a:lnTo>
                        <a:pt x="3747" y="1668"/>
                      </a:lnTo>
                      <a:lnTo>
                        <a:pt x="3706" y="1421"/>
                      </a:lnTo>
                      <a:lnTo>
                        <a:pt x="3644" y="1174"/>
                      </a:lnTo>
                      <a:lnTo>
                        <a:pt x="3582" y="927"/>
                      </a:lnTo>
                      <a:lnTo>
                        <a:pt x="3479" y="721"/>
                      </a:lnTo>
                      <a:lnTo>
                        <a:pt x="3376" y="515"/>
                      </a:lnTo>
                      <a:lnTo>
                        <a:pt x="3253" y="330"/>
                      </a:lnTo>
                      <a:lnTo>
                        <a:pt x="3109" y="145"/>
                      </a:lnTo>
                      <a:lnTo>
                        <a:pt x="29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6"/>
                <p:cNvSpPr/>
                <p:nvPr/>
              </p:nvSpPr>
              <p:spPr>
                <a:xfrm>
                  <a:off x="-1302273" y="2831405"/>
                  <a:ext cx="122758" cy="174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0" h="3459" extrusionOk="0">
                      <a:moveTo>
                        <a:pt x="83" y="1"/>
                      </a:moveTo>
                      <a:lnTo>
                        <a:pt x="0" y="145"/>
                      </a:lnTo>
                      <a:lnTo>
                        <a:pt x="206" y="289"/>
                      </a:lnTo>
                      <a:lnTo>
                        <a:pt x="412" y="474"/>
                      </a:lnTo>
                      <a:lnTo>
                        <a:pt x="577" y="680"/>
                      </a:lnTo>
                      <a:lnTo>
                        <a:pt x="741" y="886"/>
                      </a:lnTo>
                      <a:lnTo>
                        <a:pt x="885" y="1112"/>
                      </a:lnTo>
                      <a:lnTo>
                        <a:pt x="1029" y="1339"/>
                      </a:lnTo>
                      <a:lnTo>
                        <a:pt x="1256" y="1771"/>
                      </a:lnTo>
                      <a:lnTo>
                        <a:pt x="1997" y="3253"/>
                      </a:lnTo>
                      <a:lnTo>
                        <a:pt x="2038" y="3315"/>
                      </a:lnTo>
                      <a:lnTo>
                        <a:pt x="2079" y="3376"/>
                      </a:lnTo>
                      <a:lnTo>
                        <a:pt x="2141" y="3418"/>
                      </a:lnTo>
                      <a:lnTo>
                        <a:pt x="2244" y="3459"/>
                      </a:lnTo>
                      <a:lnTo>
                        <a:pt x="2326" y="3459"/>
                      </a:lnTo>
                      <a:lnTo>
                        <a:pt x="2367" y="3418"/>
                      </a:lnTo>
                      <a:lnTo>
                        <a:pt x="2408" y="3376"/>
                      </a:lnTo>
                      <a:lnTo>
                        <a:pt x="2429" y="3315"/>
                      </a:lnTo>
                      <a:lnTo>
                        <a:pt x="2429" y="3253"/>
                      </a:lnTo>
                      <a:lnTo>
                        <a:pt x="2429" y="3212"/>
                      </a:lnTo>
                      <a:lnTo>
                        <a:pt x="2388" y="3171"/>
                      </a:lnTo>
                      <a:lnTo>
                        <a:pt x="2347" y="3150"/>
                      </a:lnTo>
                      <a:lnTo>
                        <a:pt x="2285" y="3294"/>
                      </a:lnTo>
                      <a:lnTo>
                        <a:pt x="2264" y="3273"/>
                      </a:lnTo>
                      <a:lnTo>
                        <a:pt x="2264" y="3294"/>
                      </a:lnTo>
                      <a:lnTo>
                        <a:pt x="2223" y="3273"/>
                      </a:lnTo>
                      <a:lnTo>
                        <a:pt x="2203" y="3253"/>
                      </a:lnTo>
                      <a:lnTo>
                        <a:pt x="2141" y="3171"/>
                      </a:lnTo>
                      <a:lnTo>
                        <a:pt x="1400" y="1709"/>
                      </a:lnTo>
                      <a:lnTo>
                        <a:pt x="1153" y="1236"/>
                      </a:lnTo>
                      <a:lnTo>
                        <a:pt x="1029" y="1009"/>
                      </a:lnTo>
                      <a:lnTo>
                        <a:pt x="865" y="783"/>
                      </a:lnTo>
                      <a:lnTo>
                        <a:pt x="700" y="557"/>
                      </a:lnTo>
                      <a:lnTo>
                        <a:pt x="515" y="351"/>
                      </a:lnTo>
                      <a:lnTo>
                        <a:pt x="309" y="166"/>
                      </a:lnTo>
                      <a:lnTo>
                        <a:pt x="8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6"/>
                <p:cNvSpPr/>
                <p:nvPr/>
              </p:nvSpPr>
              <p:spPr>
                <a:xfrm>
                  <a:off x="-1255494" y="2771137"/>
                  <a:ext cx="62440" cy="811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6" h="1606" extrusionOk="0">
                      <a:moveTo>
                        <a:pt x="103" y="0"/>
                      </a:moveTo>
                      <a:lnTo>
                        <a:pt x="0" y="124"/>
                      </a:lnTo>
                      <a:lnTo>
                        <a:pt x="186" y="268"/>
                      </a:lnTo>
                      <a:lnTo>
                        <a:pt x="350" y="432"/>
                      </a:lnTo>
                      <a:lnTo>
                        <a:pt x="494" y="597"/>
                      </a:lnTo>
                      <a:lnTo>
                        <a:pt x="639" y="782"/>
                      </a:lnTo>
                      <a:lnTo>
                        <a:pt x="762" y="967"/>
                      </a:lnTo>
                      <a:lnTo>
                        <a:pt x="886" y="1173"/>
                      </a:lnTo>
                      <a:lnTo>
                        <a:pt x="988" y="1379"/>
                      </a:lnTo>
                      <a:lnTo>
                        <a:pt x="1071" y="1605"/>
                      </a:lnTo>
                      <a:lnTo>
                        <a:pt x="1235" y="1544"/>
                      </a:lnTo>
                      <a:lnTo>
                        <a:pt x="1133" y="1317"/>
                      </a:lnTo>
                      <a:lnTo>
                        <a:pt x="1030" y="1091"/>
                      </a:lnTo>
                      <a:lnTo>
                        <a:pt x="906" y="885"/>
                      </a:lnTo>
                      <a:lnTo>
                        <a:pt x="783" y="679"/>
                      </a:lnTo>
                      <a:lnTo>
                        <a:pt x="618" y="494"/>
                      </a:lnTo>
                      <a:lnTo>
                        <a:pt x="453" y="329"/>
                      </a:lnTo>
                      <a:lnTo>
                        <a:pt x="289" y="144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53;p36"/>
                <p:cNvSpPr/>
                <p:nvPr/>
              </p:nvSpPr>
              <p:spPr>
                <a:xfrm>
                  <a:off x="-1341777" y="3145422"/>
                  <a:ext cx="66582" cy="181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3583" extrusionOk="0">
                      <a:moveTo>
                        <a:pt x="0" y="1"/>
                      </a:moveTo>
                      <a:lnTo>
                        <a:pt x="124" y="804"/>
                      </a:lnTo>
                      <a:lnTo>
                        <a:pt x="247" y="1503"/>
                      </a:lnTo>
                      <a:lnTo>
                        <a:pt x="391" y="2203"/>
                      </a:lnTo>
                      <a:lnTo>
                        <a:pt x="535" y="2903"/>
                      </a:lnTo>
                      <a:lnTo>
                        <a:pt x="721" y="3582"/>
                      </a:lnTo>
                      <a:lnTo>
                        <a:pt x="885" y="3541"/>
                      </a:lnTo>
                      <a:lnTo>
                        <a:pt x="638" y="2553"/>
                      </a:lnTo>
                      <a:lnTo>
                        <a:pt x="432" y="1544"/>
                      </a:lnTo>
                      <a:lnTo>
                        <a:pt x="782" y="2347"/>
                      </a:lnTo>
                      <a:lnTo>
                        <a:pt x="1173" y="3109"/>
                      </a:lnTo>
                      <a:lnTo>
                        <a:pt x="1317" y="3026"/>
                      </a:lnTo>
                      <a:lnTo>
                        <a:pt x="1029" y="2471"/>
                      </a:lnTo>
                      <a:lnTo>
                        <a:pt x="762" y="1915"/>
                      </a:lnTo>
                      <a:lnTo>
                        <a:pt x="515" y="1339"/>
                      </a:lnTo>
                      <a:lnTo>
                        <a:pt x="288" y="762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54;p36"/>
                <p:cNvSpPr/>
                <p:nvPr/>
              </p:nvSpPr>
              <p:spPr>
                <a:xfrm>
                  <a:off x="-1360519" y="3292023"/>
                  <a:ext cx="264156" cy="244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9" h="4838" extrusionOk="0">
                      <a:moveTo>
                        <a:pt x="2697" y="1"/>
                      </a:moveTo>
                      <a:lnTo>
                        <a:pt x="2656" y="166"/>
                      </a:lnTo>
                      <a:lnTo>
                        <a:pt x="3479" y="351"/>
                      </a:lnTo>
                      <a:lnTo>
                        <a:pt x="3582" y="557"/>
                      </a:lnTo>
                      <a:lnTo>
                        <a:pt x="3685" y="762"/>
                      </a:lnTo>
                      <a:lnTo>
                        <a:pt x="3808" y="948"/>
                      </a:lnTo>
                      <a:lnTo>
                        <a:pt x="3932" y="1133"/>
                      </a:lnTo>
                      <a:lnTo>
                        <a:pt x="4097" y="1318"/>
                      </a:lnTo>
                      <a:lnTo>
                        <a:pt x="4261" y="1462"/>
                      </a:lnTo>
                      <a:lnTo>
                        <a:pt x="4426" y="1606"/>
                      </a:lnTo>
                      <a:lnTo>
                        <a:pt x="4611" y="1750"/>
                      </a:lnTo>
                      <a:lnTo>
                        <a:pt x="4652" y="1771"/>
                      </a:lnTo>
                      <a:lnTo>
                        <a:pt x="4796" y="1853"/>
                      </a:lnTo>
                      <a:lnTo>
                        <a:pt x="4920" y="1956"/>
                      </a:lnTo>
                      <a:lnTo>
                        <a:pt x="5023" y="2080"/>
                      </a:lnTo>
                      <a:lnTo>
                        <a:pt x="5043" y="2142"/>
                      </a:lnTo>
                      <a:lnTo>
                        <a:pt x="5064" y="2203"/>
                      </a:lnTo>
                      <a:lnTo>
                        <a:pt x="5043" y="2306"/>
                      </a:lnTo>
                      <a:lnTo>
                        <a:pt x="5023" y="2389"/>
                      </a:lnTo>
                      <a:lnTo>
                        <a:pt x="4940" y="2533"/>
                      </a:lnTo>
                      <a:lnTo>
                        <a:pt x="4220" y="3768"/>
                      </a:lnTo>
                      <a:lnTo>
                        <a:pt x="4138" y="3891"/>
                      </a:lnTo>
                      <a:lnTo>
                        <a:pt x="4097" y="3932"/>
                      </a:lnTo>
                      <a:lnTo>
                        <a:pt x="4035" y="3973"/>
                      </a:lnTo>
                      <a:lnTo>
                        <a:pt x="3953" y="4015"/>
                      </a:lnTo>
                      <a:lnTo>
                        <a:pt x="3829" y="4056"/>
                      </a:lnTo>
                      <a:lnTo>
                        <a:pt x="3685" y="4076"/>
                      </a:lnTo>
                      <a:lnTo>
                        <a:pt x="3561" y="4138"/>
                      </a:lnTo>
                      <a:lnTo>
                        <a:pt x="3479" y="4200"/>
                      </a:lnTo>
                      <a:lnTo>
                        <a:pt x="3438" y="4241"/>
                      </a:lnTo>
                      <a:lnTo>
                        <a:pt x="3376" y="4303"/>
                      </a:lnTo>
                      <a:lnTo>
                        <a:pt x="3314" y="4344"/>
                      </a:lnTo>
                      <a:lnTo>
                        <a:pt x="3253" y="4364"/>
                      </a:lnTo>
                      <a:lnTo>
                        <a:pt x="3191" y="4364"/>
                      </a:lnTo>
                      <a:lnTo>
                        <a:pt x="3047" y="4344"/>
                      </a:lnTo>
                      <a:lnTo>
                        <a:pt x="2718" y="4344"/>
                      </a:lnTo>
                      <a:lnTo>
                        <a:pt x="2491" y="4364"/>
                      </a:lnTo>
                      <a:lnTo>
                        <a:pt x="2265" y="4426"/>
                      </a:lnTo>
                      <a:lnTo>
                        <a:pt x="2059" y="4509"/>
                      </a:lnTo>
                      <a:lnTo>
                        <a:pt x="1853" y="4570"/>
                      </a:lnTo>
                      <a:lnTo>
                        <a:pt x="1647" y="4632"/>
                      </a:lnTo>
                      <a:lnTo>
                        <a:pt x="1462" y="4653"/>
                      </a:lnTo>
                      <a:lnTo>
                        <a:pt x="1256" y="4673"/>
                      </a:lnTo>
                      <a:lnTo>
                        <a:pt x="1112" y="4632"/>
                      </a:lnTo>
                      <a:lnTo>
                        <a:pt x="1009" y="4591"/>
                      </a:lnTo>
                      <a:lnTo>
                        <a:pt x="947" y="4529"/>
                      </a:lnTo>
                      <a:lnTo>
                        <a:pt x="906" y="4467"/>
                      </a:lnTo>
                      <a:lnTo>
                        <a:pt x="845" y="4323"/>
                      </a:lnTo>
                      <a:lnTo>
                        <a:pt x="824" y="4138"/>
                      </a:lnTo>
                      <a:lnTo>
                        <a:pt x="824" y="3953"/>
                      </a:lnTo>
                      <a:lnTo>
                        <a:pt x="783" y="3541"/>
                      </a:lnTo>
                      <a:lnTo>
                        <a:pt x="721" y="3129"/>
                      </a:lnTo>
                      <a:lnTo>
                        <a:pt x="618" y="2738"/>
                      </a:lnTo>
                      <a:lnTo>
                        <a:pt x="474" y="2347"/>
                      </a:lnTo>
                      <a:lnTo>
                        <a:pt x="392" y="2142"/>
                      </a:lnTo>
                      <a:lnTo>
                        <a:pt x="268" y="1792"/>
                      </a:lnTo>
                      <a:lnTo>
                        <a:pt x="206" y="1606"/>
                      </a:lnTo>
                      <a:lnTo>
                        <a:pt x="186" y="1421"/>
                      </a:lnTo>
                      <a:lnTo>
                        <a:pt x="165" y="1298"/>
                      </a:lnTo>
                      <a:lnTo>
                        <a:pt x="186" y="1195"/>
                      </a:lnTo>
                      <a:lnTo>
                        <a:pt x="206" y="1071"/>
                      </a:lnTo>
                      <a:lnTo>
                        <a:pt x="227" y="968"/>
                      </a:lnTo>
                      <a:lnTo>
                        <a:pt x="289" y="865"/>
                      </a:lnTo>
                      <a:lnTo>
                        <a:pt x="351" y="783"/>
                      </a:lnTo>
                      <a:lnTo>
                        <a:pt x="433" y="701"/>
                      </a:lnTo>
                      <a:lnTo>
                        <a:pt x="515" y="639"/>
                      </a:lnTo>
                      <a:lnTo>
                        <a:pt x="453" y="495"/>
                      </a:lnTo>
                      <a:lnTo>
                        <a:pt x="330" y="557"/>
                      </a:lnTo>
                      <a:lnTo>
                        <a:pt x="227" y="660"/>
                      </a:lnTo>
                      <a:lnTo>
                        <a:pt x="145" y="762"/>
                      </a:lnTo>
                      <a:lnTo>
                        <a:pt x="83" y="886"/>
                      </a:lnTo>
                      <a:lnTo>
                        <a:pt x="42" y="1030"/>
                      </a:lnTo>
                      <a:lnTo>
                        <a:pt x="21" y="1154"/>
                      </a:lnTo>
                      <a:lnTo>
                        <a:pt x="1" y="1298"/>
                      </a:lnTo>
                      <a:lnTo>
                        <a:pt x="21" y="1421"/>
                      </a:lnTo>
                      <a:lnTo>
                        <a:pt x="42" y="1627"/>
                      </a:lnTo>
                      <a:lnTo>
                        <a:pt x="104" y="1833"/>
                      </a:lnTo>
                      <a:lnTo>
                        <a:pt x="248" y="2203"/>
                      </a:lnTo>
                      <a:lnTo>
                        <a:pt x="330" y="2389"/>
                      </a:lnTo>
                      <a:lnTo>
                        <a:pt x="453" y="2780"/>
                      </a:lnTo>
                      <a:lnTo>
                        <a:pt x="556" y="3171"/>
                      </a:lnTo>
                      <a:lnTo>
                        <a:pt x="618" y="3562"/>
                      </a:lnTo>
                      <a:lnTo>
                        <a:pt x="659" y="3973"/>
                      </a:lnTo>
                      <a:lnTo>
                        <a:pt x="659" y="4179"/>
                      </a:lnTo>
                      <a:lnTo>
                        <a:pt x="700" y="4385"/>
                      </a:lnTo>
                      <a:lnTo>
                        <a:pt x="721" y="4467"/>
                      </a:lnTo>
                      <a:lnTo>
                        <a:pt x="762" y="4570"/>
                      </a:lnTo>
                      <a:lnTo>
                        <a:pt x="824" y="4653"/>
                      </a:lnTo>
                      <a:lnTo>
                        <a:pt x="906" y="4714"/>
                      </a:lnTo>
                      <a:lnTo>
                        <a:pt x="968" y="4756"/>
                      </a:lnTo>
                      <a:lnTo>
                        <a:pt x="1050" y="4797"/>
                      </a:lnTo>
                      <a:lnTo>
                        <a:pt x="1256" y="4838"/>
                      </a:lnTo>
                      <a:lnTo>
                        <a:pt x="1338" y="4838"/>
                      </a:lnTo>
                      <a:lnTo>
                        <a:pt x="1544" y="4817"/>
                      </a:lnTo>
                      <a:lnTo>
                        <a:pt x="1730" y="4776"/>
                      </a:lnTo>
                      <a:lnTo>
                        <a:pt x="2100" y="4653"/>
                      </a:lnTo>
                      <a:lnTo>
                        <a:pt x="2326" y="4591"/>
                      </a:lnTo>
                      <a:lnTo>
                        <a:pt x="2532" y="4529"/>
                      </a:lnTo>
                      <a:lnTo>
                        <a:pt x="2738" y="4509"/>
                      </a:lnTo>
                      <a:lnTo>
                        <a:pt x="3006" y="4509"/>
                      </a:lnTo>
                      <a:lnTo>
                        <a:pt x="3191" y="4529"/>
                      </a:lnTo>
                      <a:lnTo>
                        <a:pt x="3294" y="4529"/>
                      </a:lnTo>
                      <a:lnTo>
                        <a:pt x="3397" y="4488"/>
                      </a:lnTo>
                      <a:lnTo>
                        <a:pt x="3479" y="4426"/>
                      </a:lnTo>
                      <a:lnTo>
                        <a:pt x="3541" y="4364"/>
                      </a:lnTo>
                      <a:lnTo>
                        <a:pt x="3644" y="4282"/>
                      </a:lnTo>
                      <a:lnTo>
                        <a:pt x="3747" y="4241"/>
                      </a:lnTo>
                      <a:lnTo>
                        <a:pt x="3870" y="4220"/>
                      </a:lnTo>
                      <a:lnTo>
                        <a:pt x="3994" y="4179"/>
                      </a:lnTo>
                      <a:lnTo>
                        <a:pt x="4117" y="4117"/>
                      </a:lnTo>
                      <a:lnTo>
                        <a:pt x="4199" y="4056"/>
                      </a:lnTo>
                      <a:lnTo>
                        <a:pt x="4261" y="3994"/>
                      </a:lnTo>
                      <a:lnTo>
                        <a:pt x="4364" y="3850"/>
                      </a:lnTo>
                      <a:lnTo>
                        <a:pt x="5085" y="2615"/>
                      </a:lnTo>
                      <a:lnTo>
                        <a:pt x="5167" y="2430"/>
                      </a:lnTo>
                      <a:lnTo>
                        <a:pt x="5208" y="2327"/>
                      </a:lnTo>
                      <a:lnTo>
                        <a:pt x="5229" y="2203"/>
                      </a:lnTo>
                      <a:lnTo>
                        <a:pt x="5208" y="2100"/>
                      </a:lnTo>
                      <a:lnTo>
                        <a:pt x="5167" y="2018"/>
                      </a:lnTo>
                      <a:lnTo>
                        <a:pt x="5126" y="1936"/>
                      </a:lnTo>
                      <a:lnTo>
                        <a:pt x="5043" y="1853"/>
                      </a:lnTo>
                      <a:lnTo>
                        <a:pt x="4899" y="1730"/>
                      </a:lnTo>
                      <a:lnTo>
                        <a:pt x="4735" y="1627"/>
                      </a:lnTo>
                      <a:lnTo>
                        <a:pt x="4714" y="1606"/>
                      </a:lnTo>
                      <a:lnTo>
                        <a:pt x="4529" y="1483"/>
                      </a:lnTo>
                      <a:lnTo>
                        <a:pt x="4364" y="1339"/>
                      </a:lnTo>
                      <a:lnTo>
                        <a:pt x="4199" y="1195"/>
                      </a:lnTo>
                      <a:lnTo>
                        <a:pt x="4055" y="1009"/>
                      </a:lnTo>
                      <a:lnTo>
                        <a:pt x="3932" y="845"/>
                      </a:lnTo>
                      <a:lnTo>
                        <a:pt x="3808" y="660"/>
                      </a:lnTo>
                      <a:lnTo>
                        <a:pt x="3706" y="454"/>
                      </a:lnTo>
                      <a:lnTo>
                        <a:pt x="3623" y="248"/>
                      </a:lnTo>
                      <a:lnTo>
                        <a:pt x="3603" y="207"/>
                      </a:lnTo>
                      <a:lnTo>
                        <a:pt x="2697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55;p36"/>
                <p:cNvSpPr/>
                <p:nvPr/>
              </p:nvSpPr>
              <p:spPr>
                <a:xfrm>
                  <a:off x="-1213918" y="3325314"/>
                  <a:ext cx="84263" cy="161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8" h="3191" extrusionOk="0">
                      <a:moveTo>
                        <a:pt x="268" y="577"/>
                      </a:moveTo>
                      <a:lnTo>
                        <a:pt x="454" y="824"/>
                      </a:lnTo>
                      <a:lnTo>
                        <a:pt x="639" y="1071"/>
                      </a:lnTo>
                      <a:lnTo>
                        <a:pt x="824" y="1318"/>
                      </a:lnTo>
                      <a:lnTo>
                        <a:pt x="1051" y="1524"/>
                      </a:lnTo>
                      <a:lnTo>
                        <a:pt x="1174" y="1627"/>
                      </a:lnTo>
                      <a:lnTo>
                        <a:pt x="1318" y="1730"/>
                      </a:lnTo>
                      <a:lnTo>
                        <a:pt x="1318" y="1750"/>
                      </a:lnTo>
                      <a:lnTo>
                        <a:pt x="1400" y="1791"/>
                      </a:lnTo>
                      <a:lnTo>
                        <a:pt x="1462" y="1853"/>
                      </a:lnTo>
                      <a:lnTo>
                        <a:pt x="1503" y="1956"/>
                      </a:lnTo>
                      <a:lnTo>
                        <a:pt x="1503" y="2141"/>
                      </a:lnTo>
                      <a:lnTo>
                        <a:pt x="1462" y="2306"/>
                      </a:lnTo>
                      <a:lnTo>
                        <a:pt x="1400" y="2491"/>
                      </a:lnTo>
                      <a:lnTo>
                        <a:pt x="1297" y="2635"/>
                      </a:lnTo>
                      <a:lnTo>
                        <a:pt x="1195" y="2759"/>
                      </a:lnTo>
                      <a:lnTo>
                        <a:pt x="1071" y="2862"/>
                      </a:lnTo>
                      <a:lnTo>
                        <a:pt x="927" y="2944"/>
                      </a:lnTo>
                      <a:lnTo>
                        <a:pt x="783" y="3006"/>
                      </a:lnTo>
                      <a:lnTo>
                        <a:pt x="639" y="2285"/>
                      </a:lnTo>
                      <a:lnTo>
                        <a:pt x="495" y="1565"/>
                      </a:lnTo>
                      <a:lnTo>
                        <a:pt x="268" y="577"/>
                      </a:lnTo>
                      <a:close/>
                      <a:moveTo>
                        <a:pt x="1" y="1"/>
                      </a:moveTo>
                      <a:lnTo>
                        <a:pt x="63" y="268"/>
                      </a:lnTo>
                      <a:lnTo>
                        <a:pt x="186" y="947"/>
                      </a:lnTo>
                      <a:lnTo>
                        <a:pt x="330" y="1606"/>
                      </a:lnTo>
                      <a:lnTo>
                        <a:pt x="474" y="2347"/>
                      </a:lnTo>
                      <a:lnTo>
                        <a:pt x="618" y="3109"/>
                      </a:lnTo>
                      <a:lnTo>
                        <a:pt x="639" y="3191"/>
                      </a:lnTo>
                      <a:lnTo>
                        <a:pt x="721" y="3170"/>
                      </a:lnTo>
                      <a:lnTo>
                        <a:pt x="927" y="3129"/>
                      </a:lnTo>
                      <a:lnTo>
                        <a:pt x="1112" y="3026"/>
                      </a:lnTo>
                      <a:lnTo>
                        <a:pt x="1277" y="2903"/>
                      </a:lnTo>
                      <a:lnTo>
                        <a:pt x="1442" y="2738"/>
                      </a:lnTo>
                      <a:lnTo>
                        <a:pt x="1544" y="2553"/>
                      </a:lnTo>
                      <a:lnTo>
                        <a:pt x="1627" y="2347"/>
                      </a:lnTo>
                      <a:lnTo>
                        <a:pt x="1668" y="2141"/>
                      </a:lnTo>
                      <a:lnTo>
                        <a:pt x="1647" y="1935"/>
                      </a:lnTo>
                      <a:lnTo>
                        <a:pt x="1647" y="1853"/>
                      </a:lnTo>
                      <a:lnTo>
                        <a:pt x="1606" y="1771"/>
                      </a:lnTo>
                      <a:lnTo>
                        <a:pt x="1565" y="1730"/>
                      </a:lnTo>
                      <a:lnTo>
                        <a:pt x="1524" y="1668"/>
                      </a:lnTo>
                      <a:lnTo>
                        <a:pt x="1421" y="1606"/>
                      </a:lnTo>
                      <a:lnTo>
                        <a:pt x="1400" y="1585"/>
                      </a:lnTo>
                      <a:lnTo>
                        <a:pt x="1277" y="1503"/>
                      </a:lnTo>
                      <a:lnTo>
                        <a:pt x="1153" y="1400"/>
                      </a:lnTo>
                      <a:lnTo>
                        <a:pt x="948" y="1194"/>
                      </a:lnTo>
                      <a:lnTo>
                        <a:pt x="762" y="968"/>
                      </a:lnTo>
                      <a:lnTo>
                        <a:pt x="598" y="742"/>
                      </a:lnTo>
                      <a:lnTo>
                        <a:pt x="412" y="474"/>
                      </a:lnTo>
                      <a:lnTo>
                        <a:pt x="207" y="20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6"/>
                <p:cNvSpPr/>
                <p:nvPr/>
              </p:nvSpPr>
              <p:spPr>
                <a:xfrm>
                  <a:off x="-1291866" y="3346128"/>
                  <a:ext cx="85274" cy="165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" h="3273" extrusionOk="0">
                      <a:moveTo>
                        <a:pt x="268" y="165"/>
                      </a:moveTo>
                      <a:lnTo>
                        <a:pt x="494" y="185"/>
                      </a:lnTo>
                      <a:lnTo>
                        <a:pt x="535" y="206"/>
                      </a:lnTo>
                      <a:lnTo>
                        <a:pt x="535" y="268"/>
                      </a:lnTo>
                      <a:lnTo>
                        <a:pt x="535" y="391"/>
                      </a:lnTo>
                      <a:lnTo>
                        <a:pt x="556" y="535"/>
                      </a:lnTo>
                      <a:lnTo>
                        <a:pt x="576" y="679"/>
                      </a:lnTo>
                      <a:lnTo>
                        <a:pt x="618" y="824"/>
                      </a:lnTo>
                      <a:lnTo>
                        <a:pt x="679" y="947"/>
                      </a:lnTo>
                      <a:lnTo>
                        <a:pt x="762" y="1071"/>
                      </a:lnTo>
                      <a:lnTo>
                        <a:pt x="844" y="1173"/>
                      </a:lnTo>
                      <a:lnTo>
                        <a:pt x="947" y="1276"/>
                      </a:lnTo>
                      <a:lnTo>
                        <a:pt x="1029" y="1359"/>
                      </a:lnTo>
                      <a:lnTo>
                        <a:pt x="1112" y="1441"/>
                      </a:lnTo>
                      <a:lnTo>
                        <a:pt x="1194" y="1523"/>
                      </a:lnTo>
                      <a:lnTo>
                        <a:pt x="1256" y="1647"/>
                      </a:lnTo>
                      <a:lnTo>
                        <a:pt x="1317" y="1770"/>
                      </a:lnTo>
                      <a:lnTo>
                        <a:pt x="1482" y="2285"/>
                      </a:lnTo>
                      <a:lnTo>
                        <a:pt x="1523" y="2408"/>
                      </a:lnTo>
                      <a:lnTo>
                        <a:pt x="1523" y="2470"/>
                      </a:lnTo>
                      <a:lnTo>
                        <a:pt x="1523" y="2532"/>
                      </a:lnTo>
                      <a:lnTo>
                        <a:pt x="1482" y="2594"/>
                      </a:lnTo>
                      <a:lnTo>
                        <a:pt x="1441" y="2655"/>
                      </a:lnTo>
                      <a:lnTo>
                        <a:pt x="1173" y="2944"/>
                      </a:lnTo>
                      <a:lnTo>
                        <a:pt x="1070" y="3046"/>
                      </a:lnTo>
                      <a:lnTo>
                        <a:pt x="1009" y="3088"/>
                      </a:lnTo>
                      <a:lnTo>
                        <a:pt x="947" y="3108"/>
                      </a:lnTo>
                      <a:lnTo>
                        <a:pt x="906" y="3108"/>
                      </a:lnTo>
                      <a:lnTo>
                        <a:pt x="844" y="3088"/>
                      </a:lnTo>
                      <a:lnTo>
                        <a:pt x="720" y="3046"/>
                      </a:lnTo>
                      <a:lnTo>
                        <a:pt x="597" y="2964"/>
                      </a:lnTo>
                      <a:lnTo>
                        <a:pt x="453" y="2861"/>
                      </a:lnTo>
                      <a:lnTo>
                        <a:pt x="329" y="2758"/>
                      </a:lnTo>
                      <a:lnTo>
                        <a:pt x="226" y="2655"/>
                      </a:lnTo>
                      <a:lnTo>
                        <a:pt x="185" y="2614"/>
                      </a:lnTo>
                      <a:lnTo>
                        <a:pt x="165" y="2573"/>
                      </a:lnTo>
                      <a:lnTo>
                        <a:pt x="185" y="2511"/>
                      </a:lnTo>
                      <a:lnTo>
                        <a:pt x="226" y="2450"/>
                      </a:lnTo>
                      <a:lnTo>
                        <a:pt x="247" y="2450"/>
                      </a:lnTo>
                      <a:lnTo>
                        <a:pt x="329" y="2326"/>
                      </a:lnTo>
                      <a:lnTo>
                        <a:pt x="391" y="2203"/>
                      </a:lnTo>
                      <a:lnTo>
                        <a:pt x="453" y="2058"/>
                      </a:lnTo>
                      <a:lnTo>
                        <a:pt x="494" y="1914"/>
                      </a:lnTo>
                      <a:lnTo>
                        <a:pt x="535" y="1606"/>
                      </a:lnTo>
                      <a:lnTo>
                        <a:pt x="576" y="1297"/>
                      </a:lnTo>
                      <a:lnTo>
                        <a:pt x="576" y="1091"/>
                      </a:lnTo>
                      <a:lnTo>
                        <a:pt x="576" y="988"/>
                      </a:lnTo>
                      <a:lnTo>
                        <a:pt x="556" y="865"/>
                      </a:lnTo>
                      <a:lnTo>
                        <a:pt x="515" y="762"/>
                      </a:lnTo>
                      <a:lnTo>
                        <a:pt x="473" y="659"/>
                      </a:lnTo>
                      <a:lnTo>
                        <a:pt x="329" y="453"/>
                      </a:lnTo>
                      <a:lnTo>
                        <a:pt x="226" y="288"/>
                      </a:lnTo>
                      <a:lnTo>
                        <a:pt x="185" y="227"/>
                      </a:lnTo>
                      <a:lnTo>
                        <a:pt x="165" y="185"/>
                      </a:lnTo>
                      <a:lnTo>
                        <a:pt x="185" y="185"/>
                      </a:lnTo>
                      <a:lnTo>
                        <a:pt x="268" y="165"/>
                      </a:lnTo>
                      <a:close/>
                      <a:moveTo>
                        <a:pt x="185" y="0"/>
                      </a:moveTo>
                      <a:lnTo>
                        <a:pt x="82" y="41"/>
                      </a:lnTo>
                      <a:lnTo>
                        <a:pt x="21" y="103"/>
                      </a:lnTo>
                      <a:lnTo>
                        <a:pt x="0" y="144"/>
                      </a:lnTo>
                      <a:lnTo>
                        <a:pt x="0" y="185"/>
                      </a:lnTo>
                      <a:lnTo>
                        <a:pt x="21" y="288"/>
                      </a:lnTo>
                      <a:lnTo>
                        <a:pt x="103" y="412"/>
                      </a:lnTo>
                      <a:lnTo>
                        <a:pt x="185" y="535"/>
                      </a:lnTo>
                      <a:lnTo>
                        <a:pt x="309" y="721"/>
                      </a:lnTo>
                      <a:lnTo>
                        <a:pt x="371" y="824"/>
                      </a:lnTo>
                      <a:lnTo>
                        <a:pt x="391" y="906"/>
                      </a:lnTo>
                      <a:lnTo>
                        <a:pt x="412" y="1091"/>
                      </a:lnTo>
                      <a:lnTo>
                        <a:pt x="412" y="1297"/>
                      </a:lnTo>
                      <a:lnTo>
                        <a:pt x="391" y="1585"/>
                      </a:lnTo>
                      <a:lnTo>
                        <a:pt x="329" y="1853"/>
                      </a:lnTo>
                      <a:lnTo>
                        <a:pt x="288" y="1997"/>
                      </a:lnTo>
                      <a:lnTo>
                        <a:pt x="247" y="2120"/>
                      </a:lnTo>
                      <a:lnTo>
                        <a:pt x="185" y="2223"/>
                      </a:lnTo>
                      <a:lnTo>
                        <a:pt x="103" y="2347"/>
                      </a:lnTo>
                      <a:lnTo>
                        <a:pt x="21" y="2450"/>
                      </a:lnTo>
                      <a:lnTo>
                        <a:pt x="0" y="2511"/>
                      </a:lnTo>
                      <a:lnTo>
                        <a:pt x="0" y="2573"/>
                      </a:lnTo>
                      <a:lnTo>
                        <a:pt x="0" y="2635"/>
                      </a:lnTo>
                      <a:lnTo>
                        <a:pt x="41" y="2676"/>
                      </a:lnTo>
                      <a:lnTo>
                        <a:pt x="103" y="2779"/>
                      </a:lnTo>
                      <a:lnTo>
                        <a:pt x="226" y="2882"/>
                      </a:lnTo>
                      <a:lnTo>
                        <a:pt x="350" y="3005"/>
                      </a:lnTo>
                      <a:lnTo>
                        <a:pt x="494" y="3108"/>
                      </a:lnTo>
                      <a:lnTo>
                        <a:pt x="638" y="3191"/>
                      </a:lnTo>
                      <a:lnTo>
                        <a:pt x="782" y="3252"/>
                      </a:lnTo>
                      <a:lnTo>
                        <a:pt x="844" y="3273"/>
                      </a:lnTo>
                      <a:lnTo>
                        <a:pt x="988" y="3273"/>
                      </a:lnTo>
                      <a:lnTo>
                        <a:pt x="1091" y="3232"/>
                      </a:lnTo>
                      <a:lnTo>
                        <a:pt x="1173" y="3191"/>
                      </a:lnTo>
                      <a:lnTo>
                        <a:pt x="1297" y="3046"/>
                      </a:lnTo>
                      <a:lnTo>
                        <a:pt x="1564" y="2758"/>
                      </a:lnTo>
                      <a:lnTo>
                        <a:pt x="1626" y="2676"/>
                      </a:lnTo>
                      <a:lnTo>
                        <a:pt x="1688" y="2573"/>
                      </a:lnTo>
                      <a:lnTo>
                        <a:pt x="1688" y="2491"/>
                      </a:lnTo>
                      <a:lnTo>
                        <a:pt x="1688" y="2388"/>
                      </a:lnTo>
                      <a:lnTo>
                        <a:pt x="1647" y="2244"/>
                      </a:lnTo>
                      <a:lnTo>
                        <a:pt x="1461" y="1729"/>
                      </a:lnTo>
                      <a:lnTo>
                        <a:pt x="1400" y="1585"/>
                      </a:lnTo>
                      <a:lnTo>
                        <a:pt x="1338" y="1441"/>
                      </a:lnTo>
                      <a:lnTo>
                        <a:pt x="1235" y="1318"/>
                      </a:lnTo>
                      <a:lnTo>
                        <a:pt x="1132" y="1235"/>
                      </a:lnTo>
                      <a:lnTo>
                        <a:pt x="1050" y="1173"/>
                      </a:lnTo>
                      <a:lnTo>
                        <a:pt x="967" y="1071"/>
                      </a:lnTo>
                      <a:lnTo>
                        <a:pt x="885" y="968"/>
                      </a:lnTo>
                      <a:lnTo>
                        <a:pt x="823" y="865"/>
                      </a:lnTo>
                      <a:lnTo>
                        <a:pt x="782" y="762"/>
                      </a:lnTo>
                      <a:lnTo>
                        <a:pt x="741" y="638"/>
                      </a:lnTo>
                      <a:lnTo>
                        <a:pt x="720" y="515"/>
                      </a:lnTo>
                      <a:lnTo>
                        <a:pt x="700" y="391"/>
                      </a:lnTo>
                      <a:lnTo>
                        <a:pt x="700" y="268"/>
                      </a:lnTo>
                      <a:lnTo>
                        <a:pt x="700" y="206"/>
                      </a:lnTo>
                      <a:lnTo>
                        <a:pt x="679" y="124"/>
                      </a:lnTo>
                      <a:lnTo>
                        <a:pt x="638" y="83"/>
                      </a:lnTo>
                      <a:lnTo>
                        <a:pt x="597" y="62"/>
                      </a:lnTo>
                      <a:lnTo>
                        <a:pt x="515" y="41"/>
                      </a:lnTo>
                      <a:lnTo>
                        <a:pt x="32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6"/>
                <p:cNvSpPr/>
                <p:nvPr/>
              </p:nvSpPr>
              <p:spPr>
                <a:xfrm>
                  <a:off x="-1329300" y="3285810"/>
                  <a:ext cx="98812" cy="41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6" h="824" extrusionOk="0">
                      <a:moveTo>
                        <a:pt x="1811" y="0"/>
                      </a:moveTo>
                      <a:lnTo>
                        <a:pt x="1688" y="21"/>
                      </a:lnTo>
                      <a:lnTo>
                        <a:pt x="1544" y="42"/>
                      </a:lnTo>
                      <a:lnTo>
                        <a:pt x="1420" y="83"/>
                      </a:lnTo>
                      <a:lnTo>
                        <a:pt x="1297" y="145"/>
                      </a:lnTo>
                      <a:lnTo>
                        <a:pt x="1194" y="206"/>
                      </a:lnTo>
                      <a:lnTo>
                        <a:pt x="1070" y="289"/>
                      </a:lnTo>
                      <a:lnTo>
                        <a:pt x="988" y="392"/>
                      </a:lnTo>
                      <a:lnTo>
                        <a:pt x="926" y="433"/>
                      </a:lnTo>
                      <a:lnTo>
                        <a:pt x="865" y="515"/>
                      </a:lnTo>
                      <a:lnTo>
                        <a:pt x="803" y="556"/>
                      </a:lnTo>
                      <a:lnTo>
                        <a:pt x="720" y="618"/>
                      </a:lnTo>
                      <a:lnTo>
                        <a:pt x="597" y="638"/>
                      </a:lnTo>
                      <a:lnTo>
                        <a:pt x="185" y="638"/>
                      </a:lnTo>
                      <a:lnTo>
                        <a:pt x="0" y="659"/>
                      </a:lnTo>
                      <a:lnTo>
                        <a:pt x="41" y="824"/>
                      </a:lnTo>
                      <a:lnTo>
                        <a:pt x="185" y="803"/>
                      </a:lnTo>
                      <a:lnTo>
                        <a:pt x="638" y="803"/>
                      </a:lnTo>
                      <a:lnTo>
                        <a:pt x="782" y="762"/>
                      </a:lnTo>
                      <a:lnTo>
                        <a:pt x="906" y="700"/>
                      </a:lnTo>
                      <a:lnTo>
                        <a:pt x="988" y="618"/>
                      </a:lnTo>
                      <a:lnTo>
                        <a:pt x="1050" y="556"/>
                      </a:lnTo>
                      <a:lnTo>
                        <a:pt x="1112" y="494"/>
                      </a:lnTo>
                      <a:lnTo>
                        <a:pt x="1194" y="412"/>
                      </a:lnTo>
                      <a:lnTo>
                        <a:pt x="1276" y="350"/>
                      </a:lnTo>
                      <a:lnTo>
                        <a:pt x="1379" y="289"/>
                      </a:lnTo>
                      <a:lnTo>
                        <a:pt x="1482" y="247"/>
                      </a:lnTo>
                      <a:lnTo>
                        <a:pt x="1585" y="206"/>
                      </a:lnTo>
                      <a:lnTo>
                        <a:pt x="1708" y="186"/>
                      </a:lnTo>
                      <a:lnTo>
                        <a:pt x="1811" y="165"/>
                      </a:lnTo>
                      <a:lnTo>
                        <a:pt x="1935" y="165"/>
                      </a:lnTo>
                      <a:lnTo>
                        <a:pt x="195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6"/>
                <p:cNvSpPr/>
                <p:nvPr/>
              </p:nvSpPr>
              <p:spPr>
                <a:xfrm>
                  <a:off x="-1333493" y="3351331"/>
                  <a:ext cx="38545" cy="89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1771" extrusionOk="0">
                      <a:moveTo>
                        <a:pt x="351" y="165"/>
                      </a:moveTo>
                      <a:lnTo>
                        <a:pt x="392" y="185"/>
                      </a:lnTo>
                      <a:lnTo>
                        <a:pt x="454" y="227"/>
                      </a:lnTo>
                      <a:lnTo>
                        <a:pt x="495" y="329"/>
                      </a:lnTo>
                      <a:lnTo>
                        <a:pt x="536" y="453"/>
                      </a:lnTo>
                      <a:lnTo>
                        <a:pt x="557" y="576"/>
                      </a:lnTo>
                      <a:lnTo>
                        <a:pt x="598" y="865"/>
                      </a:lnTo>
                      <a:lnTo>
                        <a:pt x="577" y="1112"/>
                      </a:lnTo>
                      <a:lnTo>
                        <a:pt x="557" y="1235"/>
                      </a:lnTo>
                      <a:lnTo>
                        <a:pt x="515" y="1359"/>
                      </a:lnTo>
                      <a:lnTo>
                        <a:pt x="454" y="1462"/>
                      </a:lnTo>
                      <a:lnTo>
                        <a:pt x="351" y="1564"/>
                      </a:lnTo>
                      <a:lnTo>
                        <a:pt x="289" y="1256"/>
                      </a:lnTo>
                      <a:lnTo>
                        <a:pt x="227" y="988"/>
                      </a:lnTo>
                      <a:lnTo>
                        <a:pt x="165" y="679"/>
                      </a:lnTo>
                      <a:lnTo>
                        <a:pt x="165" y="535"/>
                      </a:lnTo>
                      <a:lnTo>
                        <a:pt x="165" y="412"/>
                      </a:lnTo>
                      <a:lnTo>
                        <a:pt x="165" y="309"/>
                      </a:lnTo>
                      <a:lnTo>
                        <a:pt x="207" y="247"/>
                      </a:lnTo>
                      <a:lnTo>
                        <a:pt x="289" y="185"/>
                      </a:lnTo>
                      <a:lnTo>
                        <a:pt x="351" y="165"/>
                      </a:lnTo>
                      <a:close/>
                      <a:moveTo>
                        <a:pt x="330" y="0"/>
                      </a:moveTo>
                      <a:lnTo>
                        <a:pt x="227" y="41"/>
                      </a:lnTo>
                      <a:lnTo>
                        <a:pt x="104" y="124"/>
                      </a:lnTo>
                      <a:lnTo>
                        <a:pt x="42" y="185"/>
                      </a:lnTo>
                      <a:lnTo>
                        <a:pt x="1" y="288"/>
                      </a:lnTo>
                      <a:lnTo>
                        <a:pt x="1" y="412"/>
                      </a:lnTo>
                      <a:lnTo>
                        <a:pt x="1" y="556"/>
                      </a:lnTo>
                      <a:lnTo>
                        <a:pt x="42" y="906"/>
                      </a:lnTo>
                      <a:lnTo>
                        <a:pt x="124" y="1297"/>
                      </a:lnTo>
                      <a:lnTo>
                        <a:pt x="186" y="1523"/>
                      </a:lnTo>
                      <a:lnTo>
                        <a:pt x="207" y="1667"/>
                      </a:lnTo>
                      <a:lnTo>
                        <a:pt x="207" y="1647"/>
                      </a:lnTo>
                      <a:lnTo>
                        <a:pt x="248" y="1606"/>
                      </a:lnTo>
                      <a:lnTo>
                        <a:pt x="289" y="1770"/>
                      </a:lnTo>
                      <a:lnTo>
                        <a:pt x="392" y="1729"/>
                      </a:lnTo>
                      <a:lnTo>
                        <a:pt x="495" y="1667"/>
                      </a:lnTo>
                      <a:lnTo>
                        <a:pt x="557" y="1585"/>
                      </a:lnTo>
                      <a:lnTo>
                        <a:pt x="618" y="1503"/>
                      </a:lnTo>
                      <a:lnTo>
                        <a:pt x="680" y="1400"/>
                      </a:lnTo>
                      <a:lnTo>
                        <a:pt x="701" y="1317"/>
                      </a:lnTo>
                      <a:lnTo>
                        <a:pt x="742" y="1132"/>
                      </a:lnTo>
                      <a:lnTo>
                        <a:pt x="762" y="926"/>
                      </a:lnTo>
                      <a:lnTo>
                        <a:pt x="721" y="597"/>
                      </a:lnTo>
                      <a:lnTo>
                        <a:pt x="701" y="412"/>
                      </a:lnTo>
                      <a:lnTo>
                        <a:pt x="639" y="247"/>
                      </a:lnTo>
                      <a:lnTo>
                        <a:pt x="577" y="124"/>
                      </a:lnTo>
                      <a:lnTo>
                        <a:pt x="536" y="62"/>
                      </a:lnTo>
                      <a:lnTo>
                        <a:pt x="474" y="41"/>
                      </a:lnTo>
                      <a:lnTo>
                        <a:pt x="4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6"/>
                <p:cNvSpPr/>
                <p:nvPr/>
              </p:nvSpPr>
              <p:spPr>
                <a:xfrm>
                  <a:off x="-1244077" y="3335721"/>
                  <a:ext cx="33342" cy="801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" h="1586" extrusionOk="0">
                      <a:moveTo>
                        <a:pt x="207" y="268"/>
                      </a:moveTo>
                      <a:lnTo>
                        <a:pt x="268" y="433"/>
                      </a:lnTo>
                      <a:lnTo>
                        <a:pt x="330" y="638"/>
                      </a:lnTo>
                      <a:lnTo>
                        <a:pt x="371" y="824"/>
                      </a:lnTo>
                      <a:lnTo>
                        <a:pt x="392" y="1030"/>
                      </a:lnTo>
                      <a:lnTo>
                        <a:pt x="392" y="1030"/>
                      </a:lnTo>
                      <a:lnTo>
                        <a:pt x="268" y="803"/>
                      </a:lnTo>
                      <a:lnTo>
                        <a:pt x="186" y="597"/>
                      </a:lnTo>
                      <a:lnTo>
                        <a:pt x="166" y="494"/>
                      </a:lnTo>
                      <a:lnTo>
                        <a:pt x="166" y="412"/>
                      </a:lnTo>
                      <a:lnTo>
                        <a:pt x="166" y="330"/>
                      </a:lnTo>
                      <a:lnTo>
                        <a:pt x="207" y="268"/>
                      </a:lnTo>
                      <a:close/>
                      <a:moveTo>
                        <a:pt x="207" y="0"/>
                      </a:moveTo>
                      <a:lnTo>
                        <a:pt x="145" y="62"/>
                      </a:lnTo>
                      <a:lnTo>
                        <a:pt x="42" y="186"/>
                      </a:lnTo>
                      <a:lnTo>
                        <a:pt x="1" y="309"/>
                      </a:lnTo>
                      <a:lnTo>
                        <a:pt x="1" y="453"/>
                      </a:lnTo>
                      <a:lnTo>
                        <a:pt x="21" y="597"/>
                      </a:lnTo>
                      <a:lnTo>
                        <a:pt x="63" y="741"/>
                      </a:lnTo>
                      <a:lnTo>
                        <a:pt x="124" y="885"/>
                      </a:lnTo>
                      <a:lnTo>
                        <a:pt x="289" y="1174"/>
                      </a:lnTo>
                      <a:lnTo>
                        <a:pt x="413" y="1400"/>
                      </a:lnTo>
                      <a:lnTo>
                        <a:pt x="454" y="1482"/>
                      </a:lnTo>
                      <a:lnTo>
                        <a:pt x="495" y="1585"/>
                      </a:lnTo>
                      <a:lnTo>
                        <a:pt x="660" y="1544"/>
                      </a:lnTo>
                      <a:lnTo>
                        <a:pt x="598" y="1318"/>
                      </a:lnTo>
                      <a:lnTo>
                        <a:pt x="577" y="1071"/>
                      </a:lnTo>
                      <a:lnTo>
                        <a:pt x="536" y="803"/>
                      </a:lnTo>
                      <a:lnTo>
                        <a:pt x="474" y="536"/>
                      </a:lnTo>
                      <a:lnTo>
                        <a:pt x="392" y="289"/>
                      </a:lnTo>
                      <a:lnTo>
                        <a:pt x="351" y="186"/>
                      </a:lnTo>
                      <a:lnTo>
                        <a:pt x="268" y="83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6"/>
                <p:cNvSpPr/>
                <p:nvPr/>
              </p:nvSpPr>
              <p:spPr>
                <a:xfrm>
                  <a:off x="-1545616" y="3053934"/>
                  <a:ext cx="56226" cy="15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" h="310" extrusionOk="0">
                      <a:moveTo>
                        <a:pt x="1071" y="1"/>
                      </a:moveTo>
                      <a:lnTo>
                        <a:pt x="804" y="62"/>
                      </a:lnTo>
                      <a:lnTo>
                        <a:pt x="536" y="124"/>
                      </a:lnTo>
                      <a:lnTo>
                        <a:pt x="268" y="145"/>
                      </a:lnTo>
                      <a:lnTo>
                        <a:pt x="1" y="145"/>
                      </a:lnTo>
                      <a:lnTo>
                        <a:pt x="1" y="309"/>
                      </a:lnTo>
                      <a:lnTo>
                        <a:pt x="289" y="309"/>
                      </a:lnTo>
                      <a:lnTo>
                        <a:pt x="557" y="289"/>
                      </a:lnTo>
                      <a:lnTo>
                        <a:pt x="845" y="227"/>
                      </a:lnTo>
                      <a:lnTo>
                        <a:pt x="1112" y="165"/>
                      </a:lnTo>
                      <a:lnTo>
                        <a:pt x="107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6"/>
                <p:cNvSpPr/>
                <p:nvPr/>
              </p:nvSpPr>
              <p:spPr>
                <a:xfrm>
                  <a:off x="-1538341" y="3076819"/>
                  <a:ext cx="75978" cy="229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" h="454" extrusionOk="0">
                      <a:moveTo>
                        <a:pt x="1504" y="0"/>
                      </a:moveTo>
                      <a:lnTo>
                        <a:pt x="1" y="309"/>
                      </a:lnTo>
                      <a:lnTo>
                        <a:pt x="42" y="453"/>
                      </a:lnTo>
                      <a:lnTo>
                        <a:pt x="1112" y="247"/>
                      </a:lnTo>
                      <a:lnTo>
                        <a:pt x="1133" y="288"/>
                      </a:lnTo>
                      <a:lnTo>
                        <a:pt x="150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6"/>
                <p:cNvSpPr/>
                <p:nvPr/>
              </p:nvSpPr>
              <p:spPr>
                <a:xfrm>
                  <a:off x="-1541423" y="3107988"/>
                  <a:ext cx="63450" cy="20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6" h="413" extrusionOk="0">
                      <a:moveTo>
                        <a:pt x="1215" y="1"/>
                      </a:moveTo>
                      <a:lnTo>
                        <a:pt x="906" y="83"/>
                      </a:lnTo>
                      <a:lnTo>
                        <a:pt x="597" y="165"/>
                      </a:lnTo>
                      <a:lnTo>
                        <a:pt x="309" y="207"/>
                      </a:lnTo>
                      <a:lnTo>
                        <a:pt x="0" y="248"/>
                      </a:lnTo>
                      <a:lnTo>
                        <a:pt x="0" y="412"/>
                      </a:lnTo>
                      <a:lnTo>
                        <a:pt x="330" y="371"/>
                      </a:lnTo>
                      <a:lnTo>
                        <a:pt x="638" y="310"/>
                      </a:lnTo>
                      <a:lnTo>
                        <a:pt x="947" y="248"/>
                      </a:lnTo>
                      <a:lnTo>
                        <a:pt x="1256" y="165"/>
                      </a:lnTo>
                      <a:lnTo>
                        <a:pt x="121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6"/>
                <p:cNvSpPr/>
                <p:nvPr/>
              </p:nvSpPr>
              <p:spPr>
                <a:xfrm>
                  <a:off x="-1524802" y="3135015"/>
                  <a:ext cx="38545" cy="17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351" extrusionOk="0">
                      <a:moveTo>
                        <a:pt x="721" y="1"/>
                      </a:moveTo>
                      <a:lnTo>
                        <a:pt x="1" y="186"/>
                      </a:lnTo>
                      <a:lnTo>
                        <a:pt x="42" y="351"/>
                      </a:lnTo>
                      <a:lnTo>
                        <a:pt x="762" y="166"/>
                      </a:lnTo>
                      <a:lnTo>
                        <a:pt x="72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6"/>
                <p:cNvSpPr/>
                <p:nvPr/>
              </p:nvSpPr>
              <p:spPr>
                <a:xfrm>
                  <a:off x="-1538341" y="3161031"/>
                  <a:ext cx="57287" cy="270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536" extrusionOk="0">
                      <a:moveTo>
                        <a:pt x="1071" y="1"/>
                      </a:moveTo>
                      <a:lnTo>
                        <a:pt x="536" y="206"/>
                      </a:lnTo>
                      <a:lnTo>
                        <a:pt x="1" y="371"/>
                      </a:lnTo>
                      <a:lnTo>
                        <a:pt x="42" y="536"/>
                      </a:lnTo>
                      <a:lnTo>
                        <a:pt x="598" y="350"/>
                      </a:lnTo>
                      <a:lnTo>
                        <a:pt x="1133" y="145"/>
                      </a:lnTo>
                      <a:lnTo>
                        <a:pt x="107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6"/>
                <p:cNvSpPr/>
                <p:nvPr/>
              </p:nvSpPr>
              <p:spPr>
                <a:xfrm>
                  <a:off x="-1527934" y="3182855"/>
                  <a:ext cx="121697" cy="231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9" h="4591" extrusionOk="0">
                      <a:moveTo>
                        <a:pt x="989" y="1"/>
                      </a:moveTo>
                      <a:lnTo>
                        <a:pt x="1" y="392"/>
                      </a:lnTo>
                      <a:lnTo>
                        <a:pt x="63" y="556"/>
                      </a:lnTo>
                      <a:lnTo>
                        <a:pt x="783" y="248"/>
                      </a:lnTo>
                      <a:lnTo>
                        <a:pt x="762" y="556"/>
                      </a:lnTo>
                      <a:lnTo>
                        <a:pt x="742" y="886"/>
                      </a:lnTo>
                      <a:lnTo>
                        <a:pt x="762" y="1236"/>
                      </a:lnTo>
                      <a:lnTo>
                        <a:pt x="783" y="1606"/>
                      </a:lnTo>
                      <a:lnTo>
                        <a:pt x="845" y="1956"/>
                      </a:lnTo>
                      <a:lnTo>
                        <a:pt x="927" y="2327"/>
                      </a:lnTo>
                      <a:lnTo>
                        <a:pt x="1030" y="2656"/>
                      </a:lnTo>
                      <a:lnTo>
                        <a:pt x="1174" y="2985"/>
                      </a:lnTo>
                      <a:lnTo>
                        <a:pt x="1380" y="3335"/>
                      </a:lnTo>
                      <a:lnTo>
                        <a:pt x="1627" y="3747"/>
                      </a:lnTo>
                      <a:lnTo>
                        <a:pt x="1709" y="3973"/>
                      </a:lnTo>
                      <a:lnTo>
                        <a:pt x="1792" y="4200"/>
                      </a:lnTo>
                      <a:lnTo>
                        <a:pt x="1792" y="4220"/>
                      </a:lnTo>
                      <a:lnTo>
                        <a:pt x="1812" y="4303"/>
                      </a:lnTo>
                      <a:lnTo>
                        <a:pt x="1853" y="4405"/>
                      </a:lnTo>
                      <a:lnTo>
                        <a:pt x="1915" y="4508"/>
                      </a:lnTo>
                      <a:lnTo>
                        <a:pt x="1997" y="4570"/>
                      </a:lnTo>
                      <a:lnTo>
                        <a:pt x="2059" y="4591"/>
                      </a:lnTo>
                      <a:lnTo>
                        <a:pt x="2100" y="4591"/>
                      </a:lnTo>
                      <a:lnTo>
                        <a:pt x="2203" y="4570"/>
                      </a:lnTo>
                      <a:lnTo>
                        <a:pt x="2306" y="4508"/>
                      </a:lnTo>
                      <a:lnTo>
                        <a:pt x="2368" y="4447"/>
                      </a:lnTo>
                      <a:lnTo>
                        <a:pt x="2388" y="4364"/>
                      </a:lnTo>
                      <a:lnTo>
                        <a:pt x="2409" y="4303"/>
                      </a:lnTo>
                      <a:lnTo>
                        <a:pt x="2388" y="4220"/>
                      </a:lnTo>
                      <a:lnTo>
                        <a:pt x="2224" y="4282"/>
                      </a:lnTo>
                      <a:lnTo>
                        <a:pt x="2244" y="4303"/>
                      </a:lnTo>
                      <a:lnTo>
                        <a:pt x="2224" y="4344"/>
                      </a:lnTo>
                      <a:lnTo>
                        <a:pt x="2183" y="4385"/>
                      </a:lnTo>
                      <a:lnTo>
                        <a:pt x="2141" y="4426"/>
                      </a:lnTo>
                      <a:lnTo>
                        <a:pt x="2080" y="4426"/>
                      </a:lnTo>
                      <a:lnTo>
                        <a:pt x="2018" y="4385"/>
                      </a:lnTo>
                      <a:lnTo>
                        <a:pt x="1997" y="4323"/>
                      </a:lnTo>
                      <a:lnTo>
                        <a:pt x="1956" y="4179"/>
                      </a:lnTo>
                      <a:lnTo>
                        <a:pt x="1956" y="4158"/>
                      </a:lnTo>
                      <a:lnTo>
                        <a:pt x="1874" y="3911"/>
                      </a:lnTo>
                      <a:lnTo>
                        <a:pt x="1771" y="3685"/>
                      </a:lnTo>
                      <a:lnTo>
                        <a:pt x="1647" y="3459"/>
                      </a:lnTo>
                      <a:lnTo>
                        <a:pt x="1524" y="3253"/>
                      </a:lnTo>
                      <a:lnTo>
                        <a:pt x="1318" y="2903"/>
                      </a:lnTo>
                      <a:lnTo>
                        <a:pt x="1174" y="2574"/>
                      </a:lnTo>
                      <a:lnTo>
                        <a:pt x="1071" y="2224"/>
                      </a:lnTo>
                      <a:lnTo>
                        <a:pt x="989" y="1853"/>
                      </a:lnTo>
                      <a:lnTo>
                        <a:pt x="927" y="1483"/>
                      </a:lnTo>
                      <a:lnTo>
                        <a:pt x="906" y="1133"/>
                      </a:lnTo>
                      <a:lnTo>
                        <a:pt x="906" y="762"/>
                      </a:lnTo>
                      <a:lnTo>
                        <a:pt x="927" y="433"/>
                      </a:lnTo>
                      <a:lnTo>
                        <a:pt x="968" y="145"/>
                      </a:lnTo>
                      <a:lnTo>
                        <a:pt x="98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6"/>
                <p:cNvSpPr/>
                <p:nvPr/>
              </p:nvSpPr>
              <p:spPr>
                <a:xfrm>
                  <a:off x="-1456149" y="3235898"/>
                  <a:ext cx="71785" cy="141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1" h="2800" extrusionOk="0">
                      <a:moveTo>
                        <a:pt x="0" y="0"/>
                      </a:moveTo>
                      <a:lnTo>
                        <a:pt x="62" y="1235"/>
                      </a:lnTo>
                      <a:lnTo>
                        <a:pt x="82" y="1441"/>
                      </a:lnTo>
                      <a:lnTo>
                        <a:pt x="103" y="1626"/>
                      </a:lnTo>
                      <a:lnTo>
                        <a:pt x="144" y="1771"/>
                      </a:lnTo>
                      <a:lnTo>
                        <a:pt x="206" y="1894"/>
                      </a:lnTo>
                      <a:lnTo>
                        <a:pt x="329" y="2162"/>
                      </a:lnTo>
                      <a:lnTo>
                        <a:pt x="494" y="2388"/>
                      </a:lnTo>
                      <a:lnTo>
                        <a:pt x="659" y="2594"/>
                      </a:lnTo>
                      <a:lnTo>
                        <a:pt x="720" y="2676"/>
                      </a:lnTo>
                      <a:lnTo>
                        <a:pt x="823" y="2738"/>
                      </a:lnTo>
                      <a:lnTo>
                        <a:pt x="906" y="2779"/>
                      </a:lnTo>
                      <a:lnTo>
                        <a:pt x="988" y="2800"/>
                      </a:lnTo>
                      <a:lnTo>
                        <a:pt x="1111" y="2779"/>
                      </a:lnTo>
                      <a:lnTo>
                        <a:pt x="1214" y="2738"/>
                      </a:lnTo>
                      <a:lnTo>
                        <a:pt x="1420" y="2635"/>
                      </a:lnTo>
                      <a:lnTo>
                        <a:pt x="1338" y="2491"/>
                      </a:lnTo>
                      <a:lnTo>
                        <a:pt x="1214" y="2553"/>
                      </a:lnTo>
                      <a:lnTo>
                        <a:pt x="1111" y="2614"/>
                      </a:lnTo>
                      <a:lnTo>
                        <a:pt x="1009" y="2635"/>
                      </a:lnTo>
                      <a:lnTo>
                        <a:pt x="947" y="2614"/>
                      </a:lnTo>
                      <a:lnTo>
                        <a:pt x="906" y="2614"/>
                      </a:lnTo>
                      <a:lnTo>
                        <a:pt x="844" y="2553"/>
                      </a:lnTo>
                      <a:lnTo>
                        <a:pt x="782" y="2491"/>
                      </a:lnTo>
                      <a:lnTo>
                        <a:pt x="617" y="2285"/>
                      </a:lnTo>
                      <a:lnTo>
                        <a:pt x="473" y="2079"/>
                      </a:lnTo>
                      <a:lnTo>
                        <a:pt x="350" y="1853"/>
                      </a:lnTo>
                      <a:lnTo>
                        <a:pt x="309" y="1729"/>
                      </a:lnTo>
                      <a:lnTo>
                        <a:pt x="268" y="1606"/>
                      </a:lnTo>
                      <a:lnTo>
                        <a:pt x="247" y="1421"/>
                      </a:lnTo>
                      <a:lnTo>
                        <a:pt x="226" y="1235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6"/>
                <p:cNvSpPr/>
                <p:nvPr/>
              </p:nvSpPr>
              <p:spPr>
                <a:xfrm>
                  <a:off x="-1562236" y="3269189"/>
                  <a:ext cx="57236" cy="131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" h="2594" extrusionOk="0">
                      <a:moveTo>
                        <a:pt x="165" y="0"/>
                      </a:moveTo>
                      <a:lnTo>
                        <a:pt x="1" y="62"/>
                      </a:lnTo>
                      <a:lnTo>
                        <a:pt x="186" y="700"/>
                      </a:lnTo>
                      <a:lnTo>
                        <a:pt x="350" y="1379"/>
                      </a:lnTo>
                      <a:lnTo>
                        <a:pt x="350" y="1441"/>
                      </a:lnTo>
                      <a:lnTo>
                        <a:pt x="412" y="1770"/>
                      </a:lnTo>
                      <a:lnTo>
                        <a:pt x="474" y="1935"/>
                      </a:lnTo>
                      <a:lnTo>
                        <a:pt x="536" y="2079"/>
                      </a:lnTo>
                      <a:lnTo>
                        <a:pt x="639" y="2264"/>
                      </a:lnTo>
                      <a:lnTo>
                        <a:pt x="762" y="2408"/>
                      </a:lnTo>
                      <a:lnTo>
                        <a:pt x="927" y="2532"/>
                      </a:lnTo>
                      <a:lnTo>
                        <a:pt x="1091" y="2594"/>
                      </a:lnTo>
                      <a:lnTo>
                        <a:pt x="1133" y="2429"/>
                      </a:lnTo>
                      <a:lnTo>
                        <a:pt x="989" y="2367"/>
                      </a:lnTo>
                      <a:lnTo>
                        <a:pt x="865" y="2285"/>
                      </a:lnTo>
                      <a:lnTo>
                        <a:pt x="762" y="2161"/>
                      </a:lnTo>
                      <a:lnTo>
                        <a:pt x="680" y="2017"/>
                      </a:lnTo>
                      <a:lnTo>
                        <a:pt x="618" y="1873"/>
                      </a:lnTo>
                      <a:lnTo>
                        <a:pt x="577" y="1729"/>
                      </a:lnTo>
                      <a:lnTo>
                        <a:pt x="515" y="1420"/>
                      </a:lnTo>
                      <a:lnTo>
                        <a:pt x="495" y="1338"/>
                      </a:lnTo>
                      <a:lnTo>
                        <a:pt x="350" y="659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36"/>
                <p:cNvSpPr/>
                <p:nvPr/>
              </p:nvSpPr>
              <p:spPr>
                <a:xfrm>
                  <a:off x="-1527934" y="3417862"/>
                  <a:ext cx="42687" cy="19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" h="392" extrusionOk="0">
                      <a:moveTo>
                        <a:pt x="742" y="0"/>
                      </a:moveTo>
                      <a:lnTo>
                        <a:pt x="577" y="124"/>
                      </a:lnTo>
                      <a:lnTo>
                        <a:pt x="412" y="186"/>
                      </a:lnTo>
                      <a:lnTo>
                        <a:pt x="207" y="227"/>
                      </a:lnTo>
                      <a:lnTo>
                        <a:pt x="1" y="227"/>
                      </a:lnTo>
                      <a:lnTo>
                        <a:pt x="1" y="391"/>
                      </a:lnTo>
                      <a:lnTo>
                        <a:pt x="310" y="391"/>
                      </a:lnTo>
                      <a:lnTo>
                        <a:pt x="495" y="330"/>
                      </a:lnTo>
                      <a:lnTo>
                        <a:pt x="680" y="247"/>
                      </a:lnTo>
                      <a:lnTo>
                        <a:pt x="845" y="145"/>
                      </a:lnTo>
                      <a:lnTo>
                        <a:pt x="74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36"/>
                <p:cNvSpPr/>
                <p:nvPr/>
              </p:nvSpPr>
              <p:spPr>
                <a:xfrm>
                  <a:off x="-1515457" y="2837669"/>
                  <a:ext cx="103005" cy="1050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9" h="2080" extrusionOk="0">
                      <a:moveTo>
                        <a:pt x="124" y="0"/>
                      </a:moveTo>
                      <a:lnTo>
                        <a:pt x="1" y="103"/>
                      </a:lnTo>
                      <a:lnTo>
                        <a:pt x="124" y="227"/>
                      </a:lnTo>
                      <a:lnTo>
                        <a:pt x="248" y="330"/>
                      </a:lnTo>
                      <a:lnTo>
                        <a:pt x="536" y="515"/>
                      </a:lnTo>
                      <a:lnTo>
                        <a:pt x="762" y="659"/>
                      </a:lnTo>
                      <a:lnTo>
                        <a:pt x="927" y="782"/>
                      </a:lnTo>
                      <a:lnTo>
                        <a:pt x="1071" y="906"/>
                      </a:lnTo>
                      <a:lnTo>
                        <a:pt x="1215" y="1029"/>
                      </a:lnTo>
                      <a:lnTo>
                        <a:pt x="1339" y="1174"/>
                      </a:lnTo>
                      <a:lnTo>
                        <a:pt x="1462" y="1318"/>
                      </a:lnTo>
                      <a:lnTo>
                        <a:pt x="1565" y="1482"/>
                      </a:lnTo>
                      <a:lnTo>
                        <a:pt x="1668" y="1647"/>
                      </a:lnTo>
                      <a:lnTo>
                        <a:pt x="1750" y="1812"/>
                      </a:lnTo>
                      <a:lnTo>
                        <a:pt x="1709" y="1894"/>
                      </a:lnTo>
                      <a:lnTo>
                        <a:pt x="2038" y="2079"/>
                      </a:lnTo>
                      <a:lnTo>
                        <a:pt x="2038" y="2079"/>
                      </a:lnTo>
                      <a:lnTo>
                        <a:pt x="1956" y="1853"/>
                      </a:lnTo>
                      <a:lnTo>
                        <a:pt x="1853" y="1668"/>
                      </a:lnTo>
                      <a:lnTo>
                        <a:pt x="1750" y="1462"/>
                      </a:lnTo>
                      <a:lnTo>
                        <a:pt x="1627" y="1297"/>
                      </a:lnTo>
                      <a:lnTo>
                        <a:pt x="1503" y="1112"/>
                      </a:lnTo>
                      <a:lnTo>
                        <a:pt x="1359" y="947"/>
                      </a:lnTo>
                      <a:lnTo>
                        <a:pt x="1195" y="803"/>
                      </a:lnTo>
                      <a:lnTo>
                        <a:pt x="1030" y="659"/>
                      </a:lnTo>
                      <a:lnTo>
                        <a:pt x="865" y="515"/>
                      </a:lnTo>
                      <a:lnTo>
                        <a:pt x="618" y="371"/>
                      </a:lnTo>
                      <a:lnTo>
                        <a:pt x="351" y="186"/>
                      </a:lnTo>
                      <a:lnTo>
                        <a:pt x="227" y="103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6"/>
                <p:cNvSpPr/>
                <p:nvPr/>
              </p:nvSpPr>
              <p:spPr>
                <a:xfrm>
                  <a:off x="-1527934" y="2856360"/>
                  <a:ext cx="101944" cy="1092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" h="2162" extrusionOk="0">
                      <a:moveTo>
                        <a:pt x="83" y="1"/>
                      </a:moveTo>
                      <a:lnTo>
                        <a:pt x="1" y="145"/>
                      </a:lnTo>
                      <a:lnTo>
                        <a:pt x="289" y="310"/>
                      </a:lnTo>
                      <a:lnTo>
                        <a:pt x="577" y="515"/>
                      </a:lnTo>
                      <a:lnTo>
                        <a:pt x="865" y="721"/>
                      </a:lnTo>
                      <a:lnTo>
                        <a:pt x="1133" y="989"/>
                      </a:lnTo>
                      <a:lnTo>
                        <a:pt x="1400" y="1256"/>
                      </a:lnTo>
                      <a:lnTo>
                        <a:pt x="1606" y="1545"/>
                      </a:lnTo>
                      <a:lnTo>
                        <a:pt x="1750" y="1853"/>
                      </a:lnTo>
                      <a:lnTo>
                        <a:pt x="1812" y="1997"/>
                      </a:lnTo>
                      <a:lnTo>
                        <a:pt x="1874" y="2162"/>
                      </a:lnTo>
                      <a:lnTo>
                        <a:pt x="2018" y="2121"/>
                      </a:lnTo>
                      <a:lnTo>
                        <a:pt x="1977" y="1956"/>
                      </a:lnTo>
                      <a:lnTo>
                        <a:pt x="1915" y="1792"/>
                      </a:lnTo>
                      <a:lnTo>
                        <a:pt x="1833" y="1627"/>
                      </a:lnTo>
                      <a:lnTo>
                        <a:pt x="1750" y="1462"/>
                      </a:lnTo>
                      <a:lnTo>
                        <a:pt x="1524" y="1153"/>
                      </a:lnTo>
                      <a:lnTo>
                        <a:pt x="1256" y="865"/>
                      </a:lnTo>
                      <a:lnTo>
                        <a:pt x="968" y="598"/>
                      </a:lnTo>
                      <a:lnTo>
                        <a:pt x="680" y="371"/>
                      </a:lnTo>
                      <a:lnTo>
                        <a:pt x="371" y="165"/>
                      </a:lnTo>
                      <a:lnTo>
                        <a:pt x="8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6"/>
                <p:cNvSpPr/>
                <p:nvPr/>
              </p:nvSpPr>
              <p:spPr>
                <a:xfrm>
                  <a:off x="-1752535" y="2622414"/>
                  <a:ext cx="145642" cy="478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948" extrusionOk="0">
                      <a:moveTo>
                        <a:pt x="83" y="1"/>
                      </a:moveTo>
                      <a:lnTo>
                        <a:pt x="1" y="145"/>
                      </a:lnTo>
                      <a:lnTo>
                        <a:pt x="166" y="227"/>
                      </a:lnTo>
                      <a:lnTo>
                        <a:pt x="330" y="309"/>
                      </a:lnTo>
                      <a:lnTo>
                        <a:pt x="495" y="371"/>
                      </a:lnTo>
                      <a:lnTo>
                        <a:pt x="680" y="433"/>
                      </a:lnTo>
                      <a:lnTo>
                        <a:pt x="1051" y="495"/>
                      </a:lnTo>
                      <a:lnTo>
                        <a:pt x="1421" y="556"/>
                      </a:lnTo>
                      <a:lnTo>
                        <a:pt x="1792" y="598"/>
                      </a:lnTo>
                      <a:lnTo>
                        <a:pt x="2142" y="680"/>
                      </a:lnTo>
                      <a:lnTo>
                        <a:pt x="2306" y="721"/>
                      </a:lnTo>
                      <a:lnTo>
                        <a:pt x="2471" y="783"/>
                      </a:lnTo>
                      <a:lnTo>
                        <a:pt x="2636" y="865"/>
                      </a:lnTo>
                      <a:lnTo>
                        <a:pt x="2780" y="948"/>
                      </a:lnTo>
                      <a:lnTo>
                        <a:pt x="2883" y="824"/>
                      </a:lnTo>
                      <a:lnTo>
                        <a:pt x="2718" y="721"/>
                      </a:lnTo>
                      <a:lnTo>
                        <a:pt x="2553" y="639"/>
                      </a:lnTo>
                      <a:lnTo>
                        <a:pt x="2368" y="556"/>
                      </a:lnTo>
                      <a:lnTo>
                        <a:pt x="2183" y="515"/>
                      </a:lnTo>
                      <a:lnTo>
                        <a:pt x="1812" y="433"/>
                      </a:lnTo>
                      <a:lnTo>
                        <a:pt x="1442" y="392"/>
                      </a:lnTo>
                      <a:lnTo>
                        <a:pt x="1071" y="330"/>
                      </a:lnTo>
                      <a:lnTo>
                        <a:pt x="721" y="268"/>
                      </a:lnTo>
                      <a:lnTo>
                        <a:pt x="557" y="227"/>
                      </a:lnTo>
                      <a:lnTo>
                        <a:pt x="392" y="165"/>
                      </a:lnTo>
                      <a:lnTo>
                        <a:pt x="248" y="83"/>
                      </a:lnTo>
                      <a:lnTo>
                        <a:pt x="8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6"/>
                <p:cNvSpPr/>
                <p:nvPr/>
              </p:nvSpPr>
              <p:spPr>
                <a:xfrm>
                  <a:off x="-1593405" y="2633881"/>
                  <a:ext cx="164333" cy="102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3" h="2038" extrusionOk="0">
                      <a:moveTo>
                        <a:pt x="371" y="0"/>
                      </a:moveTo>
                      <a:lnTo>
                        <a:pt x="288" y="41"/>
                      </a:lnTo>
                      <a:lnTo>
                        <a:pt x="0" y="165"/>
                      </a:lnTo>
                      <a:lnTo>
                        <a:pt x="62" y="309"/>
                      </a:lnTo>
                      <a:lnTo>
                        <a:pt x="350" y="185"/>
                      </a:lnTo>
                      <a:lnTo>
                        <a:pt x="412" y="165"/>
                      </a:lnTo>
                      <a:lnTo>
                        <a:pt x="473" y="165"/>
                      </a:lnTo>
                      <a:lnTo>
                        <a:pt x="535" y="185"/>
                      </a:lnTo>
                      <a:lnTo>
                        <a:pt x="597" y="206"/>
                      </a:lnTo>
                      <a:lnTo>
                        <a:pt x="618" y="227"/>
                      </a:lnTo>
                      <a:lnTo>
                        <a:pt x="782" y="329"/>
                      </a:lnTo>
                      <a:lnTo>
                        <a:pt x="988" y="391"/>
                      </a:lnTo>
                      <a:lnTo>
                        <a:pt x="1359" y="494"/>
                      </a:lnTo>
                      <a:lnTo>
                        <a:pt x="1647" y="576"/>
                      </a:lnTo>
                      <a:lnTo>
                        <a:pt x="1976" y="700"/>
                      </a:lnTo>
                      <a:lnTo>
                        <a:pt x="2285" y="823"/>
                      </a:lnTo>
                      <a:lnTo>
                        <a:pt x="2902" y="1153"/>
                      </a:lnTo>
                      <a:lnTo>
                        <a:pt x="3005" y="1215"/>
                      </a:lnTo>
                      <a:lnTo>
                        <a:pt x="3046" y="1256"/>
                      </a:lnTo>
                      <a:lnTo>
                        <a:pt x="3088" y="1317"/>
                      </a:lnTo>
                      <a:lnTo>
                        <a:pt x="3088" y="1400"/>
                      </a:lnTo>
                      <a:lnTo>
                        <a:pt x="3067" y="1523"/>
                      </a:lnTo>
                      <a:lnTo>
                        <a:pt x="2964" y="2038"/>
                      </a:lnTo>
                      <a:lnTo>
                        <a:pt x="3190" y="1976"/>
                      </a:lnTo>
                      <a:lnTo>
                        <a:pt x="3170" y="1873"/>
                      </a:lnTo>
                      <a:lnTo>
                        <a:pt x="3232" y="1564"/>
                      </a:lnTo>
                      <a:lnTo>
                        <a:pt x="3252" y="1400"/>
                      </a:lnTo>
                      <a:lnTo>
                        <a:pt x="3252" y="1317"/>
                      </a:lnTo>
                      <a:lnTo>
                        <a:pt x="3232" y="1235"/>
                      </a:lnTo>
                      <a:lnTo>
                        <a:pt x="3170" y="1153"/>
                      </a:lnTo>
                      <a:lnTo>
                        <a:pt x="3108" y="1091"/>
                      </a:lnTo>
                      <a:lnTo>
                        <a:pt x="2964" y="1009"/>
                      </a:lnTo>
                      <a:lnTo>
                        <a:pt x="2347" y="679"/>
                      </a:lnTo>
                      <a:lnTo>
                        <a:pt x="2038" y="535"/>
                      </a:lnTo>
                      <a:lnTo>
                        <a:pt x="1688" y="412"/>
                      </a:lnTo>
                      <a:lnTo>
                        <a:pt x="1400" y="350"/>
                      </a:lnTo>
                      <a:lnTo>
                        <a:pt x="1029" y="247"/>
                      </a:lnTo>
                      <a:lnTo>
                        <a:pt x="865" y="165"/>
                      </a:lnTo>
                      <a:lnTo>
                        <a:pt x="700" y="82"/>
                      </a:lnTo>
                      <a:lnTo>
                        <a:pt x="679" y="82"/>
                      </a:lnTo>
                      <a:lnTo>
                        <a:pt x="576" y="21"/>
                      </a:lnTo>
                      <a:lnTo>
                        <a:pt x="53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6"/>
                <p:cNvSpPr/>
                <p:nvPr/>
              </p:nvSpPr>
              <p:spPr>
                <a:xfrm>
                  <a:off x="-2219367" y="1079407"/>
                  <a:ext cx="550085" cy="666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89" h="13194" extrusionOk="0">
                      <a:moveTo>
                        <a:pt x="6484" y="0"/>
                      </a:moveTo>
                      <a:lnTo>
                        <a:pt x="6257" y="21"/>
                      </a:lnTo>
                      <a:lnTo>
                        <a:pt x="6031" y="41"/>
                      </a:lnTo>
                      <a:lnTo>
                        <a:pt x="5578" y="124"/>
                      </a:lnTo>
                      <a:lnTo>
                        <a:pt x="5125" y="206"/>
                      </a:lnTo>
                      <a:lnTo>
                        <a:pt x="4796" y="288"/>
                      </a:lnTo>
                      <a:lnTo>
                        <a:pt x="4611" y="350"/>
                      </a:lnTo>
                      <a:lnTo>
                        <a:pt x="4446" y="412"/>
                      </a:lnTo>
                      <a:lnTo>
                        <a:pt x="4302" y="494"/>
                      </a:lnTo>
                      <a:lnTo>
                        <a:pt x="4158" y="576"/>
                      </a:lnTo>
                      <a:lnTo>
                        <a:pt x="4035" y="700"/>
                      </a:lnTo>
                      <a:lnTo>
                        <a:pt x="3932" y="823"/>
                      </a:lnTo>
                      <a:lnTo>
                        <a:pt x="3849" y="782"/>
                      </a:lnTo>
                      <a:lnTo>
                        <a:pt x="3767" y="762"/>
                      </a:lnTo>
                      <a:lnTo>
                        <a:pt x="3685" y="762"/>
                      </a:lnTo>
                      <a:lnTo>
                        <a:pt x="3582" y="782"/>
                      </a:lnTo>
                      <a:lnTo>
                        <a:pt x="3417" y="865"/>
                      </a:lnTo>
                      <a:lnTo>
                        <a:pt x="3252" y="968"/>
                      </a:lnTo>
                      <a:lnTo>
                        <a:pt x="2594" y="1503"/>
                      </a:lnTo>
                      <a:lnTo>
                        <a:pt x="2450" y="1585"/>
                      </a:lnTo>
                      <a:lnTo>
                        <a:pt x="2306" y="1667"/>
                      </a:lnTo>
                      <a:lnTo>
                        <a:pt x="2244" y="1688"/>
                      </a:lnTo>
                      <a:lnTo>
                        <a:pt x="2079" y="1688"/>
                      </a:lnTo>
                      <a:lnTo>
                        <a:pt x="2017" y="1647"/>
                      </a:lnTo>
                      <a:lnTo>
                        <a:pt x="1709" y="1914"/>
                      </a:lnTo>
                      <a:lnTo>
                        <a:pt x="1441" y="2223"/>
                      </a:lnTo>
                      <a:lnTo>
                        <a:pt x="1194" y="2552"/>
                      </a:lnTo>
                      <a:lnTo>
                        <a:pt x="988" y="2923"/>
                      </a:lnTo>
                      <a:lnTo>
                        <a:pt x="885" y="3108"/>
                      </a:lnTo>
                      <a:lnTo>
                        <a:pt x="824" y="3190"/>
                      </a:lnTo>
                      <a:lnTo>
                        <a:pt x="741" y="3252"/>
                      </a:lnTo>
                      <a:lnTo>
                        <a:pt x="618" y="3314"/>
                      </a:lnTo>
                      <a:lnTo>
                        <a:pt x="515" y="3335"/>
                      </a:lnTo>
                      <a:lnTo>
                        <a:pt x="412" y="3396"/>
                      </a:lnTo>
                      <a:lnTo>
                        <a:pt x="309" y="3458"/>
                      </a:lnTo>
                      <a:lnTo>
                        <a:pt x="247" y="3561"/>
                      </a:lnTo>
                      <a:lnTo>
                        <a:pt x="186" y="3664"/>
                      </a:lnTo>
                      <a:lnTo>
                        <a:pt x="165" y="3767"/>
                      </a:lnTo>
                      <a:lnTo>
                        <a:pt x="144" y="3870"/>
                      </a:lnTo>
                      <a:lnTo>
                        <a:pt x="165" y="3993"/>
                      </a:lnTo>
                      <a:lnTo>
                        <a:pt x="186" y="4096"/>
                      </a:lnTo>
                      <a:lnTo>
                        <a:pt x="124" y="4117"/>
                      </a:lnTo>
                      <a:lnTo>
                        <a:pt x="83" y="4158"/>
                      </a:lnTo>
                      <a:lnTo>
                        <a:pt x="41" y="4220"/>
                      </a:lnTo>
                      <a:lnTo>
                        <a:pt x="0" y="4281"/>
                      </a:lnTo>
                      <a:lnTo>
                        <a:pt x="0" y="4364"/>
                      </a:lnTo>
                      <a:lnTo>
                        <a:pt x="0" y="4446"/>
                      </a:lnTo>
                      <a:lnTo>
                        <a:pt x="21" y="4508"/>
                      </a:lnTo>
                      <a:lnTo>
                        <a:pt x="62" y="4569"/>
                      </a:lnTo>
                      <a:lnTo>
                        <a:pt x="165" y="4672"/>
                      </a:lnTo>
                      <a:lnTo>
                        <a:pt x="288" y="4734"/>
                      </a:lnTo>
                      <a:lnTo>
                        <a:pt x="433" y="4796"/>
                      </a:lnTo>
                      <a:lnTo>
                        <a:pt x="577" y="4816"/>
                      </a:lnTo>
                      <a:lnTo>
                        <a:pt x="741" y="4858"/>
                      </a:lnTo>
                      <a:lnTo>
                        <a:pt x="947" y="4919"/>
                      </a:lnTo>
                      <a:lnTo>
                        <a:pt x="1132" y="4981"/>
                      </a:lnTo>
                      <a:lnTo>
                        <a:pt x="1235" y="5002"/>
                      </a:lnTo>
                      <a:lnTo>
                        <a:pt x="1297" y="5002"/>
                      </a:lnTo>
                      <a:lnTo>
                        <a:pt x="1379" y="4961"/>
                      </a:lnTo>
                      <a:lnTo>
                        <a:pt x="1462" y="4919"/>
                      </a:lnTo>
                      <a:lnTo>
                        <a:pt x="1585" y="4796"/>
                      </a:lnTo>
                      <a:lnTo>
                        <a:pt x="1729" y="4652"/>
                      </a:lnTo>
                      <a:lnTo>
                        <a:pt x="1791" y="4611"/>
                      </a:lnTo>
                      <a:lnTo>
                        <a:pt x="1894" y="4569"/>
                      </a:lnTo>
                      <a:lnTo>
                        <a:pt x="2017" y="4569"/>
                      </a:lnTo>
                      <a:lnTo>
                        <a:pt x="2141" y="4611"/>
                      </a:lnTo>
                      <a:lnTo>
                        <a:pt x="2264" y="4672"/>
                      </a:lnTo>
                      <a:lnTo>
                        <a:pt x="2388" y="4755"/>
                      </a:lnTo>
                      <a:lnTo>
                        <a:pt x="3458" y="5496"/>
                      </a:lnTo>
                      <a:lnTo>
                        <a:pt x="3582" y="5578"/>
                      </a:lnTo>
                      <a:lnTo>
                        <a:pt x="3705" y="5702"/>
                      </a:lnTo>
                      <a:lnTo>
                        <a:pt x="3767" y="5825"/>
                      </a:lnTo>
                      <a:lnTo>
                        <a:pt x="3808" y="5990"/>
                      </a:lnTo>
                      <a:lnTo>
                        <a:pt x="3911" y="6443"/>
                      </a:lnTo>
                      <a:lnTo>
                        <a:pt x="3993" y="6895"/>
                      </a:lnTo>
                      <a:lnTo>
                        <a:pt x="4035" y="7348"/>
                      </a:lnTo>
                      <a:lnTo>
                        <a:pt x="4035" y="7822"/>
                      </a:lnTo>
                      <a:lnTo>
                        <a:pt x="4014" y="8274"/>
                      </a:lnTo>
                      <a:lnTo>
                        <a:pt x="3973" y="8727"/>
                      </a:lnTo>
                      <a:lnTo>
                        <a:pt x="3890" y="9180"/>
                      </a:lnTo>
                      <a:lnTo>
                        <a:pt x="3788" y="9633"/>
                      </a:lnTo>
                      <a:lnTo>
                        <a:pt x="3726" y="9839"/>
                      </a:lnTo>
                      <a:lnTo>
                        <a:pt x="3643" y="10024"/>
                      </a:lnTo>
                      <a:lnTo>
                        <a:pt x="3582" y="10106"/>
                      </a:lnTo>
                      <a:lnTo>
                        <a:pt x="3520" y="10168"/>
                      </a:lnTo>
                      <a:lnTo>
                        <a:pt x="3438" y="10230"/>
                      </a:lnTo>
                      <a:lnTo>
                        <a:pt x="3355" y="10271"/>
                      </a:lnTo>
                      <a:lnTo>
                        <a:pt x="3211" y="10291"/>
                      </a:lnTo>
                      <a:lnTo>
                        <a:pt x="3047" y="10291"/>
                      </a:lnTo>
                      <a:lnTo>
                        <a:pt x="2902" y="10271"/>
                      </a:lnTo>
                      <a:lnTo>
                        <a:pt x="2758" y="10250"/>
                      </a:lnTo>
                      <a:lnTo>
                        <a:pt x="2676" y="10271"/>
                      </a:lnTo>
                      <a:lnTo>
                        <a:pt x="2614" y="10271"/>
                      </a:lnTo>
                      <a:lnTo>
                        <a:pt x="2532" y="10312"/>
                      </a:lnTo>
                      <a:lnTo>
                        <a:pt x="2470" y="10353"/>
                      </a:lnTo>
                      <a:lnTo>
                        <a:pt x="2408" y="10394"/>
                      </a:lnTo>
                      <a:lnTo>
                        <a:pt x="2388" y="10456"/>
                      </a:lnTo>
                      <a:lnTo>
                        <a:pt x="2367" y="10518"/>
                      </a:lnTo>
                      <a:lnTo>
                        <a:pt x="2367" y="10580"/>
                      </a:lnTo>
                      <a:lnTo>
                        <a:pt x="2388" y="10641"/>
                      </a:lnTo>
                      <a:lnTo>
                        <a:pt x="2429" y="10683"/>
                      </a:lnTo>
                      <a:lnTo>
                        <a:pt x="2511" y="10744"/>
                      </a:lnTo>
                      <a:lnTo>
                        <a:pt x="2635" y="10785"/>
                      </a:lnTo>
                      <a:lnTo>
                        <a:pt x="2758" y="10806"/>
                      </a:lnTo>
                      <a:lnTo>
                        <a:pt x="3005" y="10785"/>
                      </a:lnTo>
                      <a:lnTo>
                        <a:pt x="3129" y="10806"/>
                      </a:lnTo>
                      <a:lnTo>
                        <a:pt x="3232" y="10847"/>
                      </a:lnTo>
                      <a:lnTo>
                        <a:pt x="3294" y="10888"/>
                      </a:lnTo>
                      <a:lnTo>
                        <a:pt x="3335" y="10950"/>
                      </a:lnTo>
                      <a:lnTo>
                        <a:pt x="3376" y="11012"/>
                      </a:lnTo>
                      <a:lnTo>
                        <a:pt x="3417" y="11094"/>
                      </a:lnTo>
                      <a:lnTo>
                        <a:pt x="3438" y="11238"/>
                      </a:lnTo>
                      <a:lnTo>
                        <a:pt x="3458" y="11403"/>
                      </a:lnTo>
                      <a:lnTo>
                        <a:pt x="3520" y="11773"/>
                      </a:lnTo>
                      <a:lnTo>
                        <a:pt x="3602" y="12123"/>
                      </a:lnTo>
                      <a:lnTo>
                        <a:pt x="3726" y="12453"/>
                      </a:lnTo>
                      <a:lnTo>
                        <a:pt x="3890" y="12782"/>
                      </a:lnTo>
                      <a:lnTo>
                        <a:pt x="4014" y="12988"/>
                      </a:lnTo>
                      <a:lnTo>
                        <a:pt x="4096" y="13070"/>
                      </a:lnTo>
                      <a:lnTo>
                        <a:pt x="4179" y="13132"/>
                      </a:lnTo>
                      <a:lnTo>
                        <a:pt x="4281" y="13173"/>
                      </a:lnTo>
                      <a:lnTo>
                        <a:pt x="4384" y="13194"/>
                      </a:lnTo>
                      <a:lnTo>
                        <a:pt x="4817" y="13194"/>
                      </a:lnTo>
                      <a:lnTo>
                        <a:pt x="5043" y="13173"/>
                      </a:lnTo>
                      <a:lnTo>
                        <a:pt x="5290" y="13132"/>
                      </a:lnTo>
                      <a:lnTo>
                        <a:pt x="5516" y="13070"/>
                      </a:lnTo>
                      <a:lnTo>
                        <a:pt x="5722" y="12988"/>
                      </a:lnTo>
                      <a:lnTo>
                        <a:pt x="5949" y="12905"/>
                      </a:lnTo>
                      <a:lnTo>
                        <a:pt x="6155" y="12803"/>
                      </a:lnTo>
                      <a:lnTo>
                        <a:pt x="6360" y="12679"/>
                      </a:lnTo>
                      <a:lnTo>
                        <a:pt x="6463" y="12597"/>
                      </a:lnTo>
                      <a:lnTo>
                        <a:pt x="6566" y="12514"/>
                      </a:lnTo>
                      <a:lnTo>
                        <a:pt x="6649" y="12432"/>
                      </a:lnTo>
                      <a:lnTo>
                        <a:pt x="6710" y="12309"/>
                      </a:lnTo>
                      <a:lnTo>
                        <a:pt x="6751" y="12226"/>
                      </a:lnTo>
                      <a:lnTo>
                        <a:pt x="6772" y="12123"/>
                      </a:lnTo>
                      <a:lnTo>
                        <a:pt x="6793" y="11938"/>
                      </a:lnTo>
                      <a:lnTo>
                        <a:pt x="6834" y="10991"/>
                      </a:lnTo>
                      <a:lnTo>
                        <a:pt x="6813" y="10044"/>
                      </a:lnTo>
                      <a:lnTo>
                        <a:pt x="6793" y="9756"/>
                      </a:lnTo>
                      <a:lnTo>
                        <a:pt x="6751" y="9468"/>
                      </a:lnTo>
                      <a:lnTo>
                        <a:pt x="6710" y="9324"/>
                      </a:lnTo>
                      <a:lnTo>
                        <a:pt x="6669" y="9180"/>
                      </a:lnTo>
                      <a:lnTo>
                        <a:pt x="6607" y="9056"/>
                      </a:lnTo>
                      <a:lnTo>
                        <a:pt x="6525" y="8933"/>
                      </a:lnTo>
                      <a:lnTo>
                        <a:pt x="6402" y="8810"/>
                      </a:lnTo>
                      <a:lnTo>
                        <a:pt x="6278" y="8686"/>
                      </a:lnTo>
                      <a:lnTo>
                        <a:pt x="6010" y="8460"/>
                      </a:lnTo>
                      <a:lnTo>
                        <a:pt x="5887" y="8357"/>
                      </a:lnTo>
                      <a:lnTo>
                        <a:pt x="5784" y="8233"/>
                      </a:lnTo>
                      <a:lnTo>
                        <a:pt x="5619" y="7966"/>
                      </a:lnTo>
                      <a:lnTo>
                        <a:pt x="5455" y="7677"/>
                      </a:lnTo>
                      <a:lnTo>
                        <a:pt x="5311" y="7389"/>
                      </a:lnTo>
                      <a:lnTo>
                        <a:pt x="5125" y="6998"/>
                      </a:lnTo>
                      <a:lnTo>
                        <a:pt x="5043" y="6772"/>
                      </a:lnTo>
                      <a:lnTo>
                        <a:pt x="4981" y="6566"/>
                      </a:lnTo>
                      <a:lnTo>
                        <a:pt x="4920" y="6237"/>
                      </a:lnTo>
                      <a:lnTo>
                        <a:pt x="4899" y="5887"/>
                      </a:lnTo>
                      <a:lnTo>
                        <a:pt x="4899" y="5537"/>
                      </a:lnTo>
                      <a:lnTo>
                        <a:pt x="4920" y="5187"/>
                      </a:lnTo>
                      <a:lnTo>
                        <a:pt x="4940" y="4981"/>
                      </a:lnTo>
                      <a:lnTo>
                        <a:pt x="4961" y="4755"/>
                      </a:lnTo>
                      <a:lnTo>
                        <a:pt x="5002" y="4549"/>
                      </a:lnTo>
                      <a:lnTo>
                        <a:pt x="5084" y="4343"/>
                      </a:lnTo>
                      <a:lnTo>
                        <a:pt x="5125" y="4240"/>
                      </a:lnTo>
                      <a:lnTo>
                        <a:pt x="5208" y="4158"/>
                      </a:lnTo>
                      <a:lnTo>
                        <a:pt x="5269" y="4076"/>
                      </a:lnTo>
                      <a:lnTo>
                        <a:pt x="5352" y="3993"/>
                      </a:lnTo>
                      <a:lnTo>
                        <a:pt x="5455" y="3931"/>
                      </a:lnTo>
                      <a:lnTo>
                        <a:pt x="5537" y="3890"/>
                      </a:lnTo>
                      <a:lnTo>
                        <a:pt x="5640" y="3870"/>
                      </a:lnTo>
                      <a:lnTo>
                        <a:pt x="5763" y="3849"/>
                      </a:lnTo>
                      <a:lnTo>
                        <a:pt x="5866" y="3870"/>
                      </a:lnTo>
                      <a:lnTo>
                        <a:pt x="5969" y="3890"/>
                      </a:lnTo>
                      <a:lnTo>
                        <a:pt x="6052" y="3952"/>
                      </a:lnTo>
                      <a:lnTo>
                        <a:pt x="6134" y="3993"/>
                      </a:lnTo>
                      <a:lnTo>
                        <a:pt x="6216" y="4076"/>
                      </a:lnTo>
                      <a:lnTo>
                        <a:pt x="6299" y="4158"/>
                      </a:lnTo>
                      <a:lnTo>
                        <a:pt x="6402" y="4343"/>
                      </a:lnTo>
                      <a:lnTo>
                        <a:pt x="6484" y="4528"/>
                      </a:lnTo>
                      <a:lnTo>
                        <a:pt x="6525" y="4734"/>
                      </a:lnTo>
                      <a:lnTo>
                        <a:pt x="6566" y="5166"/>
                      </a:lnTo>
                      <a:lnTo>
                        <a:pt x="6607" y="5372"/>
                      </a:lnTo>
                      <a:lnTo>
                        <a:pt x="6628" y="5455"/>
                      </a:lnTo>
                      <a:lnTo>
                        <a:pt x="6690" y="5537"/>
                      </a:lnTo>
                      <a:lnTo>
                        <a:pt x="6793" y="5619"/>
                      </a:lnTo>
                      <a:lnTo>
                        <a:pt x="6854" y="5681"/>
                      </a:lnTo>
                      <a:lnTo>
                        <a:pt x="6916" y="5722"/>
                      </a:lnTo>
                      <a:lnTo>
                        <a:pt x="6957" y="5825"/>
                      </a:lnTo>
                      <a:lnTo>
                        <a:pt x="6978" y="5928"/>
                      </a:lnTo>
                      <a:lnTo>
                        <a:pt x="6978" y="6051"/>
                      </a:lnTo>
                      <a:lnTo>
                        <a:pt x="6998" y="6154"/>
                      </a:lnTo>
                      <a:lnTo>
                        <a:pt x="7060" y="6278"/>
                      </a:lnTo>
                      <a:lnTo>
                        <a:pt x="7122" y="6360"/>
                      </a:lnTo>
                      <a:lnTo>
                        <a:pt x="7225" y="6443"/>
                      </a:lnTo>
                      <a:lnTo>
                        <a:pt x="7328" y="6504"/>
                      </a:lnTo>
                      <a:lnTo>
                        <a:pt x="7431" y="6587"/>
                      </a:lnTo>
                      <a:lnTo>
                        <a:pt x="7513" y="6648"/>
                      </a:lnTo>
                      <a:lnTo>
                        <a:pt x="7595" y="6751"/>
                      </a:lnTo>
                      <a:lnTo>
                        <a:pt x="7636" y="6854"/>
                      </a:lnTo>
                      <a:lnTo>
                        <a:pt x="7657" y="6957"/>
                      </a:lnTo>
                      <a:lnTo>
                        <a:pt x="7657" y="7060"/>
                      </a:lnTo>
                      <a:lnTo>
                        <a:pt x="7616" y="7183"/>
                      </a:lnTo>
                      <a:lnTo>
                        <a:pt x="7575" y="7286"/>
                      </a:lnTo>
                      <a:lnTo>
                        <a:pt x="7492" y="7513"/>
                      </a:lnTo>
                      <a:lnTo>
                        <a:pt x="7472" y="7636"/>
                      </a:lnTo>
                      <a:lnTo>
                        <a:pt x="7492" y="7739"/>
                      </a:lnTo>
                      <a:lnTo>
                        <a:pt x="7822" y="7801"/>
                      </a:lnTo>
                      <a:lnTo>
                        <a:pt x="8172" y="7842"/>
                      </a:lnTo>
                      <a:lnTo>
                        <a:pt x="8522" y="7863"/>
                      </a:lnTo>
                      <a:lnTo>
                        <a:pt x="8871" y="7842"/>
                      </a:lnTo>
                      <a:lnTo>
                        <a:pt x="9221" y="7822"/>
                      </a:lnTo>
                      <a:lnTo>
                        <a:pt x="9551" y="7760"/>
                      </a:lnTo>
                      <a:lnTo>
                        <a:pt x="9901" y="7677"/>
                      </a:lnTo>
                      <a:lnTo>
                        <a:pt x="10230" y="7575"/>
                      </a:lnTo>
                      <a:lnTo>
                        <a:pt x="10333" y="7533"/>
                      </a:lnTo>
                      <a:lnTo>
                        <a:pt x="10415" y="7472"/>
                      </a:lnTo>
                      <a:lnTo>
                        <a:pt x="10456" y="7430"/>
                      </a:lnTo>
                      <a:lnTo>
                        <a:pt x="10477" y="7369"/>
                      </a:lnTo>
                      <a:lnTo>
                        <a:pt x="10497" y="7225"/>
                      </a:lnTo>
                      <a:lnTo>
                        <a:pt x="10497" y="6978"/>
                      </a:lnTo>
                      <a:lnTo>
                        <a:pt x="10497" y="6751"/>
                      </a:lnTo>
                      <a:lnTo>
                        <a:pt x="10497" y="6504"/>
                      </a:lnTo>
                      <a:lnTo>
                        <a:pt x="10518" y="6257"/>
                      </a:lnTo>
                      <a:lnTo>
                        <a:pt x="10580" y="6010"/>
                      </a:lnTo>
                      <a:lnTo>
                        <a:pt x="10662" y="5743"/>
                      </a:lnTo>
                      <a:lnTo>
                        <a:pt x="10744" y="5496"/>
                      </a:lnTo>
                      <a:lnTo>
                        <a:pt x="10827" y="5249"/>
                      </a:lnTo>
                      <a:lnTo>
                        <a:pt x="10868" y="4961"/>
                      </a:lnTo>
                      <a:lnTo>
                        <a:pt x="10889" y="4652"/>
                      </a:lnTo>
                      <a:lnTo>
                        <a:pt x="10868" y="4343"/>
                      </a:lnTo>
                      <a:lnTo>
                        <a:pt x="10806" y="4055"/>
                      </a:lnTo>
                      <a:lnTo>
                        <a:pt x="10744" y="3746"/>
                      </a:lnTo>
                      <a:lnTo>
                        <a:pt x="10662" y="3458"/>
                      </a:lnTo>
                      <a:lnTo>
                        <a:pt x="10456" y="2861"/>
                      </a:lnTo>
                      <a:lnTo>
                        <a:pt x="10312" y="2511"/>
                      </a:lnTo>
                      <a:lnTo>
                        <a:pt x="10230" y="2326"/>
                      </a:lnTo>
                      <a:lnTo>
                        <a:pt x="10127" y="2161"/>
                      </a:lnTo>
                      <a:lnTo>
                        <a:pt x="10024" y="1997"/>
                      </a:lnTo>
                      <a:lnTo>
                        <a:pt x="9901" y="1873"/>
                      </a:lnTo>
                      <a:lnTo>
                        <a:pt x="9654" y="1606"/>
                      </a:lnTo>
                      <a:lnTo>
                        <a:pt x="9345" y="1317"/>
                      </a:lnTo>
                      <a:lnTo>
                        <a:pt x="9036" y="1070"/>
                      </a:lnTo>
                      <a:lnTo>
                        <a:pt x="8727" y="803"/>
                      </a:lnTo>
                      <a:lnTo>
                        <a:pt x="8398" y="576"/>
                      </a:lnTo>
                      <a:lnTo>
                        <a:pt x="8048" y="391"/>
                      </a:lnTo>
                      <a:lnTo>
                        <a:pt x="7698" y="227"/>
                      </a:lnTo>
                      <a:lnTo>
                        <a:pt x="7328" y="103"/>
                      </a:lnTo>
                      <a:lnTo>
                        <a:pt x="7122" y="62"/>
                      </a:lnTo>
                      <a:lnTo>
                        <a:pt x="6937" y="21"/>
                      </a:lnTo>
                      <a:lnTo>
                        <a:pt x="671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6"/>
                <p:cNvSpPr/>
                <p:nvPr/>
              </p:nvSpPr>
              <p:spPr>
                <a:xfrm>
                  <a:off x="-2076908" y="2592255"/>
                  <a:ext cx="45769" cy="44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886" extrusionOk="0">
                      <a:moveTo>
                        <a:pt x="803" y="1"/>
                      </a:moveTo>
                      <a:lnTo>
                        <a:pt x="576" y="166"/>
                      </a:lnTo>
                      <a:lnTo>
                        <a:pt x="371" y="371"/>
                      </a:lnTo>
                      <a:lnTo>
                        <a:pt x="185" y="557"/>
                      </a:lnTo>
                      <a:lnTo>
                        <a:pt x="0" y="783"/>
                      </a:lnTo>
                      <a:lnTo>
                        <a:pt x="124" y="886"/>
                      </a:lnTo>
                      <a:lnTo>
                        <a:pt x="309" y="680"/>
                      </a:lnTo>
                      <a:lnTo>
                        <a:pt x="494" y="474"/>
                      </a:lnTo>
                      <a:lnTo>
                        <a:pt x="679" y="310"/>
                      </a:lnTo>
                      <a:lnTo>
                        <a:pt x="906" y="145"/>
                      </a:lnTo>
                      <a:lnTo>
                        <a:pt x="80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6"/>
                <p:cNvSpPr/>
                <p:nvPr/>
              </p:nvSpPr>
              <p:spPr>
                <a:xfrm>
                  <a:off x="-2068623" y="2621404"/>
                  <a:ext cx="38545" cy="447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" h="886" extrusionOk="0">
                      <a:moveTo>
                        <a:pt x="639" y="0"/>
                      </a:moveTo>
                      <a:lnTo>
                        <a:pt x="1" y="782"/>
                      </a:lnTo>
                      <a:lnTo>
                        <a:pt x="124" y="885"/>
                      </a:lnTo>
                      <a:lnTo>
                        <a:pt x="762" y="103"/>
                      </a:lnTo>
                      <a:lnTo>
                        <a:pt x="63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6"/>
                <p:cNvSpPr/>
                <p:nvPr/>
              </p:nvSpPr>
              <p:spPr>
                <a:xfrm>
                  <a:off x="-1994767" y="2686874"/>
                  <a:ext cx="45769" cy="13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" h="269" extrusionOk="0">
                      <a:moveTo>
                        <a:pt x="844" y="1"/>
                      </a:moveTo>
                      <a:lnTo>
                        <a:pt x="638" y="63"/>
                      </a:lnTo>
                      <a:lnTo>
                        <a:pt x="453" y="104"/>
                      </a:lnTo>
                      <a:lnTo>
                        <a:pt x="247" y="104"/>
                      </a:lnTo>
                      <a:lnTo>
                        <a:pt x="41" y="63"/>
                      </a:lnTo>
                      <a:lnTo>
                        <a:pt x="0" y="227"/>
                      </a:lnTo>
                      <a:lnTo>
                        <a:pt x="165" y="268"/>
                      </a:lnTo>
                      <a:lnTo>
                        <a:pt x="474" y="268"/>
                      </a:lnTo>
                      <a:lnTo>
                        <a:pt x="618" y="227"/>
                      </a:lnTo>
                      <a:lnTo>
                        <a:pt x="762" y="207"/>
                      </a:lnTo>
                      <a:lnTo>
                        <a:pt x="906" y="145"/>
                      </a:lnTo>
                      <a:lnTo>
                        <a:pt x="8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6"/>
                <p:cNvSpPr/>
                <p:nvPr/>
              </p:nvSpPr>
              <p:spPr>
                <a:xfrm>
                  <a:off x="-2047810" y="2734714"/>
                  <a:ext cx="75928" cy="3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" h="722" extrusionOk="0">
                      <a:moveTo>
                        <a:pt x="350" y="1"/>
                      </a:moveTo>
                      <a:lnTo>
                        <a:pt x="247" y="21"/>
                      </a:lnTo>
                      <a:lnTo>
                        <a:pt x="165" y="42"/>
                      </a:lnTo>
                      <a:lnTo>
                        <a:pt x="62" y="83"/>
                      </a:lnTo>
                      <a:lnTo>
                        <a:pt x="42" y="83"/>
                      </a:lnTo>
                      <a:lnTo>
                        <a:pt x="42" y="104"/>
                      </a:lnTo>
                      <a:lnTo>
                        <a:pt x="0" y="165"/>
                      </a:lnTo>
                      <a:lnTo>
                        <a:pt x="0" y="248"/>
                      </a:lnTo>
                      <a:lnTo>
                        <a:pt x="0" y="309"/>
                      </a:lnTo>
                      <a:lnTo>
                        <a:pt x="21" y="392"/>
                      </a:lnTo>
                      <a:lnTo>
                        <a:pt x="62" y="474"/>
                      </a:lnTo>
                      <a:lnTo>
                        <a:pt x="124" y="556"/>
                      </a:lnTo>
                      <a:lnTo>
                        <a:pt x="186" y="618"/>
                      </a:lnTo>
                      <a:lnTo>
                        <a:pt x="289" y="680"/>
                      </a:lnTo>
                      <a:lnTo>
                        <a:pt x="392" y="700"/>
                      </a:lnTo>
                      <a:lnTo>
                        <a:pt x="515" y="721"/>
                      </a:lnTo>
                      <a:lnTo>
                        <a:pt x="700" y="700"/>
                      </a:lnTo>
                      <a:lnTo>
                        <a:pt x="885" y="659"/>
                      </a:lnTo>
                      <a:lnTo>
                        <a:pt x="1215" y="577"/>
                      </a:lnTo>
                      <a:lnTo>
                        <a:pt x="1318" y="556"/>
                      </a:lnTo>
                      <a:lnTo>
                        <a:pt x="1421" y="495"/>
                      </a:lnTo>
                      <a:lnTo>
                        <a:pt x="1462" y="433"/>
                      </a:lnTo>
                      <a:lnTo>
                        <a:pt x="1503" y="371"/>
                      </a:lnTo>
                      <a:lnTo>
                        <a:pt x="1503" y="289"/>
                      </a:lnTo>
                      <a:lnTo>
                        <a:pt x="1482" y="227"/>
                      </a:lnTo>
                      <a:lnTo>
                        <a:pt x="1338" y="289"/>
                      </a:lnTo>
                      <a:lnTo>
                        <a:pt x="1338" y="330"/>
                      </a:lnTo>
                      <a:lnTo>
                        <a:pt x="1318" y="371"/>
                      </a:lnTo>
                      <a:lnTo>
                        <a:pt x="1256" y="392"/>
                      </a:lnTo>
                      <a:lnTo>
                        <a:pt x="1174" y="412"/>
                      </a:lnTo>
                      <a:lnTo>
                        <a:pt x="844" y="495"/>
                      </a:lnTo>
                      <a:lnTo>
                        <a:pt x="597" y="536"/>
                      </a:lnTo>
                      <a:lnTo>
                        <a:pt x="453" y="536"/>
                      </a:lnTo>
                      <a:lnTo>
                        <a:pt x="330" y="515"/>
                      </a:lnTo>
                      <a:lnTo>
                        <a:pt x="289" y="495"/>
                      </a:lnTo>
                      <a:lnTo>
                        <a:pt x="227" y="453"/>
                      </a:lnTo>
                      <a:lnTo>
                        <a:pt x="186" y="392"/>
                      </a:lnTo>
                      <a:lnTo>
                        <a:pt x="165" y="330"/>
                      </a:lnTo>
                      <a:lnTo>
                        <a:pt x="165" y="289"/>
                      </a:lnTo>
                      <a:lnTo>
                        <a:pt x="165" y="206"/>
                      </a:lnTo>
                      <a:lnTo>
                        <a:pt x="289" y="186"/>
                      </a:lnTo>
                      <a:lnTo>
                        <a:pt x="412" y="186"/>
                      </a:lnTo>
                      <a:lnTo>
                        <a:pt x="453" y="21"/>
                      </a:lnTo>
                      <a:lnTo>
                        <a:pt x="350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6"/>
                <p:cNvSpPr/>
                <p:nvPr/>
              </p:nvSpPr>
              <p:spPr>
                <a:xfrm>
                  <a:off x="-1957333" y="1310222"/>
                  <a:ext cx="50972" cy="1133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" h="2244" extrusionOk="0">
                      <a:moveTo>
                        <a:pt x="453" y="0"/>
                      </a:moveTo>
                      <a:lnTo>
                        <a:pt x="350" y="21"/>
                      </a:lnTo>
                      <a:lnTo>
                        <a:pt x="227" y="103"/>
                      </a:lnTo>
                      <a:lnTo>
                        <a:pt x="144" y="206"/>
                      </a:lnTo>
                      <a:lnTo>
                        <a:pt x="103" y="289"/>
                      </a:lnTo>
                      <a:lnTo>
                        <a:pt x="62" y="392"/>
                      </a:lnTo>
                      <a:lnTo>
                        <a:pt x="0" y="618"/>
                      </a:lnTo>
                      <a:lnTo>
                        <a:pt x="165" y="639"/>
                      </a:lnTo>
                      <a:lnTo>
                        <a:pt x="206" y="453"/>
                      </a:lnTo>
                      <a:lnTo>
                        <a:pt x="247" y="371"/>
                      </a:lnTo>
                      <a:lnTo>
                        <a:pt x="288" y="289"/>
                      </a:lnTo>
                      <a:lnTo>
                        <a:pt x="329" y="227"/>
                      </a:lnTo>
                      <a:lnTo>
                        <a:pt x="391" y="186"/>
                      </a:lnTo>
                      <a:lnTo>
                        <a:pt x="474" y="165"/>
                      </a:lnTo>
                      <a:lnTo>
                        <a:pt x="535" y="145"/>
                      </a:lnTo>
                      <a:lnTo>
                        <a:pt x="618" y="186"/>
                      </a:lnTo>
                      <a:lnTo>
                        <a:pt x="659" y="227"/>
                      </a:lnTo>
                      <a:lnTo>
                        <a:pt x="700" y="268"/>
                      </a:lnTo>
                      <a:lnTo>
                        <a:pt x="741" y="350"/>
                      </a:lnTo>
                      <a:lnTo>
                        <a:pt x="782" y="494"/>
                      </a:lnTo>
                      <a:lnTo>
                        <a:pt x="803" y="639"/>
                      </a:lnTo>
                      <a:lnTo>
                        <a:pt x="844" y="1215"/>
                      </a:lnTo>
                      <a:lnTo>
                        <a:pt x="844" y="1297"/>
                      </a:lnTo>
                      <a:lnTo>
                        <a:pt x="823" y="1318"/>
                      </a:lnTo>
                      <a:lnTo>
                        <a:pt x="762" y="1359"/>
                      </a:lnTo>
                      <a:lnTo>
                        <a:pt x="741" y="1380"/>
                      </a:lnTo>
                      <a:lnTo>
                        <a:pt x="679" y="1441"/>
                      </a:lnTo>
                      <a:lnTo>
                        <a:pt x="618" y="1524"/>
                      </a:lnTo>
                      <a:lnTo>
                        <a:pt x="556" y="1606"/>
                      </a:lnTo>
                      <a:lnTo>
                        <a:pt x="515" y="1688"/>
                      </a:lnTo>
                      <a:lnTo>
                        <a:pt x="474" y="1874"/>
                      </a:lnTo>
                      <a:lnTo>
                        <a:pt x="453" y="1976"/>
                      </a:lnTo>
                      <a:lnTo>
                        <a:pt x="474" y="2079"/>
                      </a:lnTo>
                      <a:lnTo>
                        <a:pt x="391" y="2079"/>
                      </a:lnTo>
                      <a:lnTo>
                        <a:pt x="309" y="2059"/>
                      </a:lnTo>
                      <a:lnTo>
                        <a:pt x="247" y="1997"/>
                      </a:lnTo>
                      <a:lnTo>
                        <a:pt x="206" y="1956"/>
                      </a:lnTo>
                      <a:lnTo>
                        <a:pt x="206" y="1915"/>
                      </a:lnTo>
                      <a:lnTo>
                        <a:pt x="206" y="1853"/>
                      </a:lnTo>
                      <a:lnTo>
                        <a:pt x="247" y="1791"/>
                      </a:lnTo>
                      <a:lnTo>
                        <a:pt x="494" y="1235"/>
                      </a:lnTo>
                      <a:lnTo>
                        <a:pt x="597" y="1256"/>
                      </a:lnTo>
                      <a:lnTo>
                        <a:pt x="597" y="1133"/>
                      </a:lnTo>
                      <a:lnTo>
                        <a:pt x="576" y="1009"/>
                      </a:lnTo>
                      <a:lnTo>
                        <a:pt x="494" y="844"/>
                      </a:lnTo>
                      <a:lnTo>
                        <a:pt x="82" y="1729"/>
                      </a:lnTo>
                      <a:lnTo>
                        <a:pt x="62" y="1812"/>
                      </a:lnTo>
                      <a:lnTo>
                        <a:pt x="41" y="1915"/>
                      </a:lnTo>
                      <a:lnTo>
                        <a:pt x="62" y="1997"/>
                      </a:lnTo>
                      <a:lnTo>
                        <a:pt x="103" y="2079"/>
                      </a:lnTo>
                      <a:lnTo>
                        <a:pt x="165" y="2162"/>
                      </a:lnTo>
                      <a:lnTo>
                        <a:pt x="247" y="2203"/>
                      </a:lnTo>
                      <a:lnTo>
                        <a:pt x="371" y="2244"/>
                      </a:lnTo>
                      <a:lnTo>
                        <a:pt x="679" y="2244"/>
                      </a:lnTo>
                      <a:lnTo>
                        <a:pt x="659" y="2141"/>
                      </a:lnTo>
                      <a:lnTo>
                        <a:pt x="638" y="2059"/>
                      </a:lnTo>
                      <a:lnTo>
                        <a:pt x="618" y="1976"/>
                      </a:lnTo>
                      <a:lnTo>
                        <a:pt x="659" y="1791"/>
                      </a:lnTo>
                      <a:lnTo>
                        <a:pt x="741" y="1647"/>
                      </a:lnTo>
                      <a:lnTo>
                        <a:pt x="782" y="1565"/>
                      </a:lnTo>
                      <a:lnTo>
                        <a:pt x="844" y="1524"/>
                      </a:lnTo>
                      <a:lnTo>
                        <a:pt x="865" y="1503"/>
                      </a:lnTo>
                      <a:lnTo>
                        <a:pt x="947" y="1441"/>
                      </a:lnTo>
                      <a:lnTo>
                        <a:pt x="988" y="1400"/>
                      </a:lnTo>
                      <a:lnTo>
                        <a:pt x="1009" y="1338"/>
                      </a:lnTo>
                      <a:lnTo>
                        <a:pt x="1009" y="1277"/>
                      </a:lnTo>
                      <a:lnTo>
                        <a:pt x="1009" y="1215"/>
                      </a:lnTo>
                      <a:lnTo>
                        <a:pt x="968" y="639"/>
                      </a:lnTo>
                      <a:lnTo>
                        <a:pt x="947" y="474"/>
                      </a:lnTo>
                      <a:lnTo>
                        <a:pt x="906" y="330"/>
                      </a:lnTo>
                      <a:lnTo>
                        <a:pt x="865" y="227"/>
                      </a:lnTo>
                      <a:lnTo>
                        <a:pt x="803" y="145"/>
                      </a:lnTo>
                      <a:lnTo>
                        <a:pt x="762" y="83"/>
                      </a:lnTo>
                      <a:lnTo>
                        <a:pt x="700" y="42"/>
                      </a:lnTo>
                      <a:lnTo>
                        <a:pt x="63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6"/>
                <p:cNvSpPr/>
                <p:nvPr/>
              </p:nvSpPr>
              <p:spPr>
                <a:xfrm>
                  <a:off x="-2153846" y="1332045"/>
                  <a:ext cx="68653" cy="27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" h="5373" extrusionOk="0">
                      <a:moveTo>
                        <a:pt x="0" y="1"/>
                      </a:moveTo>
                      <a:lnTo>
                        <a:pt x="21" y="1771"/>
                      </a:lnTo>
                      <a:lnTo>
                        <a:pt x="21" y="2018"/>
                      </a:lnTo>
                      <a:lnTo>
                        <a:pt x="41" y="2162"/>
                      </a:lnTo>
                      <a:lnTo>
                        <a:pt x="82" y="2285"/>
                      </a:lnTo>
                      <a:lnTo>
                        <a:pt x="165" y="2512"/>
                      </a:lnTo>
                      <a:lnTo>
                        <a:pt x="268" y="2718"/>
                      </a:lnTo>
                      <a:lnTo>
                        <a:pt x="288" y="2882"/>
                      </a:lnTo>
                      <a:lnTo>
                        <a:pt x="309" y="3026"/>
                      </a:lnTo>
                      <a:lnTo>
                        <a:pt x="309" y="3356"/>
                      </a:lnTo>
                      <a:lnTo>
                        <a:pt x="247" y="4755"/>
                      </a:lnTo>
                      <a:lnTo>
                        <a:pt x="247" y="4982"/>
                      </a:lnTo>
                      <a:lnTo>
                        <a:pt x="268" y="5085"/>
                      </a:lnTo>
                      <a:lnTo>
                        <a:pt x="309" y="5167"/>
                      </a:lnTo>
                      <a:lnTo>
                        <a:pt x="350" y="5229"/>
                      </a:lnTo>
                      <a:lnTo>
                        <a:pt x="391" y="5290"/>
                      </a:lnTo>
                      <a:lnTo>
                        <a:pt x="453" y="5332"/>
                      </a:lnTo>
                      <a:lnTo>
                        <a:pt x="535" y="5352"/>
                      </a:lnTo>
                      <a:lnTo>
                        <a:pt x="597" y="5373"/>
                      </a:lnTo>
                      <a:lnTo>
                        <a:pt x="679" y="5352"/>
                      </a:lnTo>
                      <a:lnTo>
                        <a:pt x="741" y="5332"/>
                      </a:lnTo>
                      <a:lnTo>
                        <a:pt x="885" y="5290"/>
                      </a:lnTo>
                      <a:lnTo>
                        <a:pt x="967" y="5249"/>
                      </a:lnTo>
                      <a:lnTo>
                        <a:pt x="1070" y="5229"/>
                      </a:lnTo>
                      <a:lnTo>
                        <a:pt x="1132" y="5229"/>
                      </a:lnTo>
                      <a:lnTo>
                        <a:pt x="1173" y="5249"/>
                      </a:lnTo>
                      <a:lnTo>
                        <a:pt x="1194" y="5270"/>
                      </a:lnTo>
                      <a:lnTo>
                        <a:pt x="1194" y="5290"/>
                      </a:lnTo>
                      <a:lnTo>
                        <a:pt x="1358" y="5290"/>
                      </a:lnTo>
                      <a:lnTo>
                        <a:pt x="1358" y="5249"/>
                      </a:lnTo>
                      <a:lnTo>
                        <a:pt x="1338" y="5208"/>
                      </a:lnTo>
                      <a:lnTo>
                        <a:pt x="1297" y="5146"/>
                      </a:lnTo>
                      <a:lnTo>
                        <a:pt x="1256" y="5126"/>
                      </a:lnTo>
                      <a:lnTo>
                        <a:pt x="1194" y="5085"/>
                      </a:lnTo>
                      <a:lnTo>
                        <a:pt x="1091" y="5064"/>
                      </a:lnTo>
                      <a:lnTo>
                        <a:pt x="1009" y="5064"/>
                      </a:lnTo>
                      <a:lnTo>
                        <a:pt x="926" y="5085"/>
                      </a:lnTo>
                      <a:lnTo>
                        <a:pt x="803" y="5126"/>
                      </a:lnTo>
                      <a:lnTo>
                        <a:pt x="679" y="5188"/>
                      </a:lnTo>
                      <a:lnTo>
                        <a:pt x="617" y="5208"/>
                      </a:lnTo>
                      <a:lnTo>
                        <a:pt x="576" y="5188"/>
                      </a:lnTo>
                      <a:lnTo>
                        <a:pt x="515" y="5167"/>
                      </a:lnTo>
                      <a:lnTo>
                        <a:pt x="473" y="5126"/>
                      </a:lnTo>
                      <a:lnTo>
                        <a:pt x="453" y="5064"/>
                      </a:lnTo>
                      <a:lnTo>
                        <a:pt x="432" y="5002"/>
                      </a:lnTo>
                      <a:lnTo>
                        <a:pt x="412" y="4879"/>
                      </a:lnTo>
                      <a:lnTo>
                        <a:pt x="412" y="4755"/>
                      </a:lnTo>
                      <a:lnTo>
                        <a:pt x="473" y="3356"/>
                      </a:lnTo>
                      <a:lnTo>
                        <a:pt x="473" y="3026"/>
                      </a:lnTo>
                      <a:lnTo>
                        <a:pt x="453" y="2841"/>
                      </a:lnTo>
                      <a:lnTo>
                        <a:pt x="412" y="2676"/>
                      </a:lnTo>
                      <a:lnTo>
                        <a:pt x="329" y="2450"/>
                      </a:lnTo>
                      <a:lnTo>
                        <a:pt x="226" y="2244"/>
                      </a:lnTo>
                      <a:lnTo>
                        <a:pt x="206" y="2121"/>
                      </a:lnTo>
                      <a:lnTo>
                        <a:pt x="185" y="1997"/>
                      </a:lnTo>
                      <a:lnTo>
                        <a:pt x="185" y="1771"/>
                      </a:lnTo>
                      <a:lnTo>
                        <a:pt x="1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6"/>
                <p:cNvSpPr/>
                <p:nvPr/>
              </p:nvSpPr>
              <p:spPr>
                <a:xfrm>
                  <a:off x="-2119545" y="1441214"/>
                  <a:ext cx="31220" cy="46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" h="928" extrusionOk="0">
                      <a:moveTo>
                        <a:pt x="535" y="1"/>
                      </a:moveTo>
                      <a:lnTo>
                        <a:pt x="309" y="166"/>
                      </a:lnTo>
                      <a:lnTo>
                        <a:pt x="124" y="371"/>
                      </a:lnTo>
                      <a:lnTo>
                        <a:pt x="41" y="474"/>
                      </a:lnTo>
                      <a:lnTo>
                        <a:pt x="21" y="557"/>
                      </a:lnTo>
                      <a:lnTo>
                        <a:pt x="0" y="618"/>
                      </a:lnTo>
                      <a:lnTo>
                        <a:pt x="21" y="721"/>
                      </a:lnTo>
                      <a:lnTo>
                        <a:pt x="83" y="804"/>
                      </a:lnTo>
                      <a:lnTo>
                        <a:pt x="144" y="845"/>
                      </a:lnTo>
                      <a:lnTo>
                        <a:pt x="206" y="865"/>
                      </a:lnTo>
                      <a:lnTo>
                        <a:pt x="268" y="927"/>
                      </a:lnTo>
                      <a:lnTo>
                        <a:pt x="330" y="886"/>
                      </a:lnTo>
                      <a:lnTo>
                        <a:pt x="371" y="824"/>
                      </a:lnTo>
                      <a:lnTo>
                        <a:pt x="412" y="762"/>
                      </a:lnTo>
                      <a:lnTo>
                        <a:pt x="432" y="701"/>
                      </a:lnTo>
                      <a:lnTo>
                        <a:pt x="432" y="618"/>
                      </a:lnTo>
                      <a:lnTo>
                        <a:pt x="412" y="557"/>
                      </a:lnTo>
                      <a:lnTo>
                        <a:pt x="391" y="495"/>
                      </a:lnTo>
                      <a:lnTo>
                        <a:pt x="350" y="371"/>
                      </a:lnTo>
                      <a:lnTo>
                        <a:pt x="474" y="248"/>
                      </a:lnTo>
                      <a:lnTo>
                        <a:pt x="618" y="124"/>
                      </a:lnTo>
                      <a:lnTo>
                        <a:pt x="53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1;p36"/>
                <p:cNvSpPr/>
                <p:nvPr/>
              </p:nvSpPr>
              <p:spPr>
                <a:xfrm>
                  <a:off x="-2149704" y="1407973"/>
                  <a:ext cx="66582" cy="19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" h="392" extrusionOk="0">
                      <a:moveTo>
                        <a:pt x="803" y="0"/>
                      </a:moveTo>
                      <a:lnTo>
                        <a:pt x="638" y="21"/>
                      </a:lnTo>
                      <a:lnTo>
                        <a:pt x="474" y="41"/>
                      </a:lnTo>
                      <a:lnTo>
                        <a:pt x="309" y="103"/>
                      </a:lnTo>
                      <a:lnTo>
                        <a:pt x="144" y="165"/>
                      </a:lnTo>
                      <a:lnTo>
                        <a:pt x="0" y="247"/>
                      </a:lnTo>
                      <a:lnTo>
                        <a:pt x="83" y="391"/>
                      </a:lnTo>
                      <a:lnTo>
                        <a:pt x="227" y="309"/>
                      </a:lnTo>
                      <a:lnTo>
                        <a:pt x="350" y="247"/>
                      </a:lnTo>
                      <a:lnTo>
                        <a:pt x="515" y="206"/>
                      </a:lnTo>
                      <a:lnTo>
                        <a:pt x="659" y="185"/>
                      </a:lnTo>
                      <a:lnTo>
                        <a:pt x="803" y="165"/>
                      </a:lnTo>
                      <a:lnTo>
                        <a:pt x="968" y="185"/>
                      </a:lnTo>
                      <a:lnTo>
                        <a:pt x="1112" y="206"/>
                      </a:lnTo>
                      <a:lnTo>
                        <a:pt x="1256" y="247"/>
                      </a:lnTo>
                      <a:lnTo>
                        <a:pt x="1318" y="103"/>
                      </a:lnTo>
                      <a:lnTo>
                        <a:pt x="1153" y="41"/>
                      </a:lnTo>
                      <a:lnTo>
                        <a:pt x="988" y="21"/>
                      </a:lnTo>
                      <a:lnTo>
                        <a:pt x="80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2;p36"/>
                <p:cNvSpPr/>
                <p:nvPr/>
              </p:nvSpPr>
              <p:spPr>
                <a:xfrm>
                  <a:off x="-2107067" y="1536894"/>
                  <a:ext cx="26017" cy="53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" h="1051" extrusionOk="0">
                      <a:moveTo>
                        <a:pt x="103" y="0"/>
                      </a:moveTo>
                      <a:lnTo>
                        <a:pt x="62" y="21"/>
                      </a:lnTo>
                      <a:lnTo>
                        <a:pt x="0" y="62"/>
                      </a:lnTo>
                      <a:lnTo>
                        <a:pt x="124" y="186"/>
                      </a:lnTo>
                      <a:lnTo>
                        <a:pt x="165" y="165"/>
                      </a:lnTo>
                      <a:lnTo>
                        <a:pt x="206" y="165"/>
                      </a:lnTo>
                      <a:lnTo>
                        <a:pt x="288" y="206"/>
                      </a:lnTo>
                      <a:lnTo>
                        <a:pt x="330" y="247"/>
                      </a:lnTo>
                      <a:lnTo>
                        <a:pt x="350" y="289"/>
                      </a:lnTo>
                      <a:lnTo>
                        <a:pt x="350" y="371"/>
                      </a:lnTo>
                      <a:lnTo>
                        <a:pt x="350" y="474"/>
                      </a:lnTo>
                      <a:lnTo>
                        <a:pt x="268" y="680"/>
                      </a:lnTo>
                      <a:lnTo>
                        <a:pt x="144" y="988"/>
                      </a:lnTo>
                      <a:lnTo>
                        <a:pt x="309" y="1050"/>
                      </a:lnTo>
                      <a:lnTo>
                        <a:pt x="432" y="741"/>
                      </a:lnTo>
                      <a:lnTo>
                        <a:pt x="474" y="618"/>
                      </a:lnTo>
                      <a:lnTo>
                        <a:pt x="515" y="494"/>
                      </a:lnTo>
                      <a:lnTo>
                        <a:pt x="515" y="350"/>
                      </a:lnTo>
                      <a:lnTo>
                        <a:pt x="494" y="227"/>
                      </a:lnTo>
                      <a:lnTo>
                        <a:pt x="453" y="145"/>
                      </a:lnTo>
                      <a:lnTo>
                        <a:pt x="412" y="83"/>
                      </a:lnTo>
                      <a:lnTo>
                        <a:pt x="330" y="42"/>
                      </a:lnTo>
                      <a:lnTo>
                        <a:pt x="24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6"/>
                <p:cNvSpPr/>
                <p:nvPr/>
              </p:nvSpPr>
              <p:spPr>
                <a:xfrm>
                  <a:off x="-2124748" y="1562910"/>
                  <a:ext cx="21874" cy="26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3" h="515" extrusionOk="0">
                      <a:moveTo>
                        <a:pt x="412" y="0"/>
                      </a:moveTo>
                      <a:lnTo>
                        <a:pt x="309" y="21"/>
                      </a:lnTo>
                      <a:lnTo>
                        <a:pt x="247" y="62"/>
                      </a:lnTo>
                      <a:lnTo>
                        <a:pt x="165" y="103"/>
                      </a:lnTo>
                      <a:lnTo>
                        <a:pt x="103" y="185"/>
                      </a:lnTo>
                      <a:lnTo>
                        <a:pt x="62" y="247"/>
                      </a:lnTo>
                      <a:lnTo>
                        <a:pt x="21" y="329"/>
                      </a:lnTo>
                      <a:lnTo>
                        <a:pt x="0" y="432"/>
                      </a:lnTo>
                      <a:lnTo>
                        <a:pt x="0" y="515"/>
                      </a:lnTo>
                      <a:lnTo>
                        <a:pt x="165" y="494"/>
                      </a:lnTo>
                      <a:lnTo>
                        <a:pt x="186" y="371"/>
                      </a:lnTo>
                      <a:lnTo>
                        <a:pt x="247" y="268"/>
                      </a:lnTo>
                      <a:lnTo>
                        <a:pt x="330" y="206"/>
                      </a:lnTo>
                      <a:lnTo>
                        <a:pt x="433" y="144"/>
                      </a:lnTo>
                      <a:lnTo>
                        <a:pt x="412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6"/>
                <p:cNvSpPr/>
                <p:nvPr/>
              </p:nvSpPr>
              <p:spPr>
                <a:xfrm>
                  <a:off x="-1942784" y="1386150"/>
                  <a:ext cx="57236" cy="68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3" h="1359" extrusionOk="0">
                      <a:moveTo>
                        <a:pt x="988" y="0"/>
                      </a:moveTo>
                      <a:lnTo>
                        <a:pt x="947" y="144"/>
                      </a:lnTo>
                      <a:lnTo>
                        <a:pt x="885" y="268"/>
                      </a:lnTo>
                      <a:lnTo>
                        <a:pt x="824" y="412"/>
                      </a:lnTo>
                      <a:lnTo>
                        <a:pt x="721" y="515"/>
                      </a:lnTo>
                      <a:lnTo>
                        <a:pt x="680" y="556"/>
                      </a:lnTo>
                      <a:lnTo>
                        <a:pt x="618" y="638"/>
                      </a:lnTo>
                      <a:lnTo>
                        <a:pt x="535" y="741"/>
                      </a:lnTo>
                      <a:lnTo>
                        <a:pt x="515" y="844"/>
                      </a:lnTo>
                      <a:lnTo>
                        <a:pt x="494" y="926"/>
                      </a:lnTo>
                      <a:lnTo>
                        <a:pt x="474" y="1050"/>
                      </a:lnTo>
                      <a:lnTo>
                        <a:pt x="453" y="1111"/>
                      </a:lnTo>
                      <a:lnTo>
                        <a:pt x="391" y="1153"/>
                      </a:lnTo>
                      <a:lnTo>
                        <a:pt x="350" y="1194"/>
                      </a:lnTo>
                      <a:lnTo>
                        <a:pt x="268" y="1194"/>
                      </a:lnTo>
                      <a:lnTo>
                        <a:pt x="227" y="1173"/>
                      </a:lnTo>
                      <a:lnTo>
                        <a:pt x="186" y="1132"/>
                      </a:lnTo>
                      <a:lnTo>
                        <a:pt x="165" y="1091"/>
                      </a:lnTo>
                      <a:lnTo>
                        <a:pt x="165" y="1050"/>
                      </a:lnTo>
                      <a:lnTo>
                        <a:pt x="21" y="988"/>
                      </a:lnTo>
                      <a:lnTo>
                        <a:pt x="0" y="1029"/>
                      </a:lnTo>
                      <a:lnTo>
                        <a:pt x="0" y="1091"/>
                      </a:lnTo>
                      <a:lnTo>
                        <a:pt x="21" y="1153"/>
                      </a:lnTo>
                      <a:lnTo>
                        <a:pt x="41" y="1214"/>
                      </a:lnTo>
                      <a:lnTo>
                        <a:pt x="83" y="1276"/>
                      </a:lnTo>
                      <a:lnTo>
                        <a:pt x="144" y="1317"/>
                      </a:lnTo>
                      <a:lnTo>
                        <a:pt x="206" y="1358"/>
                      </a:lnTo>
                      <a:lnTo>
                        <a:pt x="288" y="1358"/>
                      </a:lnTo>
                      <a:lnTo>
                        <a:pt x="391" y="1338"/>
                      </a:lnTo>
                      <a:lnTo>
                        <a:pt x="494" y="1297"/>
                      </a:lnTo>
                      <a:lnTo>
                        <a:pt x="577" y="1214"/>
                      </a:lnTo>
                      <a:lnTo>
                        <a:pt x="638" y="1111"/>
                      </a:lnTo>
                      <a:lnTo>
                        <a:pt x="659" y="947"/>
                      </a:lnTo>
                      <a:lnTo>
                        <a:pt x="680" y="885"/>
                      </a:lnTo>
                      <a:lnTo>
                        <a:pt x="700" y="823"/>
                      </a:lnTo>
                      <a:lnTo>
                        <a:pt x="741" y="741"/>
                      </a:lnTo>
                      <a:lnTo>
                        <a:pt x="803" y="679"/>
                      </a:lnTo>
                      <a:lnTo>
                        <a:pt x="844" y="638"/>
                      </a:lnTo>
                      <a:lnTo>
                        <a:pt x="947" y="494"/>
                      </a:lnTo>
                      <a:lnTo>
                        <a:pt x="1050" y="350"/>
                      </a:lnTo>
                      <a:lnTo>
                        <a:pt x="1112" y="185"/>
                      </a:lnTo>
                      <a:lnTo>
                        <a:pt x="1132" y="21"/>
                      </a:lnTo>
                      <a:lnTo>
                        <a:pt x="988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6"/>
                <p:cNvSpPr/>
                <p:nvPr/>
              </p:nvSpPr>
              <p:spPr>
                <a:xfrm>
                  <a:off x="-2115402" y="2110874"/>
                  <a:ext cx="9396" cy="36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" h="721" extrusionOk="0">
                      <a:moveTo>
                        <a:pt x="1" y="0"/>
                      </a:moveTo>
                      <a:lnTo>
                        <a:pt x="1" y="371"/>
                      </a:lnTo>
                      <a:lnTo>
                        <a:pt x="21" y="720"/>
                      </a:lnTo>
                      <a:lnTo>
                        <a:pt x="186" y="700"/>
                      </a:lnTo>
                      <a:lnTo>
                        <a:pt x="165" y="350"/>
                      </a:lnTo>
                      <a:lnTo>
                        <a:pt x="165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6"/>
                <p:cNvSpPr/>
                <p:nvPr/>
              </p:nvSpPr>
              <p:spPr>
                <a:xfrm>
                  <a:off x="-2404464" y="1771901"/>
                  <a:ext cx="322403" cy="3473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2" h="6875" extrusionOk="0">
                      <a:moveTo>
                        <a:pt x="3561" y="0"/>
                      </a:moveTo>
                      <a:lnTo>
                        <a:pt x="3417" y="21"/>
                      </a:lnTo>
                      <a:lnTo>
                        <a:pt x="3273" y="62"/>
                      </a:lnTo>
                      <a:lnTo>
                        <a:pt x="3150" y="124"/>
                      </a:lnTo>
                      <a:lnTo>
                        <a:pt x="3026" y="185"/>
                      </a:lnTo>
                      <a:lnTo>
                        <a:pt x="2779" y="350"/>
                      </a:lnTo>
                      <a:lnTo>
                        <a:pt x="2573" y="556"/>
                      </a:lnTo>
                      <a:lnTo>
                        <a:pt x="1956" y="1132"/>
                      </a:lnTo>
                      <a:lnTo>
                        <a:pt x="1359" y="1729"/>
                      </a:lnTo>
                      <a:lnTo>
                        <a:pt x="783" y="2367"/>
                      </a:lnTo>
                      <a:lnTo>
                        <a:pt x="227" y="3005"/>
                      </a:lnTo>
                      <a:lnTo>
                        <a:pt x="145" y="3129"/>
                      </a:lnTo>
                      <a:lnTo>
                        <a:pt x="83" y="3232"/>
                      </a:lnTo>
                      <a:lnTo>
                        <a:pt x="21" y="3376"/>
                      </a:lnTo>
                      <a:lnTo>
                        <a:pt x="1" y="3499"/>
                      </a:lnTo>
                      <a:lnTo>
                        <a:pt x="1" y="3602"/>
                      </a:lnTo>
                      <a:lnTo>
                        <a:pt x="21" y="3684"/>
                      </a:lnTo>
                      <a:lnTo>
                        <a:pt x="83" y="3767"/>
                      </a:lnTo>
                      <a:lnTo>
                        <a:pt x="145" y="3829"/>
                      </a:lnTo>
                      <a:lnTo>
                        <a:pt x="206" y="3870"/>
                      </a:lnTo>
                      <a:lnTo>
                        <a:pt x="268" y="3890"/>
                      </a:lnTo>
                      <a:lnTo>
                        <a:pt x="330" y="3911"/>
                      </a:lnTo>
                      <a:lnTo>
                        <a:pt x="392" y="3911"/>
                      </a:lnTo>
                      <a:lnTo>
                        <a:pt x="453" y="3890"/>
                      </a:lnTo>
                      <a:lnTo>
                        <a:pt x="453" y="3829"/>
                      </a:lnTo>
                      <a:lnTo>
                        <a:pt x="495" y="3726"/>
                      </a:lnTo>
                      <a:lnTo>
                        <a:pt x="536" y="3623"/>
                      </a:lnTo>
                      <a:lnTo>
                        <a:pt x="597" y="3520"/>
                      </a:lnTo>
                      <a:lnTo>
                        <a:pt x="680" y="3417"/>
                      </a:lnTo>
                      <a:lnTo>
                        <a:pt x="865" y="3252"/>
                      </a:lnTo>
                      <a:lnTo>
                        <a:pt x="1071" y="3088"/>
                      </a:lnTo>
                      <a:lnTo>
                        <a:pt x="1091" y="3067"/>
                      </a:lnTo>
                      <a:lnTo>
                        <a:pt x="1483" y="2738"/>
                      </a:lnTo>
                      <a:lnTo>
                        <a:pt x="1853" y="2388"/>
                      </a:lnTo>
                      <a:lnTo>
                        <a:pt x="2203" y="2017"/>
                      </a:lnTo>
                      <a:lnTo>
                        <a:pt x="2512" y="1626"/>
                      </a:lnTo>
                      <a:lnTo>
                        <a:pt x="2759" y="1297"/>
                      </a:lnTo>
                      <a:lnTo>
                        <a:pt x="2903" y="1132"/>
                      </a:lnTo>
                      <a:lnTo>
                        <a:pt x="3047" y="988"/>
                      </a:lnTo>
                      <a:lnTo>
                        <a:pt x="3211" y="865"/>
                      </a:lnTo>
                      <a:lnTo>
                        <a:pt x="3376" y="782"/>
                      </a:lnTo>
                      <a:lnTo>
                        <a:pt x="3541" y="721"/>
                      </a:lnTo>
                      <a:lnTo>
                        <a:pt x="3726" y="721"/>
                      </a:lnTo>
                      <a:lnTo>
                        <a:pt x="3850" y="741"/>
                      </a:lnTo>
                      <a:lnTo>
                        <a:pt x="3952" y="782"/>
                      </a:lnTo>
                      <a:lnTo>
                        <a:pt x="4055" y="844"/>
                      </a:lnTo>
                      <a:lnTo>
                        <a:pt x="4138" y="926"/>
                      </a:lnTo>
                      <a:lnTo>
                        <a:pt x="4220" y="1009"/>
                      </a:lnTo>
                      <a:lnTo>
                        <a:pt x="4302" y="1091"/>
                      </a:lnTo>
                      <a:lnTo>
                        <a:pt x="4405" y="1276"/>
                      </a:lnTo>
                      <a:lnTo>
                        <a:pt x="4467" y="1503"/>
                      </a:lnTo>
                      <a:lnTo>
                        <a:pt x="4529" y="1750"/>
                      </a:lnTo>
                      <a:lnTo>
                        <a:pt x="4549" y="1997"/>
                      </a:lnTo>
                      <a:lnTo>
                        <a:pt x="4570" y="2223"/>
                      </a:lnTo>
                      <a:lnTo>
                        <a:pt x="4570" y="2408"/>
                      </a:lnTo>
                      <a:lnTo>
                        <a:pt x="4570" y="2491"/>
                      </a:lnTo>
                      <a:lnTo>
                        <a:pt x="4529" y="2573"/>
                      </a:lnTo>
                      <a:lnTo>
                        <a:pt x="4488" y="2635"/>
                      </a:lnTo>
                      <a:lnTo>
                        <a:pt x="4426" y="2696"/>
                      </a:lnTo>
                      <a:lnTo>
                        <a:pt x="4261" y="2779"/>
                      </a:lnTo>
                      <a:lnTo>
                        <a:pt x="4055" y="2902"/>
                      </a:lnTo>
                      <a:lnTo>
                        <a:pt x="3973" y="2985"/>
                      </a:lnTo>
                      <a:lnTo>
                        <a:pt x="3891" y="3067"/>
                      </a:lnTo>
                      <a:lnTo>
                        <a:pt x="3829" y="3149"/>
                      </a:lnTo>
                      <a:lnTo>
                        <a:pt x="3788" y="3273"/>
                      </a:lnTo>
                      <a:lnTo>
                        <a:pt x="3747" y="3376"/>
                      </a:lnTo>
                      <a:lnTo>
                        <a:pt x="3747" y="3499"/>
                      </a:lnTo>
                      <a:lnTo>
                        <a:pt x="3747" y="3623"/>
                      </a:lnTo>
                      <a:lnTo>
                        <a:pt x="3747" y="3746"/>
                      </a:lnTo>
                      <a:lnTo>
                        <a:pt x="3808" y="3952"/>
                      </a:lnTo>
                      <a:lnTo>
                        <a:pt x="3932" y="4137"/>
                      </a:lnTo>
                      <a:lnTo>
                        <a:pt x="4076" y="4323"/>
                      </a:lnTo>
                      <a:lnTo>
                        <a:pt x="4261" y="4467"/>
                      </a:lnTo>
                      <a:lnTo>
                        <a:pt x="4302" y="4487"/>
                      </a:lnTo>
                      <a:lnTo>
                        <a:pt x="4446" y="4590"/>
                      </a:lnTo>
                      <a:lnTo>
                        <a:pt x="4570" y="4693"/>
                      </a:lnTo>
                      <a:lnTo>
                        <a:pt x="4611" y="4734"/>
                      </a:lnTo>
                      <a:lnTo>
                        <a:pt x="4632" y="4775"/>
                      </a:lnTo>
                      <a:lnTo>
                        <a:pt x="4652" y="4837"/>
                      </a:lnTo>
                      <a:lnTo>
                        <a:pt x="4632" y="4878"/>
                      </a:lnTo>
                      <a:lnTo>
                        <a:pt x="4611" y="4961"/>
                      </a:lnTo>
                      <a:lnTo>
                        <a:pt x="4549" y="5022"/>
                      </a:lnTo>
                      <a:lnTo>
                        <a:pt x="4508" y="5063"/>
                      </a:lnTo>
                      <a:lnTo>
                        <a:pt x="4426" y="5187"/>
                      </a:lnTo>
                      <a:lnTo>
                        <a:pt x="4385" y="5310"/>
                      </a:lnTo>
                      <a:lnTo>
                        <a:pt x="4344" y="5434"/>
                      </a:lnTo>
                      <a:lnTo>
                        <a:pt x="4344" y="5557"/>
                      </a:lnTo>
                      <a:lnTo>
                        <a:pt x="4344" y="5702"/>
                      </a:lnTo>
                      <a:lnTo>
                        <a:pt x="4385" y="5825"/>
                      </a:lnTo>
                      <a:lnTo>
                        <a:pt x="4446" y="5949"/>
                      </a:lnTo>
                      <a:lnTo>
                        <a:pt x="4508" y="6051"/>
                      </a:lnTo>
                      <a:lnTo>
                        <a:pt x="4632" y="6154"/>
                      </a:lnTo>
                      <a:lnTo>
                        <a:pt x="4755" y="6257"/>
                      </a:lnTo>
                      <a:lnTo>
                        <a:pt x="4940" y="6401"/>
                      </a:lnTo>
                      <a:lnTo>
                        <a:pt x="5002" y="6484"/>
                      </a:lnTo>
                      <a:lnTo>
                        <a:pt x="5043" y="6587"/>
                      </a:lnTo>
                      <a:lnTo>
                        <a:pt x="5064" y="6690"/>
                      </a:lnTo>
                      <a:lnTo>
                        <a:pt x="5064" y="6751"/>
                      </a:lnTo>
                      <a:lnTo>
                        <a:pt x="5023" y="6792"/>
                      </a:lnTo>
                      <a:lnTo>
                        <a:pt x="5167" y="6875"/>
                      </a:lnTo>
                      <a:lnTo>
                        <a:pt x="5208" y="6813"/>
                      </a:lnTo>
                      <a:lnTo>
                        <a:pt x="5229" y="6731"/>
                      </a:lnTo>
                      <a:lnTo>
                        <a:pt x="5229" y="6648"/>
                      </a:lnTo>
                      <a:lnTo>
                        <a:pt x="5208" y="6566"/>
                      </a:lnTo>
                      <a:lnTo>
                        <a:pt x="5146" y="6422"/>
                      </a:lnTo>
                      <a:lnTo>
                        <a:pt x="5043" y="6278"/>
                      </a:lnTo>
                      <a:lnTo>
                        <a:pt x="4961" y="6196"/>
                      </a:lnTo>
                      <a:lnTo>
                        <a:pt x="4858" y="6134"/>
                      </a:lnTo>
                      <a:lnTo>
                        <a:pt x="4735" y="6031"/>
                      </a:lnTo>
                      <a:lnTo>
                        <a:pt x="4632" y="5949"/>
                      </a:lnTo>
                      <a:lnTo>
                        <a:pt x="4591" y="5866"/>
                      </a:lnTo>
                      <a:lnTo>
                        <a:pt x="4529" y="5763"/>
                      </a:lnTo>
                      <a:lnTo>
                        <a:pt x="4508" y="5660"/>
                      </a:lnTo>
                      <a:lnTo>
                        <a:pt x="4508" y="5557"/>
                      </a:lnTo>
                      <a:lnTo>
                        <a:pt x="4508" y="5455"/>
                      </a:lnTo>
                      <a:lnTo>
                        <a:pt x="4529" y="5352"/>
                      </a:lnTo>
                      <a:lnTo>
                        <a:pt x="4570" y="5269"/>
                      </a:lnTo>
                      <a:lnTo>
                        <a:pt x="4632" y="5187"/>
                      </a:lnTo>
                      <a:lnTo>
                        <a:pt x="4673" y="5125"/>
                      </a:lnTo>
                      <a:lnTo>
                        <a:pt x="4735" y="5043"/>
                      </a:lnTo>
                      <a:lnTo>
                        <a:pt x="4796" y="4940"/>
                      </a:lnTo>
                      <a:lnTo>
                        <a:pt x="4817" y="4837"/>
                      </a:lnTo>
                      <a:lnTo>
                        <a:pt x="4796" y="4755"/>
                      </a:lnTo>
                      <a:lnTo>
                        <a:pt x="4755" y="4672"/>
                      </a:lnTo>
                      <a:lnTo>
                        <a:pt x="4693" y="4590"/>
                      </a:lnTo>
                      <a:lnTo>
                        <a:pt x="4549" y="4467"/>
                      </a:lnTo>
                      <a:lnTo>
                        <a:pt x="4385" y="4343"/>
                      </a:lnTo>
                      <a:lnTo>
                        <a:pt x="4364" y="4323"/>
                      </a:lnTo>
                      <a:lnTo>
                        <a:pt x="4199" y="4199"/>
                      </a:lnTo>
                      <a:lnTo>
                        <a:pt x="4055" y="4055"/>
                      </a:lnTo>
                      <a:lnTo>
                        <a:pt x="3973" y="3890"/>
                      </a:lnTo>
                      <a:lnTo>
                        <a:pt x="3911" y="3705"/>
                      </a:lnTo>
                      <a:lnTo>
                        <a:pt x="3911" y="3602"/>
                      </a:lnTo>
                      <a:lnTo>
                        <a:pt x="3911" y="3520"/>
                      </a:lnTo>
                      <a:lnTo>
                        <a:pt x="3911" y="3417"/>
                      </a:lnTo>
                      <a:lnTo>
                        <a:pt x="3932" y="3335"/>
                      </a:lnTo>
                      <a:lnTo>
                        <a:pt x="3973" y="3232"/>
                      </a:lnTo>
                      <a:lnTo>
                        <a:pt x="4035" y="3170"/>
                      </a:lnTo>
                      <a:lnTo>
                        <a:pt x="4076" y="3088"/>
                      </a:lnTo>
                      <a:lnTo>
                        <a:pt x="4158" y="3026"/>
                      </a:lnTo>
                      <a:lnTo>
                        <a:pt x="4323" y="2923"/>
                      </a:lnTo>
                      <a:lnTo>
                        <a:pt x="4529" y="2820"/>
                      </a:lnTo>
                      <a:lnTo>
                        <a:pt x="4611" y="2738"/>
                      </a:lnTo>
                      <a:lnTo>
                        <a:pt x="4673" y="2635"/>
                      </a:lnTo>
                      <a:lnTo>
                        <a:pt x="4714" y="2532"/>
                      </a:lnTo>
                      <a:lnTo>
                        <a:pt x="4735" y="2429"/>
                      </a:lnTo>
                      <a:lnTo>
                        <a:pt x="4735" y="2223"/>
                      </a:lnTo>
                      <a:lnTo>
                        <a:pt x="4714" y="1976"/>
                      </a:lnTo>
                      <a:lnTo>
                        <a:pt x="4693" y="1709"/>
                      </a:lnTo>
                      <a:lnTo>
                        <a:pt x="4632" y="1462"/>
                      </a:lnTo>
                      <a:lnTo>
                        <a:pt x="4549" y="1215"/>
                      </a:lnTo>
                      <a:lnTo>
                        <a:pt x="4488" y="1112"/>
                      </a:lnTo>
                      <a:lnTo>
                        <a:pt x="4426" y="1009"/>
                      </a:lnTo>
                      <a:lnTo>
                        <a:pt x="4344" y="885"/>
                      </a:lnTo>
                      <a:lnTo>
                        <a:pt x="4241" y="803"/>
                      </a:lnTo>
                      <a:lnTo>
                        <a:pt x="4138" y="700"/>
                      </a:lnTo>
                      <a:lnTo>
                        <a:pt x="4014" y="638"/>
                      </a:lnTo>
                      <a:lnTo>
                        <a:pt x="3891" y="576"/>
                      </a:lnTo>
                      <a:lnTo>
                        <a:pt x="3747" y="556"/>
                      </a:lnTo>
                      <a:lnTo>
                        <a:pt x="3541" y="556"/>
                      </a:lnTo>
                      <a:lnTo>
                        <a:pt x="3438" y="576"/>
                      </a:lnTo>
                      <a:lnTo>
                        <a:pt x="3335" y="618"/>
                      </a:lnTo>
                      <a:lnTo>
                        <a:pt x="3150" y="700"/>
                      </a:lnTo>
                      <a:lnTo>
                        <a:pt x="2964" y="844"/>
                      </a:lnTo>
                      <a:lnTo>
                        <a:pt x="2800" y="988"/>
                      </a:lnTo>
                      <a:lnTo>
                        <a:pt x="2656" y="1173"/>
                      </a:lnTo>
                      <a:lnTo>
                        <a:pt x="2368" y="1523"/>
                      </a:lnTo>
                      <a:lnTo>
                        <a:pt x="2059" y="1914"/>
                      </a:lnTo>
                      <a:lnTo>
                        <a:pt x="1730" y="2264"/>
                      </a:lnTo>
                      <a:lnTo>
                        <a:pt x="1380" y="2614"/>
                      </a:lnTo>
                      <a:lnTo>
                        <a:pt x="1009" y="2923"/>
                      </a:lnTo>
                      <a:lnTo>
                        <a:pt x="968" y="2964"/>
                      </a:lnTo>
                      <a:lnTo>
                        <a:pt x="762" y="3129"/>
                      </a:lnTo>
                      <a:lnTo>
                        <a:pt x="577" y="3293"/>
                      </a:lnTo>
                      <a:lnTo>
                        <a:pt x="474" y="3396"/>
                      </a:lnTo>
                      <a:lnTo>
                        <a:pt x="412" y="3499"/>
                      </a:lnTo>
                      <a:lnTo>
                        <a:pt x="350" y="3623"/>
                      </a:lnTo>
                      <a:lnTo>
                        <a:pt x="309" y="3746"/>
                      </a:lnTo>
                      <a:lnTo>
                        <a:pt x="248" y="3705"/>
                      </a:lnTo>
                      <a:lnTo>
                        <a:pt x="206" y="3664"/>
                      </a:lnTo>
                      <a:lnTo>
                        <a:pt x="186" y="3623"/>
                      </a:lnTo>
                      <a:lnTo>
                        <a:pt x="165" y="3561"/>
                      </a:lnTo>
                      <a:lnTo>
                        <a:pt x="165" y="3520"/>
                      </a:lnTo>
                      <a:lnTo>
                        <a:pt x="186" y="3417"/>
                      </a:lnTo>
                      <a:lnTo>
                        <a:pt x="227" y="3314"/>
                      </a:lnTo>
                      <a:lnTo>
                        <a:pt x="371" y="3108"/>
                      </a:lnTo>
                      <a:lnTo>
                        <a:pt x="906" y="2470"/>
                      </a:lnTo>
                      <a:lnTo>
                        <a:pt x="1483" y="1853"/>
                      </a:lnTo>
                      <a:lnTo>
                        <a:pt x="2059" y="1256"/>
                      </a:lnTo>
                      <a:lnTo>
                        <a:pt x="2676" y="679"/>
                      </a:lnTo>
                      <a:lnTo>
                        <a:pt x="2882" y="494"/>
                      </a:lnTo>
                      <a:lnTo>
                        <a:pt x="3088" y="329"/>
                      </a:lnTo>
                      <a:lnTo>
                        <a:pt x="3211" y="268"/>
                      </a:lnTo>
                      <a:lnTo>
                        <a:pt x="3314" y="227"/>
                      </a:lnTo>
                      <a:lnTo>
                        <a:pt x="3438" y="185"/>
                      </a:lnTo>
                      <a:lnTo>
                        <a:pt x="3561" y="165"/>
                      </a:lnTo>
                      <a:lnTo>
                        <a:pt x="3747" y="165"/>
                      </a:lnTo>
                      <a:lnTo>
                        <a:pt x="3911" y="206"/>
                      </a:lnTo>
                      <a:lnTo>
                        <a:pt x="4055" y="268"/>
                      </a:lnTo>
                      <a:lnTo>
                        <a:pt x="4199" y="371"/>
                      </a:lnTo>
                      <a:lnTo>
                        <a:pt x="4323" y="494"/>
                      </a:lnTo>
                      <a:lnTo>
                        <a:pt x="4446" y="618"/>
                      </a:lnTo>
                      <a:lnTo>
                        <a:pt x="4549" y="741"/>
                      </a:lnTo>
                      <a:lnTo>
                        <a:pt x="4611" y="885"/>
                      </a:lnTo>
                      <a:lnTo>
                        <a:pt x="4673" y="1029"/>
                      </a:lnTo>
                      <a:lnTo>
                        <a:pt x="4735" y="1194"/>
                      </a:lnTo>
                      <a:lnTo>
                        <a:pt x="4796" y="1503"/>
                      </a:lnTo>
                      <a:lnTo>
                        <a:pt x="4838" y="1811"/>
                      </a:lnTo>
                      <a:lnTo>
                        <a:pt x="4879" y="2141"/>
                      </a:lnTo>
                      <a:lnTo>
                        <a:pt x="4879" y="2285"/>
                      </a:lnTo>
                      <a:lnTo>
                        <a:pt x="4899" y="2367"/>
                      </a:lnTo>
                      <a:lnTo>
                        <a:pt x="4920" y="2470"/>
                      </a:lnTo>
                      <a:lnTo>
                        <a:pt x="4982" y="2573"/>
                      </a:lnTo>
                      <a:lnTo>
                        <a:pt x="5002" y="2614"/>
                      </a:lnTo>
                      <a:lnTo>
                        <a:pt x="5064" y="2655"/>
                      </a:lnTo>
                      <a:lnTo>
                        <a:pt x="5146" y="2676"/>
                      </a:lnTo>
                      <a:lnTo>
                        <a:pt x="5229" y="2696"/>
                      </a:lnTo>
                      <a:lnTo>
                        <a:pt x="5311" y="2696"/>
                      </a:lnTo>
                      <a:lnTo>
                        <a:pt x="5373" y="2717"/>
                      </a:lnTo>
                      <a:lnTo>
                        <a:pt x="5414" y="2779"/>
                      </a:lnTo>
                      <a:lnTo>
                        <a:pt x="5455" y="2841"/>
                      </a:lnTo>
                      <a:lnTo>
                        <a:pt x="5476" y="2902"/>
                      </a:lnTo>
                      <a:lnTo>
                        <a:pt x="5496" y="3067"/>
                      </a:lnTo>
                      <a:lnTo>
                        <a:pt x="5496" y="3211"/>
                      </a:lnTo>
                      <a:lnTo>
                        <a:pt x="5476" y="3293"/>
                      </a:lnTo>
                      <a:lnTo>
                        <a:pt x="5455" y="3479"/>
                      </a:lnTo>
                      <a:lnTo>
                        <a:pt x="5434" y="3664"/>
                      </a:lnTo>
                      <a:lnTo>
                        <a:pt x="5455" y="3746"/>
                      </a:lnTo>
                      <a:lnTo>
                        <a:pt x="5476" y="3829"/>
                      </a:lnTo>
                      <a:lnTo>
                        <a:pt x="5496" y="3911"/>
                      </a:lnTo>
                      <a:lnTo>
                        <a:pt x="5558" y="3993"/>
                      </a:lnTo>
                      <a:lnTo>
                        <a:pt x="5599" y="4055"/>
                      </a:lnTo>
                      <a:lnTo>
                        <a:pt x="5681" y="4096"/>
                      </a:lnTo>
                      <a:lnTo>
                        <a:pt x="5805" y="4178"/>
                      </a:lnTo>
                      <a:lnTo>
                        <a:pt x="5949" y="4261"/>
                      </a:lnTo>
                      <a:lnTo>
                        <a:pt x="6031" y="4343"/>
                      </a:lnTo>
                      <a:lnTo>
                        <a:pt x="6114" y="4446"/>
                      </a:lnTo>
                      <a:lnTo>
                        <a:pt x="6155" y="4549"/>
                      </a:lnTo>
                      <a:lnTo>
                        <a:pt x="6196" y="4672"/>
                      </a:lnTo>
                      <a:lnTo>
                        <a:pt x="6217" y="4796"/>
                      </a:lnTo>
                      <a:lnTo>
                        <a:pt x="6217" y="4919"/>
                      </a:lnTo>
                      <a:lnTo>
                        <a:pt x="6196" y="5043"/>
                      </a:lnTo>
                      <a:lnTo>
                        <a:pt x="6175" y="5166"/>
                      </a:lnTo>
                      <a:lnTo>
                        <a:pt x="6134" y="5290"/>
                      </a:lnTo>
                      <a:lnTo>
                        <a:pt x="6072" y="5413"/>
                      </a:lnTo>
                      <a:lnTo>
                        <a:pt x="5908" y="5660"/>
                      </a:lnTo>
                      <a:lnTo>
                        <a:pt x="5743" y="5866"/>
                      </a:lnTo>
                      <a:lnTo>
                        <a:pt x="5578" y="6072"/>
                      </a:lnTo>
                      <a:lnTo>
                        <a:pt x="5681" y="6175"/>
                      </a:lnTo>
                      <a:lnTo>
                        <a:pt x="5867" y="5969"/>
                      </a:lnTo>
                      <a:lnTo>
                        <a:pt x="6052" y="5743"/>
                      </a:lnTo>
                      <a:lnTo>
                        <a:pt x="6217" y="5496"/>
                      </a:lnTo>
                      <a:lnTo>
                        <a:pt x="6278" y="5352"/>
                      </a:lnTo>
                      <a:lnTo>
                        <a:pt x="6319" y="5228"/>
                      </a:lnTo>
                      <a:lnTo>
                        <a:pt x="6361" y="5084"/>
                      </a:lnTo>
                      <a:lnTo>
                        <a:pt x="6381" y="4940"/>
                      </a:lnTo>
                      <a:lnTo>
                        <a:pt x="6381" y="4775"/>
                      </a:lnTo>
                      <a:lnTo>
                        <a:pt x="6361" y="4631"/>
                      </a:lnTo>
                      <a:lnTo>
                        <a:pt x="6319" y="4487"/>
                      </a:lnTo>
                      <a:lnTo>
                        <a:pt x="6258" y="4343"/>
                      </a:lnTo>
                      <a:lnTo>
                        <a:pt x="6155" y="4220"/>
                      </a:lnTo>
                      <a:lnTo>
                        <a:pt x="6031" y="4117"/>
                      </a:lnTo>
                      <a:lnTo>
                        <a:pt x="5887" y="4034"/>
                      </a:lnTo>
                      <a:lnTo>
                        <a:pt x="5764" y="3973"/>
                      </a:lnTo>
                      <a:lnTo>
                        <a:pt x="5681" y="3890"/>
                      </a:lnTo>
                      <a:lnTo>
                        <a:pt x="5640" y="3829"/>
                      </a:lnTo>
                      <a:lnTo>
                        <a:pt x="5620" y="3767"/>
                      </a:lnTo>
                      <a:lnTo>
                        <a:pt x="5599" y="3623"/>
                      </a:lnTo>
                      <a:lnTo>
                        <a:pt x="5620" y="3479"/>
                      </a:lnTo>
                      <a:lnTo>
                        <a:pt x="5640" y="3335"/>
                      </a:lnTo>
                      <a:lnTo>
                        <a:pt x="5661" y="3252"/>
                      </a:lnTo>
                      <a:lnTo>
                        <a:pt x="5661" y="3129"/>
                      </a:lnTo>
                      <a:lnTo>
                        <a:pt x="5661" y="3026"/>
                      </a:lnTo>
                      <a:lnTo>
                        <a:pt x="5661" y="2902"/>
                      </a:lnTo>
                      <a:lnTo>
                        <a:pt x="5620" y="2799"/>
                      </a:lnTo>
                      <a:lnTo>
                        <a:pt x="5578" y="2717"/>
                      </a:lnTo>
                      <a:lnTo>
                        <a:pt x="5517" y="2635"/>
                      </a:lnTo>
                      <a:lnTo>
                        <a:pt x="5434" y="2573"/>
                      </a:lnTo>
                      <a:lnTo>
                        <a:pt x="5352" y="2532"/>
                      </a:lnTo>
                      <a:lnTo>
                        <a:pt x="5249" y="2532"/>
                      </a:lnTo>
                      <a:lnTo>
                        <a:pt x="5187" y="2511"/>
                      </a:lnTo>
                      <a:lnTo>
                        <a:pt x="5146" y="2511"/>
                      </a:lnTo>
                      <a:lnTo>
                        <a:pt x="5105" y="2470"/>
                      </a:lnTo>
                      <a:lnTo>
                        <a:pt x="5064" y="2408"/>
                      </a:lnTo>
                      <a:lnTo>
                        <a:pt x="5043" y="2285"/>
                      </a:lnTo>
                      <a:lnTo>
                        <a:pt x="5043" y="2120"/>
                      </a:lnTo>
                      <a:lnTo>
                        <a:pt x="5002" y="1791"/>
                      </a:lnTo>
                      <a:lnTo>
                        <a:pt x="4961" y="1462"/>
                      </a:lnTo>
                      <a:lnTo>
                        <a:pt x="4879" y="1132"/>
                      </a:lnTo>
                      <a:lnTo>
                        <a:pt x="4838" y="988"/>
                      </a:lnTo>
                      <a:lnTo>
                        <a:pt x="4776" y="823"/>
                      </a:lnTo>
                      <a:lnTo>
                        <a:pt x="4673" y="659"/>
                      </a:lnTo>
                      <a:lnTo>
                        <a:pt x="4570" y="515"/>
                      </a:lnTo>
                      <a:lnTo>
                        <a:pt x="4446" y="371"/>
                      </a:lnTo>
                      <a:lnTo>
                        <a:pt x="4282" y="227"/>
                      </a:lnTo>
                      <a:lnTo>
                        <a:pt x="4117" y="124"/>
                      </a:lnTo>
                      <a:lnTo>
                        <a:pt x="3952" y="41"/>
                      </a:lnTo>
                      <a:lnTo>
                        <a:pt x="374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6"/>
                <p:cNvSpPr/>
                <p:nvPr/>
              </p:nvSpPr>
              <p:spPr>
                <a:xfrm>
                  <a:off x="-1877263" y="1687638"/>
                  <a:ext cx="40566" cy="15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310" extrusionOk="0">
                      <a:moveTo>
                        <a:pt x="762" y="1"/>
                      </a:moveTo>
                      <a:lnTo>
                        <a:pt x="0" y="145"/>
                      </a:lnTo>
                      <a:lnTo>
                        <a:pt x="21" y="310"/>
                      </a:lnTo>
                      <a:lnTo>
                        <a:pt x="803" y="166"/>
                      </a:lnTo>
                      <a:lnTo>
                        <a:pt x="76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6"/>
                <p:cNvSpPr/>
                <p:nvPr/>
              </p:nvSpPr>
              <p:spPr>
                <a:xfrm>
                  <a:off x="-2236038" y="1808274"/>
                  <a:ext cx="35413" cy="1164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1" h="2306" extrusionOk="0">
                      <a:moveTo>
                        <a:pt x="166" y="1"/>
                      </a:moveTo>
                      <a:lnTo>
                        <a:pt x="1" y="42"/>
                      </a:lnTo>
                      <a:lnTo>
                        <a:pt x="536" y="2306"/>
                      </a:lnTo>
                      <a:lnTo>
                        <a:pt x="701" y="2265"/>
                      </a:lnTo>
                      <a:lnTo>
                        <a:pt x="16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6"/>
                <p:cNvSpPr/>
                <p:nvPr/>
              </p:nvSpPr>
              <p:spPr>
                <a:xfrm>
                  <a:off x="-2222500" y="1806203"/>
                  <a:ext cx="37484" cy="114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" h="2265" extrusionOk="0">
                      <a:moveTo>
                        <a:pt x="145" y="0"/>
                      </a:moveTo>
                      <a:lnTo>
                        <a:pt x="1" y="62"/>
                      </a:lnTo>
                      <a:lnTo>
                        <a:pt x="103" y="309"/>
                      </a:lnTo>
                      <a:lnTo>
                        <a:pt x="206" y="577"/>
                      </a:lnTo>
                      <a:lnTo>
                        <a:pt x="289" y="824"/>
                      </a:lnTo>
                      <a:lnTo>
                        <a:pt x="350" y="1091"/>
                      </a:lnTo>
                      <a:lnTo>
                        <a:pt x="392" y="1359"/>
                      </a:lnTo>
                      <a:lnTo>
                        <a:pt x="433" y="1626"/>
                      </a:lnTo>
                      <a:lnTo>
                        <a:pt x="453" y="1894"/>
                      </a:lnTo>
                      <a:lnTo>
                        <a:pt x="453" y="2182"/>
                      </a:lnTo>
                      <a:lnTo>
                        <a:pt x="453" y="2244"/>
                      </a:lnTo>
                      <a:lnTo>
                        <a:pt x="515" y="2264"/>
                      </a:lnTo>
                      <a:lnTo>
                        <a:pt x="577" y="2264"/>
                      </a:lnTo>
                      <a:lnTo>
                        <a:pt x="659" y="2244"/>
                      </a:lnTo>
                      <a:lnTo>
                        <a:pt x="700" y="2203"/>
                      </a:lnTo>
                      <a:lnTo>
                        <a:pt x="742" y="2182"/>
                      </a:lnTo>
                      <a:lnTo>
                        <a:pt x="618" y="2100"/>
                      </a:lnTo>
                      <a:lnTo>
                        <a:pt x="618" y="1832"/>
                      </a:lnTo>
                      <a:lnTo>
                        <a:pt x="597" y="1565"/>
                      </a:lnTo>
                      <a:lnTo>
                        <a:pt x="556" y="1297"/>
                      </a:lnTo>
                      <a:lnTo>
                        <a:pt x="495" y="1030"/>
                      </a:lnTo>
                      <a:lnTo>
                        <a:pt x="433" y="762"/>
                      </a:lnTo>
                      <a:lnTo>
                        <a:pt x="350" y="494"/>
                      </a:lnTo>
                      <a:lnTo>
                        <a:pt x="268" y="247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6"/>
                <p:cNvSpPr/>
                <p:nvPr/>
              </p:nvSpPr>
              <p:spPr>
                <a:xfrm>
                  <a:off x="-2605119" y="444099"/>
                  <a:ext cx="358775" cy="1345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2" h="26635" extrusionOk="0">
                      <a:moveTo>
                        <a:pt x="165" y="0"/>
                      </a:moveTo>
                      <a:lnTo>
                        <a:pt x="0" y="21"/>
                      </a:lnTo>
                      <a:lnTo>
                        <a:pt x="309" y="1709"/>
                      </a:lnTo>
                      <a:lnTo>
                        <a:pt x="618" y="3417"/>
                      </a:lnTo>
                      <a:lnTo>
                        <a:pt x="967" y="5105"/>
                      </a:lnTo>
                      <a:lnTo>
                        <a:pt x="1359" y="6792"/>
                      </a:lnTo>
                      <a:lnTo>
                        <a:pt x="1750" y="8480"/>
                      </a:lnTo>
                      <a:lnTo>
                        <a:pt x="2161" y="10147"/>
                      </a:lnTo>
                      <a:lnTo>
                        <a:pt x="2594" y="11815"/>
                      </a:lnTo>
                      <a:lnTo>
                        <a:pt x="3046" y="13482"/>
                      </a:lnTo>
                      <a:lnTo>
                        <a:pt x="3499" y="15149"/>
                      </a:lnTo>
                      <a:lnTo>
                        <a:pt x="3973" y="16816"/>
                      </a:lnTo>
                      <a:lnTo>
                        <a:pt x="4940" y="20109"/>
                      </a:lnTo>
                      <a:lnTo>
                        <a:pt x="5928" y="23382"/>
                      </a:lnTo>
                      <a:lnTo>
                        <a:pt x="6936" y="26634"/>
                      </a:lnTo>
                      <a:lnTo>
                        <a:pt x="7101" y="26572"/>
                      </a:lnTo>
                      <a:lnTo>
                        <a:pt x="6093" y="23341"/>
                      </a:lnTo>
                      <a:lnTo>
                        <a:pt x="5105" y="20068"/>
                      </a:lnTo>
                      <a:lnTo>
                        <a:pt x="4137" y="16775"/>
                      </a:lnTo>
                      <a:lnTo>
                        <a:pt x="3664" y="15108"/>
                      </a:lnTo>
                      <a:lnTo>
                        <a:pt x="3190" y="13441"/>
                      </a:lnTo>
                      <a:lnTo>
                        <a:pt x="2758" y="11773"/>
                      </a:lnTo>
                      <a:lnTo>
                        <a:pt x="2326" y="10106"/>
                      </a:lnTo>
                      <a:lnTo>
                        <a:pt x="1914" y="8439"/>
                      </a:lnTo>
                      <a:lnTo>
                        <a:pt x="1503" y="6751"/>
                      </a:lnTo>
                      <a:lnTo>
                        <a:pt x="1132" y="5064"/>
                      </a:lnTo>
                      <a:lnTo>
                        <a:pt x="782" y="3376"/>
                      </a:lnTo>
                      <a:lnTo>
                        <a:pt x="474" y="1688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6"/>
                <p:cNvSpPr/>
                <p:nvPr/>
              </p:nvSpPr>
              <p:spPr>
                <a:xfrm>
                  <a:off x="-2651513" y="74072"/>
                  <a:ext cx="420722" cy="1698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2" h="26635" extrusionOk="0">
                      <a:moveTo>
                        <a:pt x="166" y="1"/>
                      </a:moveTo>
                      <a:lnTo>
                        <a:pt x="1" y="42"/>
                      </a:lnTo>
                      <a:lnTo>
                        <a:pt x="310" y="1730"/>
                      </a:lnTo>
                      <a:lnTo>
                        <a:pt x="639" y="3418"/>
                      </a:lnTo>
                      <a:lnTo>
                        <a:pt x="989" y="5126"/>
                      </a:lnTo>
                      <a:lnTo>
                        <a:pt x="1359" y="6814"/>
                      </a:lnTo>
                      <a:lnTo>
                        <a:pt x="1750" y="8481"/>
                      </a:lnTo>
                      <a:lnTo>
                        <a:pt x="2162" y="10169"/>
                      </a:lnTo>
                      <a:lnTo>
                        <a:pt x="2594" y="11836"/>
                      </a:lnTo>
                      <a:lnTo>
                        <a:pt x="3047" y="13503"/>
                      </a:lnTo>
                      <a:lnTo>
                        <a:pt x="3500" y="15170"/>
                      </a:lnTo>
                      <a:lnTo>
                        <a:pt x="3973" y="16817"/>
                      </a:lnTo>
                      <a:lnTo>
                        <a:pt x="4941" y="20131"/>
                      </a:lnTo>
                      <a:lnTo>
                        <a:pt x="5949" y="23403"/>
                      </a:lnTo>
                      <a:lnTo>
                        <a:pt x="6937" y="26635"/>
                      </a:lnTo>
                      <a:lnTo>
                        <a:pt x="7102" y="26594"/>
                      </a:lnTo>
                      <a:lnTo>
                        <a:pt x="6093" y="23342"/>
                      </a:lnTo>
                      <a:lnTo>
                        <a:pt x="5105" y="20069"/>
                      </a:lnTo>
                      <a:lnTo>
                        <a:pt x="4138" y="16776"/>
                      </a:lnTo>
                      <a:lnTo>
                        <a:pt x="3665" y="15129"/>
                      </a:lnTo>
                      <a:lnTo>
                        <a:pt x="3212" y="13462"/>
                      </a:lnTo>
                      <a:lnTo>
                        <a:pt x="2759" y="11795"/>
                      </a:lnTo>
                      <a:lnTo>
                        <a:pt x="2327" y="10127"/>
                      </a:lnTo>
                      <a:lnTo>
                        <a:pt x="1915" y="8440"/>
                      </a:lnTo>
                      <a:lnTo>
                        <a:pt x="1524" y="6773"/>
                      </a:lnTo>
                      <a:lnTo>
                        <a:pt x="1153" y="5085"/>
                      </a:lnTo>
                      <a:lnTo>
                        <a:pt x="804" y="3397"/>
                      </a:lnTo>
                      <a:lnTo>
                        <a:pt x="474" y="1709"/>
                      </a:lnTo>
                      <a:lnTo>
                        <a:pt x="16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6"/>
                <p:cNvSpPr/>
                <p:nvPr/>
              </p:nvSpPr>
              <p:spPr>
                <a:xfrm>
                  <a:off x="-2771524" y="4178959"/>
                  <a:ext cx="14650" cy="29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" h="578" extrusionOk="0">
                      <a:moveTo>
                        <a:pt x="145" y="1"/>
                      </a:moveTo>
                      <a:lnTo>
                        <a:pt x="1" y="21"/>
                      </a:lnTo>
                      <a:lnTo>
                        <a:pt x="42" y="310"/>
                      </a:lnTo>
                      <a:lnTo>
                        <a:pt x="124" y="577"/>
                      </a:lnTo>
                      <a:lnTo>
                        <a:pt x="289" y="536"/>
                      </a:lnTo>
                      <a:lnTo>
                        <a:pt x="207" y="268"/>
                      </a:lnTo>
                      <a:lnTo>
                        <a:pt x="14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6"/>
                <p:cNvSpPr/>
                <p:nvPr/>
              </p:nvSpPr>
              <p:spPr>
                <a:xfrm>
                  <a:off x="-2748639" y="4181081"/>
                  <a:ext cx="16671" cy="218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" h="433" extrusionOk="0">
                      <a:moveTo>
                        <a:pt x="145" y="0"/>
                      </a:moveTo>
                      <a:lnTo>
                        <a:pt x="1" y="82"/>
                      </a:lnTo>
                      <a:lnTo>
                        <a:pt x="186" y="432"/>
                      </a:lnTo>
                      <a:lnTo>
                        <a:pt x="330" y="350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6"/>
                <p:cNvSpPr/>
                <p:nvPr/>
              </p:nvSpPr>
              <p:spPr>
                <a:xfrm>
                  <a:off x="-2723684" y="4176888"/>
                  <a:ext cx="18793" cy="31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619" extrusionOk="0">
                      <a:moveTo>
                        <a:pt x="165" y="1"/>
                      </a:moveTo>
                      <a:lnTo>
                        <a:pt x="1" y="21"/>
                      </a:lnTo>
                      <a:lnTo>
                        <a:pt x="42" y="289"/>
                      </a:lnTo>
                      <a:lnTo>
                        <a:pt x="124" y="515"/>
                      </a:lnTo>
                      <a:lnTo>
                        <a:pt x="145" y="556"/>
                      </a:lnTo>
                      <a:lnTo>
                        <a:pt x="186" y="598"/>
                      </a:lnTo>
                      <a:lnTo>
                        <a:pt x="227" y="618"/>
                      </a:lnTo>
                      <a:lnTo>
                        <a:pt x="309" y="618"/>
                      </a:lnTo>
                      <a:lnTo>
                        <a:pt x="330" y="598"/>
                      </a:lnTo>
                      <a:lnTo>
                        <a:pt x="371" y="577"/>
                      </a:lnTo>
                      <a:lnTo>
                        <a:pt x="371" y="536"/>
                      </a:lnTo>
                      <a:lnTo>
                        <a:pt x="371" y="495"/>
                      </a:lnTo>
                      <a:lnTo>
                        <a:pt x="206" y="515"/>
                      </a:lnTo>
                      <a:lnTo>
                        <a:pt x="227" y="495"/>
                      </a:lnTo>
                      <a:lnTo>
                        <a:pt x="248" y="474"/>
                      </a:lnTo>
                      <a:lnTo>
                        <a:pt x="268" y="454"/>
                      </a:lnTo>
                      <a:lnTo>
                        <a:pt x="289" y="454"/>
                      </a:lnTo>
                      <a:lnTo>
                        <a:pt x="206" y="227"/>
                      </a:lnTo>
                      <a:lnTo>
                        <a:pt x="1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6"/>
                <p:cNvSpPr/>
                <p:nvPr/>
              </p:nvSpPr>
              <p:spPr>
                <a:xfrm>
                  <a:off x="-2698728" y="4181081"/>
                  <a:ext cx="15660" cy="31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618" extrusionOk="0">
                      <a:moveTo>
                        <a:pt x="1" y="0"/>
                      </a:moveTo>
                      <a:lnTo>
                        <a:pt x="21" y="165"/>
                      </a:lnTo>
                      <a:lnTo>
                        <a:pt x="42" y="329"/>
                      </a:lnTo>
                      <a:lnTo>
                        <a:pt x="104" y="473"/>
                      </a:lnTo>
                      <a:lnTo>
                        <a:pt x="186" y="618"/>
                      </a:lnTo>
                      <a:lnTo>
                        <a:pt x="309" y="515"/>
                      </a:lnTo>
                      <a:lnTo>
                        <a:pt x="248" y="412"/>
                      </a:lnTo>
                      <a:lnTo>
                        <a:pt x="206" y="268"/>
                      </a:lnTo>
                      <a:lnTo>
                        <a:pt x="186" y="144"/>
                      </a:lnTo>
                      <a:lnTo>
                        <a:pt x="165" y="2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6"/>
                <p:cNvSpPr/>
                <p:nvPr/>
              </p:nvSpPr>
              <p:spPr>
                <a:xfrm>
                  <a:off x="-2672712" y="4178959"/>
                  <a:ext cx="25006" cy="437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866" extrusionOk="0">
                      <a:moveTo>
                        <a:pt x="124" y="1"/>
                      </a:moveTo>
                      <a:lnTo>
                        <a:pt x="0" y="104"/>
                      </a:lnTo>
                      <a:lnTo>
                        <a:pt x="83" y="248"/>
                      </a:lnTo>
                      <a:lnTo>
                        <a:pt x="165" y="392"/>
                      </a:lnTo>
                      <a:lnTo>
                        <a:pt x="227" y="557"/>
                      </a:lnTo>
                      <a:lnTo>
                        <a:pt x="268" y="721"/>
                      </a:lnTo>
                      <a:lnTo>
                        <a:pt x="288" y="865"/>
                      </a:lnTo>
                      <a:lnTo>
                        <a:pt x="391" y="762"/>
                      </a:lnTo>
                      <a:lnTo>
                        <a:pt x="453" y="701"/>
                      </a:lnTo>
                      <a:lnTo>
                        <a:pt x="494" y="598"/>
                      </a:lnTo>
                      <a:lnTo>
                        <a:pt x="391" y="598"/>
                      </a:lnTo>
                      <a:lnTo>
                        <a:pt x="288" y="289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6"/>
                <p:cNvSpPr/>
                <p:nvPr/>
              </p:nvSpPr>
              <p:spPr>
                <a:xfrm>
                  <a:off x="-2646746" y="4183152"/>
                  <a:ext cx="20864" cy="416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824" extrusionOk="0">
                      <a:moveTo>
                        <a:pt x="165" y="0"/>
                      </a:moveTo>
                      <a:lnTo>
                        <a:pt x="1" y="21"/>
                      </a:lnTo>
                      <a:lnTo>
                        <a:pt x="42" y="227"/>
                      </a:lnTo>
                      <a:lnTo>
                        <a:pt x="104" y="432"/>
                      </a:lnTo>
                      <a:lnTo>
                        <a:pt x="186" y="638"/>
                      </a:lnTo>
                      <a:lnTo>
                        <a:pt x="268" y="824"/>
                      </a:lnTo>
                      <a:lnTo>
                        <a:pt x="412" y="741"/>
                      </a:lnTo>
                      <a:lnTo>
                        <a:pt x="330" y="556"/>
                      </a:lnTo>
                      <a:lnTo>
                        <a:pt x="268" y="371"/>
                      </a:lnTo>
                      <a:lnTo>
                        <a:pt x="207" y="185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6"/>
                <p:cNvSpPr/>
                <p:nvPr/>
              </p:nvSpPr>
              <p:spPr>
                <a:xfrm>
                  <a:off x="-2617597" y="4188355"/>
                  <a:ext cx="28088" cy="45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" h="906" extrusionOk="0">
                      <a:moveTo>
                        <a:pt x="165" y="0"/>
                      </a:moveTo>
                      <a:lnTo>
                        <a:pt x="0" y="62"/>
                      </a:lnTo>
                      <a:lnTo>
                        <a:pt x="288" y="782"/>
                      </a:lnTo>
                      <a:lnTo>
                        <a:pt x="329" y="823"/>
                      </a:lnTo>
                      <a:lnTo>
                        <a:pt x="350" y="865"/>
                      </a:lnTo>
                      <a:lnTo>
                        <a:pt x="391" y="885"/>
                      </a:lnTo>
                      <a:lnTo>
                        <a:pt x="432" y="906"/>
                      </a:lnTo>
                      <a:lnTo>
                        <a:pt x="474" y="885"/>
                      </a:lnTo>
                      <a:lnTo>
                        <a:pt x="515" y="865"/>
                      </a:lnTo>
                      <a:lnTo>
                        <a:pt x="556" y="823"/>
                      </a:lnTo>
                      <a:lnTo>
                        <a:pt x="556" y="762"/>
                      </a:lnTo>
                      <a:lnTo>
                        <a:pt x="391" y="782"/>
                      </a:lnTo>
                      <a:lnTo>
                        <a:pt x="391" y="762"/>
                      </a:lnTo>
                      <a:lnTo>
                        <a:pt x="412" y="741"/>
                      </a:lnTo>
                      <a:lnTo>
                        <a:pt x="453" y="741"/>
                      </a:lnTo>
                      <a:lnTo>
                        <a:pt x="453" y="72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6"/>
                <p:cNvSpPr/>
                <p:nvPr/>
              </p:nvSpPr>
              <p:spPr>
                <a:xfrm>
                  <a:off x="-2580163" y="4195630"/>
                  <a:ext cx="25006" cy="3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598" extrusionOk="0">
                      <a:moveTo>
                        <a:pt x="165" y="0"/>
                      </a:moveTo>
                      <a:lnTo>
                        <a:pt x="0" y="62"/>
                      </a:lnTo>
                      <a:lnTo>
                        <a:pt x="82" y="206"/>
                      </a:lnTo>
                      <a:lnTo>
                        <a:pt x="165" y="350"/>
                      </a:lnTo>
                      <a:lnTo>
                        <a:pt x="268" y="474"/>
                      </a:lnTo>
                      <a:lnTo>
                        <a:pt x="371" y="597"/>
                      </a:lnTo>
                      <a:lnTo>
                        <a:pt x="494" y="494"/>
                      </a:lnTo>
                      <a:lnTo>
                        <a:pt x="309" y="247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6"/>
                <p:cNvSpPr/>
                <p:nvPr/>
              </p:nvSpPr>
              <p:spPr>
                <a:xfrm>
                  <a:off x="-2542730" y="4183152"/>
                  <a:ext cx="22884" cy="36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721" extrusionOk="0">
                      <a:moveTo>
                        <a:pt x="124" y="0"/>
                      </a:moveTo>
                      <a:lnTo>
                        <a:pt x="0" y="103"/>
                      </a:lnTo>
                      <a:lnTo>
                        <a:pt x="82" y="247"/>
                      </a:lnTo>
                      <a:lnTo>
                        <a:pt x="165" y="391"/>
                      </a:lnTo>
                      <a:lnTo>
                        <a:pt x="247" y="556"/>
                      </a:lnTo>
                      <a:lnTo>
                        <a:pt x="288" y="721"/>
                      </a:lnTo>
                      <a:lnTo>
                        <a:pt x="453" y="679"/>
                      </a:lnTo>
                      <a:lnTo>
                        <a:pt x="391" y="494"/>
                      </a:lnTo>
                      <a:lnTo>
                        <a:pt x="329" y="330"/>
                      </a:lnTo>
                      <a:lnTo>
                        <a:pt x="226" y="165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36"/>
                <p:cNvSpPr/>
                <p:nvPr/>
              </p:nvSpPr>
              <p:spPr>
                <a:xfrm>
                  <a:off x="-2521967" y="4181081"/>
                  <a:ext cx="14600" cy="1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289" extrusionOk="0">
                      <a:moveTo>
                        <a:pt x="145" y="0"/>
                      </a:moveTo>
                      <a:lnTo>
                        <a:pt x="1" y="103"/>
                      </a:lnTo>
                      <a:lnTo>
                        <a:pt x="165" y="288"/>
                      </a:lnTo>
                      <a:lnTo>
                        <a:pt x="289" y="185"/>
                      </a:lnTo>
                      <a:lnTo>
                        <a:pt x="14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36"/>
                <p:cNvSpPr/>
                <p:nvPr/>
              </p:nvSpPr>
              <p:spPr>
                <a:xfrm>
                  <a:off x="-2238109" y="4256958"/>
                  <a:ext cx="26067" cy="3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" h="598" extrusionOk="0">
                      <a:moveTo>
                        <a:pt x="124" y="1"/>
                      </a:moveTo>
                      <a:lnTo>
                        <a:pt x="1" y="83"/>
                      </a:lnTo>
                      <a:lnTo>
                        <a:pt x="371" y="597"/>
                      </a:lnTo>
                      <a:lnTo>
                        <a:pt x="515" y="49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6"/>
                <p:cNvSpPr/>
                <p:nvPr/>
              </p:nvSpPr>
              <p:spPr>
                <a:xfrm>
                  <a:off x="-2206890" y="4244480"/>
                  <a:ext cx="31220" cy="42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" h="845" extrusionOk="0">
                      <a:moveTo>
                        <a:pt x="165" y="1"/>
                      </a:moveTo>
                      <a:lnTo>
                        <a:pt x="0" y="62"/>
                      </a:lnTo>
                      <a:lnTo>
                        <a:pt x="103" y="268"/>
                      </a:lnTo>
                      <a:lnTo>
                        <a:pt x="227" y="474"/>
                      </a:lnTo>
                      <a:lnTo>
                        <a:pt x="350" y="659"/>
                      </a:lnTo>
                      <a:lnTo>
                        <a:pt x="494" y="844"/>
                      </a:lnTo>
                      <a:lnTo>
                        <a:pt x="618" y="742"/>
                      </a:lnTo>
                      <a:lnTo>
                        <a:pt x="474" y="556"/>
                      </a:lnTo>
                      <a:lnTo>
                        <a:pt x="350" y="392"/>
                      </a:lnTo>
                      <a:lnTo>
                        <a:pt x="247" y="186"/>
                      </a:lnTo>
                      <a:lnTo>
                        <a:pt x="16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36"/>
                <p:cNvSpPr/>
                <p:nvPr/>
              </p:nvSpPr>
              <p:spPr>
                <a:xfrm>
                  <a:off x="-2174660" y="4247612"/>
                  <a:ext cx="25006" cy="30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598" extrusionOk="0">
                      <a:moveTo>
                        <a:pt x="144" y="0"/>
                      </a:moveTo>
                      <a:lnTo>
                        <a:pt x="0" y="62"/>
                      </a:lnTo>
                      <a:lnTo>
                        <a:pt x="62" y="227"/>
                      </a:lnTo>
                      <a:lnTo>
                        <a:pt x="165" y="350"/>
                      </a:lnTo>
                      <a:lnTo>
                        <a:pt x="268" y="494"/>
                      </a:lnTo>
                      <a:lnTo>
                        <a:pt x="391" y="597"/>
                      </a:lnTo>
                      <a:lnTo>
                        <a:pt x="494" y="474"/>
                      </a:lnTo>
                      <a:lnTo>
                        <a:pt x="391" y="371"/>
                      </a:lnTo>
                      <a:lnTo>
                        <a:pt x="289" y="268"/>
                      </a:lnTo>
                      <a:lnTo>
                        <a:pt x="206" y="144"/>
                      </a:lnTo>
                      <a:lnTo>
                        <a:pt x="14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36"/>
                <p:cNvSpPr/>
                <p:nvPr/>
              </p:nvSpPr>
              <p:spPr>
                <a:xfrm>
                  <a:off x="-2124748" y="4232002"/>
                  <a:ext cx="14600" cy="208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" h="413" extrusionOk="0">
                      <a:moveTo>
                        <a:pt x="144" y="1"/>
                      </a:moveTo>
                      <a:lnTo>
                        <a:pt x="0" y="83"/>
                      </a:lnTo>
                      <a:lnTo>
                        <a:pt x="144" y="412"/>
                      </a:lnTo>
                      <a:lnTo>
                        <a:pt x="288" y="351"/>
                      </a:lnTo>
                      <a:lnTo>
                        <a:pt x="1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36"/>
                <p:cNvSpPr/>
                <p:nvPr/>
              </p:nvSpPr>
              <p:spPr>
                <a:xfrm>
                  <a:off x="-2100853" y="4223667"/>
                  <a:ext cx="23996" cy="25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" h="495" extrusionOk="0">
                      <a:moveTo>
                        <a:pt x="124" y="1"/>
                      </a:moveTo>
                      <a:lnTo>
                        <a:pt x="1" y="104"/>
                      </a:lnTo>
                      <a:lnTo>
                        <a:pt x="330" y="495"/>
                      </a:lnTo>
                      <a:lnTo>
                        <a:pt x="474" y="392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36"/>
                <p:cNvSpPr/>
                <p:nvPr/>
              </p:nvSpPr>
              <p:spPr>
                <a:xfrm>
                  <a:off x="-2073827" y="4207047"/>
                  <a:ext cx="21925" cy="23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475" extrusionOk="0">
                      <a:moveTo>
                        <a:pt x="145" y="1"/>
                      </a:moveTo>
                      <a:lnTo>
                        <a:pt x="1" y="83"/>
                      </a:lnTo>
                      <a:lnTo>
                        <a:pt x="145" y="289"/>
                      </a:lnTo>
                      <a:lnTo>
                        <a:pt x="310" y="474"/>
                      </a:lnTo>
                      <a:lnTo>
                        <a:pt x="433" y="371"/>
                      </a:lnTo>
                      <a:lnTo>
                        <a:pt x="268" y="186"/>
                      </a:lnTo>
                      <a:lnTo>
                        <a:pt x="14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36"/>
                <p:cNvSpPr/>
                <p:nvPr/>
              </p:nvSpPr>
              <p:spPr>
                <a:xfrm>
                  <a:off x="-2050942" y="4185223"/>
                  <a:ext cx="30209" cy="34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8" h="680" extrusionOk="0">
                      <a:moveTo>
                        <a:pt x="124" y="0"/>
                      </a:moveTo>
                      <a:lnTo>
                        <a:pt x="1" y="103"/>
                      </a:lnTo>
                      <a:lnTo>
                        <a:pt x="474" y="680"/>
                      </a:lnTo>
                      <a:lnTo>
                        <a:pt x="598" y="556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36"/>
                <p:cNvSpPr/>
                <p:nvPr/>
              </p:nvSpPr>
              <p:spPr>
                <a:xfrm>
                  <a:off x="-2019722" y="4166481"/>
                  <a:ext cx="22884" cy="26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" h="516" extrusionOk="0">
                      <a:moveTo>
                        <a:pt x="144" y="1"/>
                      </a:moveTo>
                      <a:lnTo>
                        <a:pt x="0" y="63"/>
                      </a:lnTo>
                      <a:lnTo>
                        <a:pt x="62" y="207"/>
                      </a:lnTo>
                      <a:lnTo>
                        <a:pt x="144" y="330"/>
                      </a:lnTo>
                      <a:lnTo>
                        <a:pt x="247" y="433"/>
                      </a:lnTo>
                      <a:lnTo>
                        <a:pt x="371" y="515"/>
                      </a:lnTo>
                      <a:lnTo>
                        <a:pt x="453" y="392"/>
                      </a:lnTo>
                      <a:lnTo>
                        <a:pt x="371" y="310"/>
                      </a:lnTo>
                      <a:lnTo>
                        <a:pt x="268" y="207"/>
                      </a:lnTo>
                      <a:lnTo>
                        <a:pt x="206" y="104"/>
                      </a:lnTo>
                      <a:lnTo>
                        <a:pt x="14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36"/>
                <p:cNvSpPr/>
                <p:nvPr/>
              </p:nvSpPr>
              <p:spPr>
                <a:xfrm>
                  <a:off x="-2001031" y="4146729"/>
                  <a:ext cx="27077" cy="37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6" h="742" extrusionOk="0">
                      <a:moveTo>
                        <a:pt x="145" y="1"/>
                      </a:moveTo>
                      <a:lnTo>
                        <a:pt x="1" y="83"/>
                      </a:lnTo>
                      <a:lnTo>
                        <a:pt x="392" y="742"/>
                      </a:lnTo>
                      <a:lnTo>
                        <a:pt x="536" y="659"/>
                      </a:lnTo>
                      <a:lnTo>
                        <a:pt x="14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36"/>
                <p:cNvSpPr/>
                <p:nvPr/>
              </p:nvSpPr>
              <p:spPr>
                <a:xfrm>
                  <a:off x="-1858572" y="4252816"/>
                  <a:ext cx="72846" cy="196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" h="3891" extrusionOk="0">
                      <a:moveTo>
                        <a:pt x="350" y="0"/>
                      </a:moveTo>
                      <a:lnTo>
                        <a:pt x="247" y="124"/>
                      </a:lnTo>
                      <a:lnTo>
                        <a:pt x="145" y="268"/>
                      </a:lnTo>
                      <a:lnTo>
                        <a:pt x="83" y="432"/>
                      </a:lnTo>
                      <a:lnTo>
                        <a:pt x="42" y="618"/>
                      </a:lnTo>
                      <a:lnTo>
                        <a:pt x="0" y="803"/>
                      </a:lnTo>
                      <a:lnTo>
                        <a:pt x="0" y="988"/>
                      </a:lnTo>
                      <a:lnTo>
                        <a:pt x="21" y="1194"/>
                      </a:lnTo>
                      <a:lnTo>
                        <a:pt x="62" y="1400"/>
                      </a:lnTo>
                      <a:lnTo>
                        <a:pt x="186" y="1688"/>
                      </a:lnTo>
                      <a:lnTo>
                        <a:pt x="330" y="1976"/>
                      </a:lnTo>
                      <a:lnTo>
                        <a:pt x="494" y="2244"/>
                      </a:lnTo>
                      <a:lnTo>
                        <a:pt x="659" y="2491"/>
                      </a:lnTo>
                      <a:lnTo>
                        <a:pt x="762" y="2655"/>
                      </a:lnTo>
                      <a:lnTo>
                        <a:pt x="906" y="2902"/>
                      </a:lnTo>
                      <a:lnTo>
                        <a:pt x="1050" y="3149"/>
                      </a:lnTo>
                      <a:lnTo>
                        <a:pt x="1174" y="3438"/>
                      </a:lnTo>
                      <a:lnTo>
                        <a:pt x="1256" y="3705"/>
                      </a:lnTo>
                      <a:lnTo>
                        <a:pt x="1277" y="3890"/>
                      </a:lnTo>
                      <a:lnTo>
                        <a:pt x="1441" y="3890"/>
                      </a:lnTo>
                      <a:lnTo>
                        <a:pt x="1421" y="3705"/>
                      </a:lnTo>
                      <a:lnTo>
                        <a:pt x="1380" y="3520"/>
                      </a:lnTo>
                      <a:lnTo>
                        <a:pt x="1318" y="3355"/>
                      </a:lnTo>
                      <a:lnTo>
                        <a:pt x="1256" y="3191"/>
                      </a:lnTo>
                      <a:lnTo>
                        <a:pt x="1091" y="2861"/>
                      </a:lnTo>
                      <a:lnTo>
                        <a:pt x="886" y="2553"/>
                      </a:lnTo>
                      <a:lnTo>
                        <a:pt x="803" y="2408"/>
                      </a:lnTo>
                      <a:lnTo>
                        <a:pt x="618" y="2161"/>
                      </a:lnTo>
                      <a:lnTo>
                        <a:pt x="474" y="1894"/>
                      </a:lnTo>
                      <a:lnTo>
                        <a:pt x="330" y="1626"/>
                      </a:lnTo>
                      <a:lnTo>
                        <a:pt x="227" y="1338"/>
                      </a:lnTo>
                      <a:lnTo>
                        <a:pt x="186" y="1194"/>
                      </a:lnTo>
                      <a:lnTo>
                        <a:pt x="165" y="1050"/>
                      </a:lnTo>
                      <a:lnTo>
                        <a:pt x="165" y="885"/>
                      </a:lnTo>
                      <a:lnTo>
                        <a:pt x="186" y="721"/>
                      </a:lnTo>
                      <a:lnTo>
                        <a:pt x="206" y="556"/>
                      </a:lnTo>
                      <a:lnTo>
                        <a:pt x="268" y="391"/>
                      </a:lnTo>
                      <a:lnTo>
                        <a:pt x="350" y="247"/>
                      </a:lnTo>
                      <a:lnTo>
                        <a:pt x="474" y="124"/>
                      </a:lnTo>
                      <a:lnTo>
                        <a:pt x="35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36"/>
                <p:cNvSpPr/>
                <p:nvPr/>
              </p:nvSpPr>
              <p:spPr>
                <a:xfrm>
                  <a:off x="-2011437" y="4443065"/>
                  <a:ext cx="108208" cy="2901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5744" extrusionOk="0">
                      <a:moveTo>
                        <a:pt x="1894" y="1"/>
                      </a:moveTo>
                      <a:lnTo>
                        <a:pt x="1524" y="227"/>
                      </a:lnTo>
                      <a:lnTo>
                        <a:pt x="1195" y="495"/>
                      </a:lnTo>
                      <a:lnTo>
                        <a:pt x="1133" y="557"/>
                      </a:lnTo>
                      <a:lnTo>
                        <a:pt x="1051" y="660"/>
                      </a:lnTo>
                      <a:lnTo>
                        <a:pt x="1009" y="721"/>
                      </a:lnTo>
                      <a:lnTo>
                        <a:pt x="989" y="783"/>
                      </a:lnTo>
                      <a:lnTo>
                        <a:pt x="968" y="845"/>
                      </a:lnTo>
                      <a:lnTo>
                        <a:pt x="968" y="927"/>
                      </a:lnTo>
                      <a:lnTo>
                        <a:pt x="1009" y="1009"/>
                      </a:lnTo>
                      <a:lnTo>
                        <a:pt x="1051" y="1071"/>
                      </a:lnTo>
                      <a:lnTo>
                        <a:pt x="1153" y="1174"/>
                      </a:lnTo>
                      <a:lnTo>
                        <a:pt x="1256" y="1277"/>
                      </a:lnTo>
                      <a:lnTo>
                        <a:pt x="1277" y="1339"/>
                      </a:lnTo>
                      <a:lnTo>
                        <a:pt x="1298" y="1400"/>
                      </a:lnTo>
                      <a:lnTo>
                        <a:pt x="1339" y="1545"/>
                      </a:lnTo>
                      <a:lnTo>
                        <a:pt x="1339" y="1606"/>
                      </a:lnTo>
                      <a:lnTo>
                        <a:pt x="1380" y="1812"/>
                      </a:lnTo>
                      <a:lnTo>
                        <a:pt x="1442" y="1997"/>
                      </a:lnTo>
                      <a:lnTo>
                        <a:pt x="1565" y="2388"/>
                      </a:lnTo>
                      <a:lnTo>
                        <a:pt x="1668" y="2697"/>
                      </a:lnTo>
                      <a:lnTo>
                        <a:pt x="1750" y="2985"/>
                      </a:lnTo>
                      <a:lnTo>
                        <a:pt x="1792" y="3129"/>
                      </a:lnTo>
                      <a:lnTo>
                        <a:pt x="1792" y="3274"/>
                      </a:lnTo>
                      <a:lnTo>
                        <a:pt x="1792" y="3438"/>
                      </a:lnTo>
                      <a:lnTo>
                        <a:pt x="1771" y="3582"/>
                      </a:lnTo>
                      <a:lnTo>
                        <a:pt x="1730" y="3767"/>
                      </a:lnTo>
                      <a:lnTo>
                        <a:pt x="1668" y="3994"/>
                      </a:lnTo>
                      <a:lnTo>
                        <a:pt x="1668" y="4117"/>
                      </a:lnTo>
                      <a:lnTo>
                        <a:pt x="1668" y="4241"/>
                      </a:lnTo>
                      <a:lnTo>
                        <a:pt x="1689" y="4344"/>
                      </a:lnTo>
                      <a:lnTo>
                        <a:pt x="1730" y="4447"/>
                      </a:lnTo>
                      <a:lnTo>
                        <a:pt x="1812" y="4611"/>
                      </a:lnTo>
                      <a:lnTo>
                        <a:pt x="1894" y="4735"/>
                      </a:lnTo>
                      <a:lnTo>
                        <a:pt x="1936" y="4858"/>
                      </a:lnTo>
                      <a:lnTo>
                        <a:pt x="1977" y="5023"/>
                      </a:lnTo>
                      <a:lnTo>
                        <a:pt x="1977" y="5208"/>
                      </a:lnTo>
                      <a:lnTo>
                        <a:pt x="1936" y="5373"/>
                      </a:lnTo>
                      <a:lnTo>
                        <a:pt x="1894" y="5538"/>
                      </a:lnTo>
                      <a:lnTo>
                        <a:pt x="1668" y="5476"/>
                      </a:lnTo>
                      <a:lnTo>
                        <a:pt x="1442" y="5435"/>
                      </a:lnTo>
                      <a:lnTo>
                        <a:pt x="1195" y="5414"/>
                      </a:lnTo>
                      <a:lnTo>
                        <a:pt x="474" y="5414"/>
                      </a:lnTo>
                      <a:lnTo>
                        <a:pt x="248" y="5455"/>
                      </a:lnTo>
                      <a:lnTo>
                        <a:pt x="1" y="5496"/>
                      </a:lnTo>
                      <a:lnTo>
                        <a:pt x="42" y="5661"/>
                      </a:lnTo>
                      <a:lnTo>
                        <a:pt x="268" y="5620"/>
                      </a:lnTo>
                      <a:lnTo>
                        <a:pt x="515" y="5579"/>
                      </a:lnTo>
                      <a:lnTo>
                        <a:pt x="1236" y="5579"/>
                      </a:lnTo>
                      <a:lnTo>
                        <a:pt x="1462" y="5620"/>
                      </a:lnTo>
                      <a:lnTo>
                        <a:pt x="1709" y="5661"/>
                      </a:lnTo>
                      <a:lnTo>
                        <a:pt x="1936" y="5702"/>
                      </a:lnTo>
                      <a:lnTo>
                        <a:pt x="2018" y="5743"/>
                      </a:lnTo>
                      <a:lnTo>
                        <a:pt x="2039" y="5661"/>
                      </a:lnTo>
                      <a:lnTo>
                        <a:pt x="2080" y="5455"/>
                      </a:lnTo>
                      <a:lnTo>
                        <a:pt x="2121" y="5249"/>
                      </a:lnTo>
                      <a:lnTo>
                        <a:pt x="2141" y="5023"/>
                      </a:lnTo>
                      <a:lnTo>
                        <a:pt x="2121" y="4920"/>
                      </a:lnTo>
                      <a:lnTo>
                        <a:pt x="2100" y="4817"/>
                      </a:lnTo>
                      <a:lnTo>
                        <a:pt x="2039" y="4673"/>
                      </a:lnTo>
                      <a:lnTo>
                        <a:pt x="1956" y="4529"/>
                      </a:lnTo>
                      <a:lnTo>
                        <a:pt x="1874" y="4385"/>
                      </a:lnTo>
                      <a:lnTo>
                        <a:pt x="1853" y="4303"/>
                      </a:lnTo>
                      <a:lnTo>
                        <a:pt x="1833" y="4220"/>
                      </a:lnTo>
                      <a:lnTo>
                        <a:pt x="1833" y="4117"/>
                      </a:lnTo>
                      <a:lnTo>
                        <a:pt x="1833" y="4014"/>
                      </a:lnTo>
                      <a:lnTo>
                        <a:pt x="1894" y="3809"/>
                      </a:lnTo>
                      <a:lnTo>
                        <a:pt x="1936" y="3603"/>
                      </a:lnTo>
                      <a:lnTo>
                        <a:pt x="1956" y="3438"/>
                      </a:lnTo>
                      <a:lnTo>
                        <a:pt x="1956" y="3274"/>
                      </a:lnTo>
                      <a:lnTo>
                        <a:pt x="1956" y="3109"/>
                      </a:lnTo>
                      <a:lnTo>
                        <a:pt x="1915" y="2965"/>
                      </a:lnTo>
                      <a:lnTo>
                        <a:pt x="1833" y="2635"/>
                      </a:lnTo>
                      <a:lnTo>
                        <a:pt x="1730" y="2327"/>
                      </a:lnTo>
                      <a:lnTo>
                        <a:pt x="1586" y="1956"/>
                      </a:lnTo>
                      <a:lnTo>
                        <a:pt x="1545" y="1771"/>
                      </a:lnTo>
                      <a:lnTo>
                        <a:pt x="1503" y="1586"/>
                      </a:lnTo>
                      <a:lnTo>
                        <a:pt x="1503" y="1524"/>
                      </a:lnTo>
                      <a:lnTo>
                        <a:pt x="1462" y="1339"/>
                      </a:lnTo>
                      <a:lnTo>
                        <a:pt x="1421" y="1256"/>
                      </a:lnTo>
                      <a:lnTo>
                        <a:pt x="1380" y="1174"/>
                      </a:lnTo>
                      <a:lnTo>
                        <a:pt x="1318" y="1112"/>
                      </a:lnTo>
                      <a:lnTo>
                        <a:pt x="1256" y="1051"/>
                      </a:lnTo>
                      <a:lnTo>
                        <a:pt x="1174" y="968"/>
                      </a:lnTo>
                      <a:lnTo>
                        <a:pt x="1133" y="886"/>
                      </a:lnTo>
                      <a:lnTo>
                        <a:pt x="1133" y="824"/>
                      </a:lnTo>
                      <a:lnTo>
                        <a:pt x="1174" y="762"/>
                      </a:lnTo>
                      <a:lnTo>
                        <a:pt x="1215" y="701"/>
                      </a:lnTo>
                      <a:lnTo>
                        <a:pt x="1298" y="618"/>
                      </a:lnTo>
                      <a:lnTo>
                        <a:pt x="1627" y="371"/>
                      </a:lnTo>
                      <a:lnTo>
                        <a:pt x="1977" y="145"/>
                      </a:lnTo>
                      <a:lnTo>
                        <a:pt x="1894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36"/>
                <p:cNvSpPr/>
                <p:nvPr/>
              </p:nvSpPr>
              <p:spPr>
                <a:xfrm>
                  <a:off x="-2777737" y="4413966"/>
                  <a:ext cx="7325" cy="9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" h="186" extrusionOk="0">
                      <a:moveTo>
                        <a:pt x="83" y="1"/>
                      </a:moveTo>
                      <a:lnTo>
                        <a:pt x="0" y="42"/>
                      </a:lnTo>
                      <a:lnTo>
                        <a:pt x="62" y="186"/>
                      </a:lnTo>
                      <a:lnTo>
                        <a:pt x="144" y="165"/>
                      </a:lnTo>
                      <a:lnTo>
                        <a:pt x="83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36"/>
                <p:cNvSpPr/>
                <p:nvPr/>
              </p:nvSpPr>
              <p:spPr>
                <a:xfrm>
                  <a:off x="-2842198" y="4428516"/>
                  <a:ext cx="22935" cy="67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1339" extrusionOk="0">
                      <a:moveTo>
                        <a:pt x="41" y="1"/>
                      </a:moveTo>
                      <a:lnTo>
                        <a:pt x="0" y="165"/>
                      </a:lnTo>
                      <a:lnTo>
                        <a:pt x="0" y="309"/>
                      </a:lnTo>
                      <a:lnTo>
                        <a:pt x="0" y="474"/>
                      </a:lnTo>
                      <a:lnTo>
                        <a:pt x="21" y="618"/>
                      </a:lnTo>
                      <a:lnTo>
                        <a:pt x="41" y="783"/>
                      </a:lnTo>
                      <a:lnTo>
                        <a:pt x="83" y="927"/>
                      </a:lnTo>
                      <a:lnTo>
                        <a:pt x="144" y="1071"/>
                      </a:lnTo>
                      <a:lnTo>
                        <a:pt x="206" y="1215"/>
                      </a:lnTo>
                      <a:lnTo>
                        <a:pt x="288" y="1339"/>
                      </a:lnTo>
                      <a:lnTo>
                        <a:pt x="453" y="1071"/>
                      </a:lnTo>
                      <a:lnTo>
                        <a:pt x="330" y="968"/>
                      </a:lnTo>
                      <a:lnTo>
                        <a:pt x="288" y="1009"/>
                      </a:lnTo>
                      <a:lnTo>
                        <a:pt x="206" y="783"/>
                      </a:lnTo>
                      <a:lnTo>
                        <a:pt x="165" y="536"/>
                      </a:lnTo>
                      <a:lnTo>
                        <a:pt x="165" y="289"/>
                      </a:lnTo>
                      <a:lnTo>
                        <a:pt x="185" y="42"/>
                      </a:lnTo>
                      <a:lnTo>
                        <a:pt x="41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36"/>
                <p:cNvSpPr/>
                <p:nvPr/>
              </p:nvSpPr>
              <p:spPr>
                <a:xfrm>
                  <a:off x="-3882864" y="4329755"/>
                  <a:ext cx="1046867" cy="967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40" h="1915" extrusionOk="0">
                      <a:moveTo>
                        <a:pt x="17126" y="0"/>
                      </a:moveTo>
                      <a:lnTo>
                        <a:pt x="16734" y="21"/>
                      </a:lnTo>
                      <a:lnTo>
                        <a:pt x="16364" y="62"/>
                      </a:lnTo>
                      <a:lnTo>
                        <a:pt x="16055" y="144"/>
                      </a:lnTo>
                      <a:lnTo>
                        <a:pt x="15788" y="247"/>
                      </a:lnTo>
                      <a:lnTo>
                        <a:pt x="15685" y="309"/>
                      </a:lnTo>
                      <a:lnTo>
                        <a:pt x="15582" y="391"/>
                      </a:lnTo>
                      <a:lnTo>
                        <a:pt x="15479" y="474"/>
                      </a:lnTo>
                      <a:lnTo>
                        <a:pt x="15397" y="556"/>
                      </a:lnTo>
                      <a:lnTo>
                        <a:pt x="15314" y="659"/>
                      </a:lnTo>
                      <a:lnTo>
                        <a:pt x="15253" y="762"/>
                      </a:lnTo>
                      <a:lnTo>
                        <a:pt x="15026" y="659"/>
                      </a:lnTo>
                      <a:lnTo>
                        <a:pt x="14800" y="577"/>
                      </a:lnTo>
                      <a:lnTo>
                        <a:pt x="14573" y="494"/>
                      </a:lnTo>
                      <a:lnTo>
                        <a:pt x="14347" y="433"/>
                      </a:lnTo>
                      <a:lnTo>
                        <a:pt x="14120" y="391"/>
                      </a:lnTo>
                      <a:lnTo>
                        <a:pt x="13873" y="350"/>
                      </a:lnTo>
                      <a:lnTo>
                        <a:pt x="13379" y="309"/>
                      </a:lnTo>
                      <a:lnTo>
                        <a:pt x="12865" y="289"/>
                      </a:lnTo>
                      <a:lnTo>
                        <a:pt x="12350" y="309"/>
                      </a:lnTo>
                      <a:lnTo>
                        <a:pt x="11815" y="371"/>
                      </a:lnTo>
                      <a:lnTo>
                        <a:pt x="11259" y="433"/>
                      </a:lnTo>
                      <a:lnTo>
                        <a:pt x="1" y="1750"/>
                      </a:lnTo>
                      <a:lnTo>
                        <a:pt x="21" y="1915"/>
                      </a:lnTo>
                      <a:lnTo>
                        <a:pt x="11280" y="597"/>
                      </a:lnTo>
                      <a:lnTo>
                        <a:pt x="11836" y="536"/>
                      </a:lnTo>
                      <a:lnTo>
                        <a:pt x="12371" y="474"/>
                      </a:lnTo>
                      <a:lnTo>
                        <a:pt x="12885" y="453"/>
                      </a:lnTo>
                      <a:lnTo>
                        <a:pt x="13400" y="474"/>
                      </a:lnTo>
                      <a:lnTo>
                        <a:pt x="13894" y="515"/>
                      </a:lnTo>
                      <a:lnTo>
                        <a:pt x="14120" y="556"/>
                      </a:lnTo>
                      <a:lnTo>
                        <a:pt x="14367" y="597"/>
                      </a:lnTo>
                      <a:lnTo>
                        <a:pt x="14594" y="680"/>
                      </a:lnTo>
                      <a:lnTo>
                        <a:pt x="14820" y="741"/>
                      </a:lnTo>
                      <a:lnTo>
                        <a:pt x="15026" y="844"/>
                      </a:lnTo>
                      <a:lnTo>
                        <a:pt x="15253" y="947"/>
                      </a:lnTo>
                      <a:lnTo>
                        <a:pt x="15335" y="1009"/>
                      </a:lnTo>
                      <a:lnTo>
                        <a:pt x="15355" y="927"/>
                      </a:lnTo>
                      <a:lnTo>
                        <a:pt x="15417" y="803"/>
                      </a:lnTo>
                      <a:lnTo>
                        <a:pt x="15479" y="721"/>
                      </a:lnTo>
                      <a:lnTo>
                        <a:pt x="15561" y="618"/>
                      </a:lnTo>
                      <a:lnTo>
                        <a:pt x="15644" y="556"/>
                      </a:lnTo>
                      <a:lnTo>
                        <a:pt x="15746" y="474"/>
                      </a:lnTo>
                      <a:lnTo>
                        <a:pt x="15849" y="412"/>
                      </a:lnTo>
                      <a:lnTo>
                        <a:pt x="16096" y="309"/>
                      </a:lnTo>
                      <a:lnTo>
                        <a:pt x="16385" y="227"/>
                      </a:lnTo>
                      <a:lnTo>
                        <a:pt x="16734" y="186"/>
                      </a:lnTo>
                      <a:lnTo>
                        <a:pt x="17126" y="165"/>
                      </a:lnTo>
                      <a:lnTo>
                        <a:pt x="17558" y="186"/>
                      </a:lnTo>
                      <a:lnTo>
                        <a:pt x="19040" y="309"/>
                      </a:lnTo>
                      <a:lnTo>
                        <a:pt x="19040" y="144"/>
                      </a:lnTo>
                      <a:lnTo>
                        <a:pt x="17578" y="21"/>
                      </a:lnTo>
                      <a:lnTo>
                        <a:pt x="17126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36"/>
                <p:cNvSpPr/>
                <p:nvPr/>
              </p:nvSpPr>
              <p:spPr>
                <a:xfrm>
                  <a:off x="-2452304" y="4367187"/>
                  <a:ext cx="267288" cy="8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1" h="165" extrusionOk="0">
                      <a:moveTo>
                        <a:pt x="1" y="0"/>
                      </a:moveTo>
                      <a:lnTo>
                        <a:pt x="1" y="165"/>
                      </a:lnTo>
                      <a:lnTo>
                        <a:pt x="5291" y="165"/>
                      </a:lnTo>
                      <a:lnTo>
                        <a:pt x="529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36"/>
                <p:cNvSpPr/>
                <p:nvPr/>
              </p:nvSpPr>
              <p:spPr>
                <a:xfrm>
                  <a:off x="-3988108" y="3977225"/>
                  <a:ext cx="1068365" cy="1009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31" h="1998" extrusionOk="0">
                      <a:moveTo>
                        <a:pt x="16343" y="1"/>
                      </a:moveTo>
                      <a:lnTo>
                        <a:pt x="15890" y="42"/>
                      </a:lnTo>
                      <a:lnTo>
                        <a:pt x="1" y="1833"/>
                      </a:lnTo>
                      <a:lnTo>
                        <a:pt x="21" y="1997"/>
                      </a:lnTo>
                      <a:lnTo>
                        <a:pt x="15911" y="186"/>
                      </a:lnTo>
                      <a:lnTo>
                        <a:pt x="16302" y="166"/>
                      </a:lnTo>
                      <a:lnTo>
                        <a:pt x="16693" y="166"/>
                      </a:lnTo>
                      <a:lnTo>
                        <a:pt x="16878" y="207"/>
                      </a:lnTo>
                      <a:lnTo>
                        <a:pt x="17064" y="268"/>
                      </a:lnTo>
                      <a:lnTo>
                        <a:pt x="17208" y="351"/>
                      </a:lnTo>
                      <a:lnTo>
                        <a:pt x="17352" y="454"/>
                      </a:lnTo>
                      <a:lnTo>
                        <a:pt x="17455" y="577"/>
                      </a:lnTo>
                      <a:lnTo>
                        <a:pt x="17558" y="721"/>
                      </a:lnTo>
                      <a:lnTo>
                        <a:pt x="17722" y="948"/>
                      </a:lnTo>
                      <a:lnTo>
                        <a:pt x="17825" y="1051"/>
                      </a:lnTo>
                      <a:lnTo>
                        <a:pt x="17949" y="1133"/>
                      </a:lnTo>
                      <a:lnTo>
                        <a:pt x="18113" y="1195"/>
                      </a:lnTo>
                      <a:lnTo>
                        <a:pt x="18278" y="1215"/>
                      </a:lnTo>
                      <a:lnTo>
                        <a:pt x="18463" y="1236"/>
                      </a:lnTo>
                      <a:lnTo>
                        <a:pt x="18648" y="1215"/>
                      </a:lnTo>
                      <a:lnTo>
                        <a:pt x="18854" y="1215"/>
                      </a:lnTo>
                      <a:lnTo>
                        <a:pt x="19040" y="1236"/>
                      </a:lnTo>
                      <a:lnTo>
                        <a:pt x="19122" y="1256"/>
                      </a:lnTo>
                      <a:lnTo>
                        <a:pt x="19184" y="1277"/>
                      </a:lnTo>
                      <a:lnTo>
                        <a:pt x="19245" y="1339"/>
                      </a:lnTo>
                      <a:lnTo>
                        <a:pt x="19307" y="1400"/>
                      </a:lnTo>
                      <a:lnTo>
                        <a:pt x="19431" y="1318"/>
                      </a:lnTo>
                      <a:lnTo>
                        <a:pt x="19369" y="1215"/>
                      </a:lnTo>
                      <a:lnTo>
                        <a:pt x="19287" y="1153"/>
                      </a:lnTo>
                      <a:lnTo>
                        <a:pt x="19184" y="1112"/>
                      </a:lnTo>
                      <a:lnTo>
                        <a:pt x="19081" y="1071"/>
                      </a:lnTo>
                      <a:lnTo>
                        <a:pt x="18875" y="1051"/>
                      </a:lnTo>
                      <a:lnTo>
                        <a:pt x="18628" y="1051"/>
                      </a:lnTo>
                      <a:lnTo>
                        <a:pt x="18319" y="1071"/>
                      </a:lnTo>
                      <a:lnTo>
                        <a:pt x="18154" y="1030"/>
                      </a:lnTo>
                      <a:lnTo>
                        <a:pt x="18031" y="989"/>
                      </a:lnTo>
                      <a:lnTo>
                        <a:pt x="17928" y="927"/>
                      </a:lnTo>
                      <a:lnTo>
                        <a:pt x="17846" y="845"/>
                      </a:lnTo>
                      <a:lnTo>
                        <a:pt x="17681" y="639"/>
                      </a:lnTo>
                      <a:lnTo>
                        <a:pt x="17599" y="474"/>
                      </a:lnTo>
                      <a:lnTo>
                        <a:pt x="17475" y="351"/>
                      </a:lnTo>
                      <a:lnTo>
                        <a:pt x="17331" y="227"/>
                      </a:lnTo>
                      <a:lnTo>
                        <a:pt x="17146" y="124"/>
                      </a:lnTo>
                      <a:lnTo>
                        <a:pt x="16961" y="63"/>
                      </a:lnTo>
                      <a:lnTo>
                        <a:pt x="16755" y="21"/>
                      </a:lnTo>
                      <a:lnTo>
                        <a:pt x="1654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36"/>
                <p:cNvSpPr/>
                <p:nvPr/>
              </p:nvSpPr>
              <p:spPr>
                <a:xfrm>
                  <a:off x="-2510500" y="4086462"/>
                  <a:ext cx="105026" cy="19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392" extrusionOk="0">
                      <a:moveTo>
                        <a:pt x="21" y="0"/>
                      </a:moveTo>
                      <a:lnTo>
                        <a:pt x="0" y="165"/>
                      </a:lnTo>
                      <a:lnTo>
                        <a:pt x="2058" y="391"/>
                      </a:lnTo>
                      <a:lnTo>
                        <a:pt x="2079" y="226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36"/>
                <p:cNvSpPr/>
                <p:nvPr/>
              </p:nvSpPr>
              <p:spPr>
                <a:xfrm>
                  <a:off x="-1885598" y="4144658"/>
                  <a:ext cx="794438" cy="100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26" h="1998" extrusionOk="0">
                      <a:moveTo>
                        <a:pt x="42" y="1"/>
                      </a:moveTo>
                      <a:lnTo>
                        <a:pt x="0" y="165"/>
                      </a:lnTo>
                      <a:lnTo>
                        <a:pt x="1935" y="536"/>
                      </a:lnTo>
                      <a:lnTo>
                        <a:pt x="3890" y="886"/>
                      </a:lnTo>
                      <a:lnTo>
                        <a:pt x="5846" y="1174"/>
                      </a:lnTo>
                      <a:lnTo>
                        <a:pt x="7822" y="1421"/>
                      </a:lnTo>
                      <a:lnTo>
                        <a:pt x="9798" y="1627"/>
                      </a:lnTo>
                      <a:lnTo>
                        <a:pt x="11774" y="1791"/>
                      </a:lnTo>
                      <a:lnTo>
                        <a:pt x="13729" y="1915"/>
                      </a:lnTo>
                      <a:lnTo>
                        <a:pt x="15705" y="1997"/>
                      </a:lnTo>
                      <a:lnTo>
                        <a:pt x="15726" y="1833"/>
                      </a:lnTo>
                      <a:lnTo>
                        <a:pt x="13750" y="1771"/>
                      </a:lnTo>
                      <a:lnTo>
                        <a:pt x="11774" y="1627"/>
                      </a:lnTo>
                      <a:lnTo>
                        <a:pt x="9798" y="1462"/>
                      </a:lnTo>
                      <a:lnTo>
                        <a:pt x="7842" y="1256"/>
                      </a:lnTo>
                      <a:lnTo>
                        <a:pt x="5866" y="1009"/>
                      </a:lnTo>
                      <a:lnTo>
                        <a:pt x="3911" y="721"/>
                      </a:lnTo>
                      <a:lnTo>
                        <a:pt x="1976" y="371"/>
                      </a:lnTo>
                      <a:lnTo>
                        <a:pt x="42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36"/>
                <p:cNvSpPr/>
                <p:nvPr/>
              </p:nvSpPr>
              <p:spPr>
                <a:xfrm>
                  <a:off x="-1847164" y="4001175"/>
                  <a:ext cx="1243641" cy="582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13" h="1153" extrusionOk="0">
                      <a:moveTo>
                        <a:pt x="27314" y="0"/>
                      </a:moveTo>
                      <a:lnTo>
                        <a:pt x="25915" y="21"/>
                      </a:lnTo>
                      <a:lnTo>
                        <a:pt x="24536" y="41"/>
                      </a:lnTo>
                      <a:lnTo>
                        <a:pt x="22498" y="124"/>
                      </a:lnTo>
                      <a:lnTo>
                        <a:pt x="20460" y="227"/>
                      </a:lnTo>
                      <a:lnTo>
                        <a:pt x="18443" y="371"/>
                      </a:lnTo>
                      <a:lnTo>
                        <a:pt x="16426" y="494"/>
                      </a:lnTo>
                      <a:lnTo>
                        <a:pt x="14388" y="638"/>
                      </a:lnTo>
                      <a:lnTo>
                        <a:pt x="12351" y="762"/>
                      </a:lnTo>
                      <a:lnTo>
                        <a:pt x="10292" y="865"/>
                      </a:lnTo>
                      <a:lnTo>
                        <a:pt x="8234" y="947"/>
                      </a:lnTo>
                      <a:lnTo>
                        <a:pt x="7205" y="968"/>
                      </a:lnTo>
                      <a:lnTo>
                        <a:pt x="6176" y="988"/>
                      </a:lnTo>
                      <a:lnTo>
                        <a:pt x="5147" y="988"/>
                      </a:lnTo>
                      <a:lnTo>
                        <a:pt x="4117" y="968"/>
                      </a:lnTo>
                      <a:lnTo>
                        <a:pt x="3088" y="926"/>
                      </a:lnTo>
                      <a:lnTo>
                        <a:pt x="2059" y="885"/>
                      </a:lnTo>
                      <a:lnTo>
                        <a:pt x="1030" y="803"/>
                      </a:lnTo>
                      <a:lnTo>
                        <a:pt x="1" y="721"/>
                      </a:lnTo>
                      <a:lnTo>
                        <a:pt x="1" y="885"/>
                      </a:lnTo>
                      <a:lnTo>
                        <a:pt x="1462" y="1009"/>
                      </a:lnTo>
                      <a:lnTo>
                        <a:pt x="2924" y="1091"/>
                      </a:lnTo>
                      <a:lnTo>
                        <a:pt x="4385" y="1132"/>
                      </a:lnTo>
                      <a:lnTo>
                        <a:pt x="5846" y="1153"/>
                      </a:lnTo>
                      <a:lnTo>
                        <a:pt x="7184" y="1132"/>
                      </a:lnTo>
                      <a:lnTo>
                        <a:pt x="8522" y="1112"/>
                      </a:lnTo>
                      <a:lnTo>
                        <a:pt x="9839" y="1050"/>
                      </a:lnTo>
                      <a:lnTo>
                        <a:pt x="11177" y="988"/>
                      </a:lnTo>
                      <a:lnTo>
                        <a:pt x="13812" y="844"/>
                      </a:lnTo>
                      <a:lnTo>
                        <a:pt x="16447" y="659"/>
                      </a:lnTo>
                      <a:lnTo>
                        <a:pt x="18443" y="535"/>
                      </a:lnTo>
                      <a:lnTo>
                        <a:pt x="20481" y="391"/>
                      </a:lnTo>
                      <a:lnTo>
                        <a:pt x="22518" y="288"/>
                      </a:lnTo>
                      <a:lnTo>
                        <a:pt x="24536" y="206"/>
                      </a:lnTo>
                      <a:lnTo>
                        <a:pt x="25935" y="186"/>
                      </a:lnTo>
                      <a:lnTo>
                        <a:pt x="27314" y="165"/>
                      </a:lnTo>
                      <a:lnTo>
                        <a:pt x="28714" y="165"/>
                      </a:lnTo>
                      <a:lnTo>
                        <a:pt x="30093" y="186"/>
                      </a:lnTo>
                      <a:lnTo>
                        <a:pt x="32872" y="227"/>
                      </a:lnTo>
                      <a:lnTo>
                        <a:pt x="35609" y="309"/>
                      </a:lnTo>
                      <a:lnTo>
                        <a:pt x="44912" y="556"/>
                      </a:lnTo>
                      <a:lnTo>
                        <a:pt x="44912" y="391"/>
                      </a:lnTo>
                      <a:lnTo>
                        <a:pt x="35609" y="144"/>
                      </a:lnTo>
                      <a:lnTo>
                        <a:pt x="32872" y="62"/>
                      </a:lnTo>
                      <a:lnTo>
                        <a:pt x="30093" y="21"/>
                      </a:lnTo>
                      <a:lnTo>
                        <a:pt x="2871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Google Shape;356;p36">
            <a:extLst>
              <a:ext uri="{FF2B5EF4-FFF2-40B4-BE49-F238E27FC236}">
                <a16:creationId xmlns:a16="http://schemas.microsoft.com/office/drawing/2014/main" id="{73853183-95C6-AB3D-AB2A-E569D142D755}"/>
              </a:ext>
            </a:extLst>
          </p:cNvPr>
          <p:cNvSpPr txBox="1">
            <a:spLocks/>
          </p:cNvSpPr>
          <p:nvPr/>
        </p:nvSpPr>
        <p:spPr>
          <a:xfrm>
            <a:off x="5338477" y="4671151"/>
            <a:ext cx="3751200" cy="4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fr-FR" sz="1400" i="1" dirty="0">
                <a:solidFill>
                  <a:schemeClr val="accent6"/>
                </a:solidFill>
              </a:rPr>
              <a:t>EPS – Mme THOMAS – 2022-23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1"/>
          <p:cNvSpPr txBox="1">
            <a:spLocks noGrp="1"/>
          </p:cNvSpPr>
          <p:nvPr>
            <p:ph type="title"/>
          </p:nvPr>
        </p:nvSpPr>
        <p:spPr>
          <a:xfrm>
            <a:off x="1285933" y="267938"/>
            <a:ext cx="64536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AIDE : UN OUTIL D’ANALYSE</a:t>
            </a:r>
            <a:endParaRPr dirty="0"/>
          </a:p>
        </p:txBody>
      </p:sp>
      <p:grpSp>
        <p:nvGrpSpPr>
          <p:cNvPr id="800" name="Google Shape;800;p41"/>
          <p:cNvGrpSpPr/>
          <p:nvPr/>
        </p:nvGrpSpPr>
        <p:grpSpPr>
          <a:xfrm>
            <a:off x="-431186" y="-226791"/>
            <a:ext cx="6567149" cy="3031755"/>
            <a:chOff x="3241975" y="1113951"/>
            <a:chExt cx="4951481" cy="2285874"/>
          </a:xfrm>
        </p:grpSpPr>
        <p:sp>
          <p:nvSpPr>
            <p:cNvPr id="801" name="Google Shape;801;p41"/>
            <p:cNvSpPr/>
            <p:nvPr/>
          </p:nvSpPr>
          <p:spPr>
            <a:xfrm>
              <a:off x="3241975" y="2910425"/>
              <a:ext cx="938150" cy="489400"/>
            </a:xfrm>
            <a:custGeom>
              <a:avLst/>
              <a:gdLst/>
              <a:ahLst/>
              <a:cxnLst/>
              <a:rect l="l" t="t" r="r" b="b"/>
              <a:pathLst>
                <a:path w="37526" h="19576" extrusionOk="0">
                  <a:moveTo>
                    <a:pt x="37341" y="0"/>
                  </a:moveTo>
                  <a:lnTo>
                    <a:pt x="36636" y="890"/>
                  </a:lnTo>
                  <a:lnTo>
                    <a:pt x="35899" y="1780"/>
                  </a:lnTo>
                  <a:lnTo>
                    <a:pt x="35102" y="2639"/>
                  </a:lnTo>
                  <a:lnTo>
                    <a:pt x="34273" y="3498"/>
                  </a:lnTo>
                  <a:lnTo>
                    <a:pt x="33383" y="4296"/>
                  </a:lnTo>
                  <a:lnTo>
                    <a:pt x="32463" y="5093"/>
                  </a:lnTo>
                  <a:lnTo>
                    <a:pt x="31481" y="5861"/>
                  </a:lnTo>
                  <a:lnTo>
                    <a:pt x="30438" y="6597"/>
                  </a:lnTo>
                  <a:lnTo>
                    <a:pt x="29333" y="7333"/>
                  </a:lnTo>
                  <a:lnTo>
                    <a:pt x="28167" y="8039"/>
                  </a:lnTo>
                  <a:lnTo>
                    <a:pt x="26971" y="8745"/>
                  </a:lnTo>
                  <a:lnTo>
                    <a:pt x="25713" y="9389"/>
                  </a:lnTo>
                  <a:lnTo>
                    <a:pt x="24393" y="10064"/>
                  </a:lnTo>
                  <a:lnTo>
                    <a:pt x="23012" y="10708"/>
                  </a:lnTo>
                  <a:lnTo>
                    <a:pt x="21540" y="11322"/>
                  </a:lnTo>
                  <a:lnTo>
                    <a:pt x="20036" y="11936"/>
                  </a:lnTo>
                  <a:lnTo>
                    <a:pt x="18073" y="12672"/>
                  </a:lnTo>
                  <a:lnTo>
                    <a:pt x="16078" y="13409"/>
                  </a:lnTo>
                  <a:lnTo>
                    <a:pt x="12089" y="14759"/>
                  </a:lnTo>
                  <a:lnTo>
                    <a:pt x="9052" y="15771"/>
                  </a:lnTo>
                  <a:lnTo>
                    <a:pt x="7518" y="16323"/>
                  </a:lnTo>
                  <a:lnTo>
                    <a:pt x="6014" y="16876"/>
                  </a:lnTo>
                  <a:lnTo>
                    <a:pt x="4480" y="17428"/>
                  </a:lnTo>
                  <a:lnTo>
                    <a:pt x="2977" y="18042"/>
                  </a:lnTo>
                  <a:lnTo>
                    <a:pt x="1473" y="18686"/>
                  </a:lnTo>
                  <a:lnTo>
                    <a:pt x="0" y="19330"/>
                  </a:lnTo>
                  <a:lnTo>
                    <a:pt x="92" y="19576"/>
                  </a:lnTo>
                  <a:lnTo>
                    <a:pt x="1565" y="18901"/>
                  </a:lnTo>
                  <a:lnTo>
                    <a:pt x="3069" y="18256"/>
                  </a:lnTo>
                  <a:lnTo>
                    <a:pt x="4572" y="17673"/>
                  </a:lnTo>
                  <a:lnTo>
                    <a:pt x="6076" y="17090"/>
                  </a:lnTo>
                  <a:lnTo>
                    <a:pt x="7610" y="16538"/>
                  </a:lnTo>
                  <a:lnTo>
                    <a:pt x="9144" y="16017"/>
                  </a:lnTo>
                  <a:lnTo>
                    <a:pt x="12181" y="14973"/>
                  </a:lnTo>
                  <a:lnTo>
                    <a:pt x="16170" y="13623"/>
                  </a:lnTo>
                  <a:lnTo>
                    <a:pt x="18165" y="12918"/>
                  </a:lnTo>
                  <a:lnTo>
                    <a:pt x="20128" y="12151"/>
                  </a:lnTo>
                  <a:lnTo>
                    <a:pt x="21662" y="11537"/>
                  </a:lnTo>
                  <a:lnTo>
                    <a:pt x="23105" y="10923"/>
                  </a:lnTo>
                  <a:lnTo>
                    <a:pt x="24485" y="10279"/>
                  </a:lnTo>
                  <a:lnTo>
                    <a:pt x="25835" y="9604"/>
                  </a:lnTo>
                  <a:lnTo>
                    <a:pt x="27093" y="8929"/>
                  </a:lnTo>
                  <a:lnTo>
                    <a:pt x="28321" y="8254"/>
                  </a:lnTo>
                  <a:lnTo>
                    <a:pt x="29487" y="7517"/>
                  </a:lnTo>
                  <a:lnTo>
                    <a:pt x="30591" y="6812"/>
                  </a:lnTo>
                  <a:lnTo>
                    <a:pt x="31634" y="6045"/>
                  </a:lnTo>
                  <a:lnTo>
                    <a:pt x="32616" y="5278"/>
                  </a:lnTo>
                  <a:lnTo>
                    <a:pt x="33567" y="4480"/>
                  </a:lnTo>
                  <a:lnTo>
                    <a:pt x="34457" y="3651"/>
                  </a:lnTo>
                  <a:lnTo>
                    <a:pt x="35286" y="2823"/>
                  </a:lnTo>
                  <a:lnTo>
                    <a:pt x="36083" y="1933"/>
                  </a:lnTo>
                  <a:lnTo>
                    <a:pt x="36850" y="1043"/>
                  </a:lnTo>
                  <a:lnTo>
                    <a:pt x="37526" y="123"/>
                  </a:lnTo>
                  <a:lnTo>
                    <a:pt x="37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5286225" y="1389325"/>
              <a:ext cx="1323975" cy="721825"/>
            </a:xfrm>
            <a:custGeom>
              <a:avLst/>
              <a:gdLst/>
              <a:ahLst/>
              <a:cxnLst/>
              <a:rect l="l" t="t" r="r" b="b"/>
              <a:pathLst>
                <a:path w="52959" h="28873" extrusionOk="0">
                  <a:moveTo>
                    <a:pt x="52806" y="0"/>
                  </a:moveTo>
                  <a:lnTo>
                    <a:pt x="52345" y="430"/>
                  </a:lnTo>
                  <a:lnTo>
                    <a:pt x="51885" y="828"/>
                  </a:lnTo>
                  <a:lnTo>
                    <a:pt x="51425" y="1197"/>
                  </a:lnTo>
                  <a:lnTo>
                    <a:pt x="50934" y="1565"/>
                  </a:lnTo>
                  <a:lnTo>
                    <a:pt x="50443" y="1902"/>
                  </a:lnTo>
                  <a:lnTo>
                    <a:pt x="49921" y="2209"/>
                  </a:lnTo>
                  <a:lnTo>
                    <a:pt x="49400" y="2516"/>
                  </a:lnTo>
                  <a:lnTo>
                    <a:pt x="48847" y="2792"/>
                  </a:lnTo>
                  <a:lnTo>
                    <a:pt x="48326" y="3038"/>
                  </a:lnTo>
                  <a:lnTo>
                    <a:pt x="47743" y="3283"/>
                  </a:lnTo>
                  <a:lnTo>
                    <a:pt x="47191" y="3467"/>
                  </a:lnTo>
                  <a:lnTo>
                    <a:pt x="46608" y="3651"/>
                  </a:lnTo>
                  <a:lnTo>
                    <a:pt x="46025" y="3835"/>
                  </a:lnTo>
                  <a:lnTo>
                    <a:pt x="45442" y="3958"/>
                  </a:lnTo>
                  <a:lnTo>
                    <a:pt x="44859" y="4081"/>
                  </a:lnTo>
                  <a:lnTo>
                    <a:pt x="44245" y="4173"/>
                  </a:lnTo>
                  <a:lnTo>
                    <a:pt x="43386" y="4234"/>
                  </a:lnTo>
                  <a:lnTo>
                    <a:pt x="42527" y="4296"/>
                  </a:lnTo>
                  <a:lnTo>
                    <a:pt x="40778" y="4357"/>
                  </a:lnTo>
                  <a:lnTo>
                    <a:pt x="39765" y="4357"/>
                  </a:lnTo>
                  <a:lnTo>
                    <a:pt x="38722" y="4418"/>
                  </a:lnTo>
                  <a:lnTo>
                    <a:pt x="37710" y="4480"/>
                  </a:lnTo>
                  <a:lnTo>
                    <a:pt x="36697" y="4633"/>
                  </a:lnTo>
                  <a:lnTo>
                    <a:pt x="36206" y="4725"/>
                  </a:lnTo>
                  <a:lnTo>
                    <a:pt x="35715" y="4848"/>
                  </a:lnTo>
                  <a:lnTo>
                    <a:pt x="35255" y="4971"/>
                  </a:lnTo>
                  <a:lnTo>
                    <a:pt x="34764" y="5155"/>
                  </a:lnTo>
                  <a:lnTo>
                    <a:pt x="34334" y="5339"/>
                  </a:lnTo>
                  <a:lnTo>
                    <a:pt x="33874" y="5554"/>
                  </a:lnTo>
                  <a:lnTo>
                    <a:pt x="33445" y="5830"/>
                  </a:lnTo>
                  <a:lnTo>
                    <a:pt x="33046" y="6106"/>
                  </a:lnTo>
                  <a:lnTo>
                    <a:pt x="32647" y="6443"/>
                  </a:lnTo>
                  <a:lnTo>
                    <a:pt x="32309" y="6781"/>
                  </a:lnTo>
                  <a:lnTo>
                    <a:pt x="31972" y="7149"/>
                  </a:lnTo>
                  <a:lnTo>
                    <a:pt x="31634" y="7517"/>
                  </a:lnTo>
                  <a:lnTo>
                    <a:pt x="31051" y="8284"/>
                  </a:lnTo>
                  <a:lnTo>
                    <a:pt x="30499" y="9113"/>
                  </a:lnTo>
                  <a:lnTo>
                    <a:pt x="29732" y="10156"/>
                  </a:lnTo>
                  <a:lnTo>
                    <a:pt x="29364" y="10678"/>
                  </a:lnTo>
                  <a:lnTo>
                    <a:pt x="28934" y="11169"/>
                  </a:lnTo>
                  <a:lnTo>
                    <a:pt x="28597" y="11537"/>
                  </a:lnTo>
                  <a:lnTo>
                    <a:pt x="28229" y="11874"/>
                  </a:lnTo>
                  <a:lnTo>
                    <a:pt x="27461" y="12519"/>
                  </a:lnTo>
                  <a:lnTo>
                    <a:pt x="26633" y="13163"/>
                  </a:lnTo>
                  <a:lnTo>
                    <a:pt x="25835" y="13746"/>
                  </a:lnTo>
                  <a:lnTo>
                    <a:pt x="25099" y="14237"/>
                  </a:lnTo>
                  <a:lnTo>
                    <a:pt x="24393" y="14789"/>
                  </a:lnTo>
                  <a:lnTo>
                    <a:pt x="23718" y="15341"/>
                  </a:lnTo>
                  <a:lnTo>
                    <a:pt x="23074" y="15924"/>
                  </a:lnTo>
                  <a:lnTo>
                    <a:pt x="22583" y="16446"/>
                  </a:lnTo>
                  <a:lnTo>
                    <a:pt x="22123" y="16968"/>
                  </a:lnTo>
                  <a:lnTo>
                    <a:pt x="21693" y="17520"/>
                  </a:lnTo>
                  <a:lnTo>
                    <a:pt x="21264" y="18103"/>
                  </a:lnTo>
                  <a:lnTo>
                    <a:pt x="20466" y="19269"/>
                  </a:lnTo>
                  <a:lnTo>
                    <a:pt x="19699" y="20465"/>
                  </a:lnTo>
                  <a:lnTo>
                    <a:pt x="19054" y="21509"/>
                  </a:lnTo>
                  <a:lnTo>
                    <a:pt x="18410" y="22491"/>
                  </a:lnTo>
                  <a:lnTo>
                    <a:pt x="17704" y="23442"/>
                  </a:lnTo>
                  <a:lnTo>
                    <a:pt x="17367" y="23871"/>
                  </a:lnTo>
                  <a:lnTo>
                    <a:pt x="16999" y="24301"/>
                  </a:lnTo>
                  <a:lnTo>
                    <a:pt x="16630" y="24700"/>
                  </a:lnTo>
                  <a:lnTo>
                    <a:pt x="16232" y="25099"/>
                  </a:lnTo>
                  <a:lnTo>
                    <a:pt x="15802" y="25436"/>
                  </a:lnTo>
                  <a:lnTo>
                    <a:pt x="15372" y="25774"/>
                  </a:lnTo>
                  <a:lnTo>
                    <a:pt x="14912" y="26050"/>
                  </a:lnTo>
                  <a:lnTo>
                    <a:pt x="14452" y="26295"/>
                  </a:lnTo>
                  <a:lnTo>
                    <a:pt x="13930" y="26541"/>
                  </a:lnTo>
                  <a:lnTo>
                    <a:pt x="13409" y="26725"/>
                  </a:lnTo>
                  <a:lnTo>
                    <a:pt x="12764" y="26878"/>
                  </a:lnTo>
                  <a:lnTo>
                    <a:pt x="12120" y="26970"/>
                  </a:lnTo>
                  <a:lnTo>
                    <a:pt x="11445" y="27001"/>
                  </a:lnTo>
                  <a:lnTo>
                    <a:pt x="10801" y="27001"/>
                  </a:lnTo>
                  <a:lnTo>
                    <a:pt x="10126" y="26970"/>
                  </a:lnTo>
                  <a:lnTo>
                    <a:pt x="9451" y="26909"/>
                  </a:lnTo>
                  <a:lnTo>
                    <a:pt x="8131" y="26755"/>
                  </a:lnTo>
                  <a:lnTo>
                    <a:pt x="7303" y="26663"/>
                  </a:lnTo>
                  <a:lnTo>
                    <a:pt x="6474" y="26571"/>
                  </a:lnTo>
                  <a:lnTo>
                    <a:pt x="5738" y="26510"/>
                  </a:lnTo>
                  <a:lnTo>
                    <a:pt x="4940" y="26510"/>
                  </a:lnTo>
                  <a:lnTo>
                    <a:pt x="4511" y="26541"/>
                  </a:lnTo>
                  <a:lnTo>
                    <a:pt x="4050" y="26602"/>
                  </a:lnTo>
                  <a:lnTo>
                    <a:pt x="3590" y="26663"/>
                  </a:lnTo>
                  <a:lnTo>
                    <a:pt x="3161" y="26755"/>
                  </a:lnTo>
                  <a:lnTo>
                    <a:pt x="2700" y="26878"/>
                  </a:lnTo>
                  <a:lnTo>
                    <a:pt x="2271" y="27032"/>
                  </a:lnTo>
                  <a:lnTo>
                    <a:pt x="1841" y="27216"/>
                  </a:lnTo>
                  <a:lnTo>
                    <a:pt x="1412" y="27430"/>
                  </a:lnTo>
                  <a:lnTo>
                    <a:pt x="1013" y="27676"/>
                  </a:lnTo>
                  <a:lnTo>
                    <a:pt x="645" y="27983"/>
                  </a:lnTo>
                  <a:lnTo>
                    <a:pt x="307" y="28320"/>
                  </a:lnTo>
                  <a:lnTo>
                    <a:pt x="0" y="28719"/>
                  </a:lnTo>
                  <a:lnTo>
                    <a:pt x="215" y="28873"/>
                  </a:lnTo>
                  <a:lnTo>
                    <a:pt x="491" y="28504"/>
                  </a:lnTo>
                  <a:lnTo>
                    <a:pt x="829" y="28167"/>
                  </a:lnTo>
                  <a:lnTo>
                    <a:pt x="1166" y="27860"/>
                  </a:lnTo>
                  <a:lnTo>
                    <a:pt x="1565" y="27615"/>
                  </a:lnTo>
                  <a:lnTo>
                    <a:pt x="1964" y="27400"/>
                  </a:lnTo>
                  <a:lnTo>
                    <a:pt x="2363" y="27246"/>
                  </a:lnTo>
                  <a:lnTo>
                    <a:pt x="2792" y="27093"/>
                  </a:lnTo>
                  <a:lnTo>
                    <a:pt x="3222" y="26970"/>
                  </a:lnTo>
                  <a:lnTo>
                    <a:pt x="3682" y="26909"/>
                  </a:lnTo>
                  <a:lnTo>
                    <a:pt x="4112" y="26848"/>
                  </a:lnTo>
                  <a:lnTo>
                    <a:pt x="4541" y="26786"/>
                  </a:lnTo>
                  <a:lnTo>
                    <a:pt x="4971" y="26755"/>
                  </a:lnTo>
                  <a:lnTo>
                    <a:pt x="5738" y="26755"/>
                  </a:lnTo>
                  <a:lnTo>
                    <a:pt x="6444" y="26817"/>
                  </a:lnTo>
                  <a:lnTo>
                    <a:pt x="7272" y="26909"/>
                  </a:lnTo>
                  <a:lnTo>
                    <a:pt x="8101" y="27001"/>
                  </a:lnTo>
                  <a:lnTo>
                    <a:pt x="9451" y="27154"/>
                  </a:lnTo>
                  <a:lnTo>
                    <a:pt x="10126" y="27216"/>
                  </a:lnTo>
                  <a:lnTo>
                    <a:pt x="10801" y="27246"/>
                  </a:lnTo>
                  <a:lnTo>
                    <a:pt x="11476" y="27246"/>
                  </a:lnTo>
                  <a:lnTo>
                    <a:pt x="12151" y="27216"/>
                  </a:lnTo>
                  <a:lnTo>
                    <a:pt x="12795" y="27124"/>
                  </a:lnTo>
                  <a:lnTo>
                    <a:pt x="13470" y="26940"/>
                  </a:lnTo>
                  <a:lnTo>
                    <a:pt x="14022" y="26755"/>
                  </a:lnTo>
                  <a:lnTo>
                    <a:pt x="14544" y="26541"/>
                  </a:lnTo>
                  <a:lnTo>
                    <a:pt x="15035" y="26265"/>
                  </a:lnTo>
                  <a:lnTo>
                    <a:pt x="15495" y="25988"/>
                  </a:lnTo>
                  <a:lnTo>
                    <a:pt x="15955" y="25651"/>
                  </a:lnTo>
                  <a:lnTo>
                    <a:pt x="16354" y="25283"/>
                  </a:lnTo>
                  <a:lnTo>
                    <a:pt x="16784" y="24914"/>
                  </a:lnTo>
                  <a:lnTo>
                    <a:pt x="17152" y="24485"/>
                  </a:lnTo>
                  <a:lnTo>
                    <a:pt x="17520" y="24055"/>
                  </a:lnTo>
                  <a:lnTo>
                    <a:pt x="17888" y="23595"/>
                  </a:lnTo>
                  <a:lnTo>
                    <a:pt x="18594" y="22644"/>
                  </a:lnTo>
                  <a:lnTo>
                    <a:pt x="19269" y="21662"/>
                  </a:lnTo>
                  <a:lnTo>
                    <a:pt x="19913" y="20619"/>
                  </a:lnTo>
                  <a:lnTo>
                    <a:pt x="20681" y="19422"/>
                  </a:lnTo>
                  <a:lnTo>
                    <a:pt x="21448" y="18256"/>
                  </a:lnTo>
                  <a:lnTo>
                    <a:pt x="21877" y="17673"/>
                  </a:lnTo>
                  <a:lnTo>
                    <a:pt x="22307" y="17121"/>
                  </a:lnTo>
                  <a:lnTo>
                    <a:pt x="22767" y="16599"/>
                  </a:lnTo>
                  <a:lnTo>
                    <a:pt x="23227" y="16109"/>
                  </a:lnTo>
                  <a:lnTo>
                    <a:pt x="23872" y="15526"/>
                  </a:lnTo>
                  <a:lnTo>
                    <a:pt x="24547" y="14973"/>
                  </a:lnTo>
                  <a:lnTo>
                    <a:pt x="25252" y="14452"/>
                  </a:lnTo>
                  <a:lnTo>
                    <a:pt x="25958" y="13930"/>
                  </a:lnTo>
                  <a:lnTo>
                    <a:pt x="26786" y="13347"/>
                  </a:lnTo>
                  <a:lnTo>
                    <a:pt x="27615" y="12733"/>
                  </a:lnTo>
                  <a:lnTo>
                    <a:pt x="28382" y="12058"/>
                  </a:lnTo>
                  <a:lnTo>
                    <a:pt x="28750" y="11690"/>
                  </a:lnTo>
                  <a:lnTo>
                    <a:pt x="29118" y="11322"/>
                  </a:lnTo>
                  <a:lnTo>
                    <a:pt x="29548" y="10831"/>
                  </a:lnTo>
                  <a:lnTo>
                    <a:pt x="29947" y="10309"/>
                  </a:lnTo>
                  <a:lnTo>
                    <a:pt x="30683" y="9236"/>
                  </a:lnTo>
                  <a:lnTo>
                    <a:pt x="31235" y="8438"/>
                  </a:lnTo>
                  <a:lnTo>
                    <a:pt x="31818" y="7671"/>
                  </a:lnTo>
                  <a:lnTo>
                    <a:pt x="32125" y="7303"/>
                  </a:lnTo>
                  <a:lnTo>
                    <a:pt x="32463" y="6965"/>
                  </a:lnTo>
                  <a:lnTo>
                    <a:pt x="32800" y="6628"/>
                  </a:lnTo>
                  <a:lnTo>
                    <a:pt x="33169" y="6321"/>
                  </a:lnTo>
                  <a:lnTo>
                    <a:pt x="33598" y="6014"/>
                  </a:lnTo>
                  <a:lnTo>
                    <a:pt x="33997" y="5768"/>
                  </a:lnTo>
                  <a:lnTo>
                    <a:pt x="34427" y="5554"/>
                  </a:lnTo>
                  <a:lnTo>
                    <a:pt x="34887" y="5370"/>
                  </a:lnTo>
                  <a:lnTo>
                    <a:pt x="35347" y="5216"/>
                  </a:lnTo>
                  <a:lnTo>
                    <a:pt x="35807" y="5063"/>
                  </a:lnTo>
                  <a:lnTo>
                    <a:pt x="36267" y="4940"/>
                  </a:lnTo>
                  <a:lnTo>
                    <a:pt x="36758" y="4848"/>
                  </a:lnTo>
                  <a:lnTo>
                    <a:pt x="37740" y="4725"/>
                  </a:lnTo>
                  <a:lnTo>
                    <a:pt x="38753" y="4664"/>
                  </a:lnTo>
                  <a:lnTo>
                    <a:pt x="39765" y="4602"/>
                  </a:lnTo>
                  <a:lnTo>
                    <a:pt x="40778" y="4602"/>
                  </a:lnTo>
                  <a:lnTo>
                    <a:pt x="42527" y="4541"/>
                  </a:lnTo>
                  <a:lnTo>
                    <a:pt x="43417" y="4480"/>
                  </a:lnTo>
                  <a:lnTo>
                    <a:pt x="44276" y="4418"/>
                  </a:lnTo>
                  <a:lnTo>
                    <a:pt x="44889" y="4326"/>
                  </a:lnTo>
                  <a:lnTo>
                    <a:pt x="45503" y="4204"/>
                  </a:lnTo>
                  <a:lnTo>
                    <a:pt x="46086" y="4050"/>
                  </a:lnTo>
                  <a:lnTo>
                    <a:pt x="46669" y="3897"/>
                  </a:lnTo>
                  <a:lnTo>
                    <a:pt x="47283" y="3713"/>
                  </a:lnTo>
                  <a:lnTo>
                    <a:pt x="47835" y="3498"/>
                  </a:lnTo>
                  <a:lnTo>
                    <a:pt x="48418" y="3252"/>
                  </a:lnTo>
                  <a:lnTo>
                    <a:pt x="48970" y="3007"/>
                  </a:lnTo>
                  <a:lnTo>
                    <a:pt x="49523" y="2731"/>
                  </a:lnTo>
                  <a:lnTo>
                    <a:pt x="50044" y="2424"/>
                  </a:lnTo>
                  <a:lnTo>
                    <a:pt x="50566" y="2117"/>
                  </a:lnTo>
                  <a:lnTo>
                    <a:pt x="51087" y="1749"/>
                  </a:lnTo>
                  <a:lnTo>
                    <a:pt x="51578" y="1411"/>
                  </a:lnTo>
                  <a:lnTo>
                    <a:pt x="52039" y="1013"/>
                  </a:lnTo>
                  <a:lnTo>
                    <a:pt x="52529" y="614"/>
                  </a:lnTo>
                  <a:lnTo>
                    <a:pt x="52959" y="184"/>
                  </a:lnTo>
                  <a:lnTo>
                    <a:pt x="52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6610206" y="1113951"/>
              <a:ext cx="1583250" cy="951950"/>
            </a:xfrm>
            <a:custGeom>
              <a:avLst/>
              <a:gdLst/>
              <a:ahLst/>
              <a:cxnLst/>
              <a:rect l="l" t="t" r="r" b="b"/>
              <a:pathLst>
                <a:path w="63330" h="38078" extrusionOk="0">
                  <a:moveTo>
                    <a:pt x="63177" y="0"/>
                  </a:moveTo>
                  <a:lnTo>
                    <a:pt x="62164" y="614"/>
                  </a:lnTo>
                  <a:lnTo>
                    <a:pt x="61090" y="1197"/>
                  </a:lnTo>
                  <a:lnTo>
                    <a:pt x="59986" y="1719"/>
                  </a:lnTo>
                  <a:lnTo>
                    <a:pt x="58881" y="2179"/>
                  </a:lnTo>
                  <a:lnTo>
                    <a:pt x="57746" y="2578"/>
                  </a:lnTo>
                  <a:lnTo>
                    <a:pt x="56580" y="2915"/>
                  </a:lnTo>
                  <a:lnTo>
                    <a:pt x="55383" y="3191"/>
                  </a:lnTo>
                  <a:lnTo>
                    <a:pt x="54187" y="3406"/>
                  </a:lnTo>
                  <a:lnTo>
                    <a:pt x="52622" y="3621"/>
                  </a:lnTo>
                  <a:lnTo>
                    <a:pt x="51548" y="3744"/>
                  </a:lnTo>
                  <a:lnTo>
                    <a:pt x="50474" y="3928"/>
                  </a:lnTo>
                  <a:lnTo>
                    <a:pt x="49922" y="4020"/>
                  </a:lnTo>
                  <a:lnTo>
                    <a:pt x="49400" y="4173"/>
                  </a:lnTo>
                  <a:lnTo>
                    <a:pt x="48848" y="4327"/>
                  </a:lnTo>
                  <a:lnTo>
                    <a:pt x="48326" y="4511"/>
                  </a:lnTo>
                  <a:lnTo>
                    <a:pt x="47866" y="4695"/>
                  </a:lnTo>
                  <a:lnTo>
                    <a:pt x="47436" y="4940"/>
                  </a:lnTo>
                  <a:lnTo>
                    <a:pt x="47007" y="5186"/>
                  </a:lnTo>
                  <a:lnTo>
                    <a:pt x="46577" y="5431"/>
                  </a:lnTo>
                  <a:lnTo>
                    <a:pt x="46178" y="5738"/>
                  </a:lnTo>
                  <a:lnTo>
                    <a:pt x="45779" y="6014"/>
                  </a:lnTo>
                  <a:lnTo>
                    <a:pt x="45012" y="6659"/>
                  </a:lnTo>
                  <a:lnTo>
                    <a:pt x="44307" y="7364"/>
                  </a:lnTo>
                  <a:lnTo>
                    <a:pt x="43601" y="8101"/>
                  </a:lnTo>
                  <a:lnTo>
                    <a:pt x="42926" y="8837"/>
                  </a:lnTo>
                  <a:lnTo>
                    <a:pt x="42251" y="9604"/>
                  </a:lnTo>
                  <a:lnTo>
                    <a:pt x="40993" y="11046"/>
                  </a:lnTo>
                  <a:lnTo>
                    <a:pt x="40318" y="11721"/>
                  </a:lnTo>
                  <a:lnTo>
                    <a:pt x="39643" y="12396"/>
                  </a:lnTo>
                  <a:lnTo>
                    <a:pt x="38937" y="13010"/>
                  </a:lnTo>
                  <a:lnTo>
                    <a:pt x="38201" y="13593"/>
                  </a:lnTo>
                  <a:lnTo>
                    <a:pt x="37802" y="13838"/>
                  </a:lnTo>
                  <a:lnTo>
                    <a:pt x="37403" y="14084"/>
                  </a:lnTo>
                  <a:lnTo>
                    <a:pt x="37004" y="14329"/>
                  </a:lnTo>
                  <a:lnTo>
                    <a:pt x="36575" y="14513"/>
                  </a:lnTo>
                  <a:lnTo>
                    <a:pt x="36114" y="14697"/>
                  </a:lnTo>
                  <a:lnTo>
                    <a:pt x="35685" y="14882"/>
                  </a:lnTo>
                  <a:lnTo>
                    <a:pt x="34764" y="15158"/>
                  </a:lnTo>
                  <a:lnTo>
                    <a:pt x="33813" y="15373"/>
                  </a:lnTo>
                  <a:lnTo>
                    <a:pt x="32893" y="15557"/>
                  </a:lnTo>
                  <a:lnTo>
                    <a:pt x="31727" y="15833"/>
                  </a:lnTo>
                  <a:lnTo>
                    <a:pt x="31113" y="15955"/>
                  </a:lnTo>
                  <a:lnTo>
                    <a:pt x="30561" y="16109"/>
                  </a:lnTo>
                  <a:lnTo>
                    <a:pt x="29978" y="16293"/>
                  </a:lnTo>
                  <a:lnTo>
                    <a:pt x="29425" y="16508"/>
                  </a:lnTo>
                  <a:lnTo>
                    <a:pt x="28873" y="16753"/>
                  </a:lnTo>
                  <a:lnTo>
                    <a:pt x="28351" y="17060"/>
                  </a:lnTo>
                  <a:lnTo>
                    <a:pt x="27769" y="17428"/>
                  </a:lnTo>
                  <a:lnTo>
                    <a:pt x="27247" y="17858"/>
                  </a:lnTo>
                  <a:lnTo>
                    <a:pt x="26756" y="18318"/>
                  </a:lnTo>
                  <a:lnTo>
                    <a:pt x="26265" y="18809"/>
                  </a:lnTo>
                  <a:lnTo>
                    <a:pt x="25835" y="19331"/>
                  </a:lnTo>
                  <a:lnTo>
                    <a:pt x="25406" y="19852"/>
                  </a:lnTo>
                  <a:lnTo>
                    <a:pt x="24577" y="20957"/>
                  </a:lnTo>
                  <a:lnTo>
                    <a:pt x="24025" y="21693"/>
                  </a:lnTo>
                  <a:lnTo>
                    <a:pt x="23412" y="22460"/>
                  </a:lnTo>
                  <a:lnTo>
                    <a:pt x="22798" y="23166"/>
                  </a:lnTo>
                  <a:lnTo>
                    <a:pt x="22460" y="23534"/>
                  </a:lnTo>
                  <a:lnTo>
                    <a:pt x="22123" y="23841"/>
                  </a:lnTo>
                  <a:lnTo>
                    <a:pt x="21571" y="24332"/>
                  </a:lnTo>
                  <a:lnTo>
                    <a:pt x="20957" y="24792"/>
                  </a:lnTo>
                  <a:lnTo>
                    <a:pt x="20343" y="25191"/>
                  </a:lnTo>
                  <a:lnTo>
                    <a:pt x="19699" y="25590"/>
                  </a:lnTo>
                  <a:lnTo>
                    <a:pt x="19055" y="25958"/>
                  </a:lnTo>
                  <a:lnTo>
                    <a:pt x="18380" y="26296"/>
                  </a:lnTo>
                  <a:lnTo>
                    <a:pt x="17029" y="26940"/>
                  </a:lnTo>
                  <a:lnTo>
                    <a:pt x="16017" y="27431"/>
                  </a:lnTo>
                  <a:lnTo>
                    <a:pt x="14943" y="27983"/>
                  </a:lnTo>
                  <a:lnTo>
                    <a:pt x="13869" y="28535"/>
                  </a:lnTo>
                  <a:lnTo>
                    <a:pt x="12826" y="29118"/>
                  </a:lnTo>
                  <a:lnTo>
                    <a:pt x="11783" y="29732"/>
                  </a:lnTo>
                  <a:lnTo>
                    <a:pt x="10770" y="30346"/>
                  </a:lnTo>
                  <a:lnTo>
                    <a:pt x="9758" y="30990"/>
                  </a:lnTo>
                  <a:lnTo>
                    <a:pt x="7733" y="32309"/>
                  </a:lnTo>
                  <a:lnTo>
                    <a:pt x="5769" y="33690"/>
                  </a:lnTo>
                  <a:lnTo>
                    <a:pt x="3805" y="35071"/>
                  </a:lnTo>
                  <a:lnTo>
                    <a:pt x="0" y="37894"/>
                  </a:lnTo>
                  <a:lnTo>
                    <a:pt x="123" y="38078"/>
                  </a:lnTo>
                  <a:lnTo>
                    <a:pt x="3959" y="35255"/>
                  </a:lnTo>
                  <a:lnTo>
                    <a:pt x="5892" y="33874"/>
                  </a:lnTo>
                  <a:lnTo>
                    <a:pt x="7886" y="32524"/>
                  </a:lnTo>
                  <a:lnTo>
                    <a:pt x="9880" y="31205"/>
                  </a:lnTo>
                  <a:lnTo>
                    <a:pt x="10893" y="30561"/>
                  </a:lnTo>
                  <a:lnTo>
                    <a:pt x="11905" y="29947"/>
                  </a:lnTo>
                  <a:lnTo>
                    <a:pt x="12949" y="29333"/>
                  </a:lnTo>
                  <a:lnTo>
                    <a:pt x="13992" y="28750"/>
                  </a:lnTo>
                  <a:lnTo>
                    <a:pt x="15066" y="28198"/>
                  </a:lnTo>
                  <a:lnTo>
                    <a:pt x="16109" y="27646"/>
                  </a:lnTo>
                  <a:lnTo>
                    <a:pt x="17122" y="27155"/>
                  </a:lnTo>
                  <a:lnTo>
                    <a:pt x="18502" y="26510"/>
                  </a:lnTo>
                  <a:lnTo>
                    <a:pt x="19177" y="26142"/>
                  </a:lnTo>
                  <a:lnTo>
                    <a:pt x="19822" y="25774"/>
                  </a:lnTo>
                  <a:lnTo>
                    <a:pt x="20497" y="25406"/>
                  </a:lnTo>
                  <a:lnTo>
                    <a:pt x="21110" y="24976"/>
                  </a:lnTo>
                  <a:lnTo>
                    <a:pt x="21724" y="24516"/>
                  </a:lnTo>
                  <a:lnTo>
                    <a:pt x="22307" y="24025"/>
                  </a:lnTo>
                  <a:lnTo>
                    <a:pt x="22644" y="23688"/>
                  </a:lnTo>
                  <a:lnTo>
                    <a:pt x="22982" y="23350"/>
                  </a:lnTo>
                  <a:lnTo>
                    <a:pt x="23596" y="22614"/>
                  </a:lnTo>
                  <a:lnTo>
                    <a:pt x="24209" y="21847"/>
                  </a:lnTo>
                  <a:lnTo>
                    <a:pt x="24792" y="21110"/>
                  </a:lnTo>
                  <a:lnTo>
                    <a:pt x="25590" y="20036"/>
                  </a:lnTo>
                  <a:lnTo>
                    <a:pt x="26020" y="19515"/>
                  </a:lnTo>
                  <a:lnTo>
                    <a:pt x="26449" y="18993"/>
                  </a:lnTo>
                  <a:lnTo>
                    <a:pt x="26909" y="18502"/>
                  </a:lnTo>
                  <a:lnTo>
                    <a:pt x="27400" y="18042"/>
                  </a:lnTo>
                  <a:lnTo>
                    <a:pt x="27922" y="17643"/>
                  </a:lnTo>
                  <a:lnTo>
                    <a:pt x="28474" y="17275"/>
                  </a:lnTo>
                  <a:lnTo>
                    <a:pt x="28996" y="16999"/>
                  </a:lnTo>
                  <a:lnTo>
                    <a:pt x="29517" y="16753"/>
                  </a:lnTo>
                  <a:lnTo>
                    <a:pt x="30070" y="16538"/>
                  </a:lnTo>
                  <a:lnTo>
                    <a:pt x="30622" y="16354"/>
                  </a:lnTo>
                  <a:lnTo>
                    <a:pt x="31205" y="16201"/>
                  </a:lnTo>
                  <a:lnTo>
                    <a:pt x="31788" y="16048"/>
                  </a:lnTo>
                  <a:lnTo>
                    <a:pt x="32923" y="15802"/>
                  </a:lnTo>
                  <a:lnTo>
                    <a:pt x="33874" y="15618"/>
                  </a:lnTo>
                  <a:lnTo>
                    <a:pt x="34826" y="15373"/>
                  </a:lnTo>
                  <a:lnTo>
                    <a:pt x="35746" y="15096"/>
                  </a:lnTo>
                  <a:lnTo>
                    <a:pt x="36206" y="14943"/>
                  </a:lnTo>
                  <a:lnTo>
                    <a:pt x="36667" y="14759"/>
                  </a:lnTo>
                  <a:lnTo>
                    <a:pt x="37096" y="14544"/>
                  </a:lnTo>
                  <a:lnTo>
                    <a:pt x="37526" y="14299"/>
                  </a:lnTo>
                  <a:lnTo>
                    <a:pt x="37925" y="14053"/>
                  </a:lnTo>
                  <a:lnTo>
                    <a:pt x="38323" y="13808"/>
                  </a:lnTo>
                  <a:lnTo>
                    <a:pt x="39091" y="13225"/>
                  </a:lnTo>
                  <a:lnTo>
                    <a:pt x="39796" y="12580"/>
                  </a:lnTo>
                  <a:lnTo>
                    <a:pt x="40502" y="11905"/>
                  </a:lnTo>
                  <a:lnTo>
                    <a:pt x="41146" y="11200"/>
                  </a:lnTo>
                  <a:lnTo>
                    <a:pt x="42435" y="9758"/>
                  </a:lnTo>
                  <a:lnTo>
                    <a:pt x="43110" y="9021"/>
                  </a:lnTo>
                  <a:lnTo>
                    <a:pt x="43785" y="8285"/>
                  </a:lnTo>
                  <a:lnTo>
                    <a:pt x="44460" y="7548"/>
                  </a:lnTo>
                  <a:lnTo>
                    <a:pt x="45166" y="6873"/>
                  </a:lnTo>
                  <a:lnTo>
                    <a:pt x="45933" y="6229"/>
                  </a:lnTo>
                  <a:lnTo>
                    <a:pt x="46301" y="5922"/>
                  </a:lnTo>
                  <a:lnTo>
                    <a:pt x="46700" y="5646"/>
                  </a:lnTo>
                  <a:lnTo>
                    <a:pt x="47129" y="5401"/>
                  </a:lnTo>
                  <a:lnTo>
                    <a:pt x="47559" y="5155"/>
                  </a:lnTo>
                  <a:lnTo>
                    <a:pt x="47989" y="4940"/>
                  </a:lnTo>
                  <a:lnTo>
                    <a:pt x="48418" y="4726"/>
                  </a:lnTo>
                  <a:lnTo>
                    <a:pt x="48940" y="4541"/>
                  </a:lnTo>
                  <a:lnTo>
                    <a:pt x="49461" y="4388"/>
                  </a:lnTo>
                  <a:lnTo>
                    <a:pt x="49983" y="4265"/>
                  </a:lnTo>
                  <a:lnTo>
                    <a:pt x="50505" y="4173"/>
                  </a:lnTo>
                  <a:lnTo>
                    <a:pt x="51578" y="3989"/>
                  </a:lnTo>
                  <a:lnTo>
                    <a:pt x="52652" y="3866"/>
                  </a:lnTo>
                  <a:lnTo>
                    <a:pt x="54248" y="3652"/>
                  </a:lnTo>
                  <a:lnTo>
                    <a:pt x="55445" y="3437"/>
                  </a:lnTo>
                  <a:lnTo>
                    <a:pt x="56641" y="3161"/>
                  </a:lnTo>
                  <a:lnTo>
                    <a:pt x="57807" y="2823"/>
                  </a:lnTo>
                  <a:lnTo>
                    <a:pt x="58973" y="2394"/>
                  </a:lnTo>
                  <a:lnTo>
                    <a:pt x="60108" y="1933"/>
                  </a:lnTo>
                  <a:lnTo>
                    <a:pt x="61213" y="1412"/>
                  </a:lnTo>
                  <a:lnTo>
                    <a:pt x="62287" y="829"/>
                  </a:lnTo>
                  <a:lnTo>
                    <a:pt x="63330" y="184"/>
                  </a:lnTo>
                  <a:lnTo>
                    <a:pt x="63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ous-titre 2">
            <a:extLst>
              <a:ext uri="{FF2B5EF4-FFF2-40B4-BE49-F238E27FC236}">
                <a16:creationId xmlns:a16="http://schemas.microsoft.com/office/drawing/2014/main" id="{4B103E52-3501-D3B7-5D4B-83F2392435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60A14D-6472-2CD7-5ABD-E90CC2917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7" y="799838"/>
            <a:ext cx="7391399" cy="422931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1"/>
          <p:cNvSpPr txBox="1">
            <a:spLocks noGrp="1"/>
          </p:cNvSpPr>
          <p:nvPr>
            <p:ph type="title"/>
          </p:nvPr>
        </p:nvSpPr>
        <p:spPr>
          <a:xfrm>
            <a:off x="-60267" y="1771952"/>
            <a:ext cx="3895667" cy="767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LES DIFFERENTS RISQUES SELON L’INRS</a:t>
            </a:r>
            <a:endParaRPr dirty="0"/>
          </a:p>
        </p:txBody>
      </p:sp>
      <p:grpSp>
        <p:nvGrpSpPr>
          <p:cNvPr id="800" name="Google Shape;800;p41"/>
          <p:cNvGrpSpPr/>
          <p:nvPr/>
        </p:nvGrpSpPr>
        <p:grpSpPr>
          <a:xfrm>
            <a:off x="-431186" y="-226791"/>
            <a:ext cx="6567149" cy="3031755"/>
            <a:chOff x="3241975" y="1113951"/>
            <a:chExt cx="4951481" cy="2285874"/>
          </a:xfrm>
        </p:grpSpPr>
        <p:sp>
          <p:nvSpPr>
            <p:cNvPr id="801" name="Google Shape;801;p41"/>
            <p:cNvSpPr/>
            <p:nvPr/>
          </p:nvSpPr>
          <p:spPr>
            <a:xfrm>
              <a:off x="3241975" y="2910425"/>
              <a:ext cx="938150" cy="489400"/>
            </a:xfrm>
            <a:custGeom>
              <a:avLst/>
              <a:gdLst/>
              <a:ahLst/>
              <a:cxnLst/>
              <a:rect l="l" t="t" r="r" b="b"/>
              <a:pathLst>
                <a:path w="37526" h="19576" extrusionOk="0">
                  <a:moveTo>
                    <a:pt x="37341" y="0"/>
                  </a:moveTo>
                  <a:lnTo>
                    <a:pt x="36636" y="890"/>
                  </a:lnTo>
                  <a:lnTo>
                    <a:pt x="35899" y="1780"/>
                  </a:lnTo>
                  <a:lnTo>
                    <a:pt x="35102" y="2639"/>
                  </a:lnTo>
                  <a:lnTo>
                    <a:pt x="34273" y="3498"/>
                  </a:lnTo>
                  <a:lnTo>
                    <a:pt x="33383" y="4296"/>
                  </a:lnTo>
                  <a:lnTo>
                    <a:pt x="32463" y="5093"/>
                  </a:lnTo>
                  <a:lnTo>
                    <a:pt x="31481" y="5861"/>
                  </a:lnTo>
                  <a:lnTo>
                    <a:pt x="30438" y="6597"/>
                  </a:lnTo>
                  <a:lnTo>
                    <a:pt x="29333" y="7333"/>
                  </a:lnTo>
                  <a:lnTo>
                    <a:pt x="28167" y="8039"/>
                  </a:lnTo>
                  <a:lnTo>
                    <a:pt x="26971" y="8745"/>
                  </a:lnTo>
                  <a:lnTo>
                    <a:pt x="25713" y="9389"/>
                  </a:lnTo>
                  <a:lnTo>
                    <a:pt x="24393" y="10064"/>
                  </a:lnTo>
                  <a:lnTo>
                    <a:pt x="23012" y="10708"/>
                  </a:lnTo>
                  <a:lnTo>
                    <a:pt x="21540" y="11322"/>
                  </a:lnTo>
                  <a:lnTo>
                    <a:pt x="20036" y="11936"/>
                  </a:lnTo>
                  <a:lnTo>
                    <a:pt x="18073" y="12672"/>
                  </a:lnTo>
                  <a:lnTo>
                    <a:pt x="16078" y="13409"/>
                  </a:lnTo>
                  <a:lnTo>
                    <a:pt x="12089" y="14759"/>
                  </a:lnTo>
                  <a:lnTo>
                    <a:pt x="9052" y="15771"/>
                  </a:lnTo>
                  <a:lnTo>
                    <a:pt x="7518" y="16323"/>
                  </a:lnTo>
                  <a:lnTo>
                    <a:pt x="6014" y="16876"/>
                  </a:lnTo>
                  <a:lnTo>
                    <a:pt x="4480" y="17428"/>
                  </a:lnTo>
                  <a:lnTo>
                    <a:pt x="2977" y="18042"/>
                  </a:lnTo>
                  <a:lnTo>
                    <a:pt x="1473" y="18686"/>
                  </a:lnTo>
                  <a:lnTo>
                    <a:pt x="0" y="19330"/>
                  </a:lnTo>
                  <a:lnTo>
                    <a:pt x="92" y="19576"/>
                  </a:lnTo>
                  <a:lnTo>
                    <a:pt x="1565" y="18901"/>
                  </a:lnTo>
                  <a:lnTo>
                    <a:pt x="3069" y="18256"/>
                  </a:lnTo>
                  <a:lnTo>
                    <a:pt x="4572" y="17673"/>
                  </a:lnTo>
                  <a:lnTo>
                    <a:pt x="6076" y="17090"/>
                  </a:lnTo>
                  <a:lnTo>
                    <a:pt x="7610" y="16538"/>
                  </a:lnTo>
                  <a:lnTo>
                    <a:pt x="9144" y="16017"/>
                  </a:lnTo>
                  <a:lnTo>
                    <a:pt x="12181" y="14973"/>
                  </a:lnTo>
                  <a:lnTo>
                    <a:pt x="16170" y="13623"/>
                  </a:lnTo>
                  <a:lnTo>
                    <a:pt x="18165" y="12918"/>
                  </a:lnTo>
                  <a:lnTo>
                    <a:pt x="20128" y="12151"/>
                  </a:lnTo>
                  <a:lnTo>
                    <a:pt x="21662" y="11537"/>
                  </a:lnTo>
                  <a:lnTo>
                    <a:pt x="23105" y="10923"/>
                  </a:lnTo>
                  <a:lnTo>
                    <a:pt x="24485" y="10279"/>
                  </a:lnTo>
                  <a:lnTo>
                    <a:pt x="25835" y="9604"/>
                  </a:lnTo>
                  <a:lnTo>
                    <a:pt x="27093" y="8929"/>
                  </a:lnTo>
                  <a:lnTo>
                    <a:pt x="28321" y="8254"/>
                  </a:lnTo>
                  <a:lnTo>
                    <a:pt x="29487" y="7517"/>
                  </a:lnTo>
                  <a:lnTo>
                    <a:pt x="30591" y="6812"/>
                  </a:lnTo>
                  <a:lnTo>
                    <a:pt x="31634" y="6045"/>
                  </a:lnTo>
                  <a:lnTo>
                    <a:pt x="32616" y="5278"/>
                  </a:lnTo>
                  <a:lnTo>
                    <a:pt x="33567" y="4480"/>
                  </a:lnTo>
                  <a:lnTo>
                    <a:pt x="34457" y="3651"/>
                  </a:lnTo>
                  <a:lnTo>
                    <a:pt x="35286" y="2823"/>
                  </a:lnTo>
                  <a:lnTo>
                    <a:pt x="36083" y="1933"/>
                  </a:lnTo>
                  <a:lnTo>
                    <a:pt x="36850" y="1043"/>
                  </a:lnTo>
                  <a:lnTo>
                    <a:pt x="37526" y="123"/>
                  </a:lnTo>
                  <a:lnTo>
                    <a:pt x="37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5286225" y="1389325"/>
              <a:ext cx="1323975" cy="721825"/>
            </a:xfrm>
            <a:custGeom>
              <a:avLst/>
              <a:gdLst/>
              <a:ahLst/>
              <a:cxnLst/>
              <a:rect l="l" t="t" r="r" b="b"/>
              <a:pathLst>
                <a:path w="52959" h="28873" extrusionOk="0">
                  <a:moveTo>
                    <a:pt x="52806" y="0"/>
                  </a:moveTo>
                  <a:lnTo>
                    <a:pt x="52345" y="430"/>
                  </a:lnTo>
                  <a:lnTo>
                    <a:pt x="51885" y="828"/>
                  </a:lnTo>
                  <a:lnTo>
                    <a:pt x="51425" y="1197"/>
                  </a:lnTo>
                  <a:lnTo>
                    <a:pt x="50934" y="1565"/>
                  </a:lnTo>
                  <a:lnTo>
                    <a:pt x="50443" y="1902"/>
                  </a:lnTo>
                  <a:lnTo>
                    <a:pt x="49921" y="2209"/>
                  </a:lnTo>
                  <a:lnTo>
                    <a:pt x="49400" y="2516"/>
                  </a:lnTo>
                  <a:lnTo>
                    <a:pt x="48847" y="2792"/>
                  </a:lnTo>
                  <a:lnTo>
                    <a:pt x="48326" y="3038"/>
                  </a:lnTo>
                  <a:lnTo>
                    <a:pt x="47743" y="3283"/>
                  </a:lnTo>
                  <a:lnTo>
                    <a:pt x="47191" y="3467"/>
                  </a:lnTo>
                  <a:lnTo>
                    <a:pt x="46608" y="3651"/>
                  </a:lnTo>
                  <a:lnTo>
                    <a:pt x="46025" y="3835"/>
                  </a:lnTo>
                  <a:lnTo>
                    <a:pt x="45442" y="3958"/>
                  </a:lnTo>
                  <a:lnTo>
                    <a:pt x="44859" y="4081"/>
                  </a:lnTo>
                  <a:lnTo>
                    <a:pt x="44245" y="4173"/>
                  </a:lnTo>
                  <a:lnTo>
                    <a:pt x="43386" y="4234"/>
                  </a:lnTo>
                  <a:lnTo>
                    <a:pt x="42527" y="4296"/>
                  </a:lnTo>
                  <a:lnTo>
                    <a:pt x="40778" y="4357"/>
                  </a:lnTo>
                  <a:lnTo>
                    <a:pt x="39765" y="4357"/>
                  </a:lnTo>
                  <a:lnTo>
                    <a:pt x="38722" y="4418"/>
                  </a:lnTo>
                  <a:lnTo>
                    <a:pt x="37710" y="4480"/>
                  </a:lnTo>
                  <a:lnTo>
                    <a:pt x="36697" y="4633"/>
                  </a:lnTo>
                  <a:lnTo>
                    <a:pt x="36206" y="4725"/>
                  </a:lnTo>
                  <a:lnTo>
                    <a:pt x="35715" y="4848"/>
                  </a:lnTo>
                  <a:lnTo>
                    <a:pt x="35255" y="4971"/>
                  </a:lnTo>
                  <a:lnTo>
                    <a:pt x="34764" y="5155"/>
                  </a:lnTo>
                  <a:lnTo>
                    <a:pt x="34334" y="5339"/>
                  </a:lnTo>
                  <a:lnTo>
                    <a:pt x="33874" y="5554"/>
                  </a:lnTo>
                  <a:lnTo>
                    <a:pt x="33445" y="5830"/>
                  </a:lnTo>
                  <a:lnTo>
                    <a:pt x="33046" y="6106"/>
                  </a:lnTo>
                  <a:lnTo>
                    <a:pt x="32647" y="6443"/>
                  </a:lnTo>
                  <a:lnTo>
                    <a:pt x="32309" y="6781"/>
                  </a:lnTo>
                  <a:lnTo>
                    <a:pt x="31972" y="7149"/>
                  </a:lnTo>
                  <a:lnTo>
                    <a:pt x="31634" y="7517"/>
                  </a:lnTo>
                  <a:lnTo>
                    <a:pt x="31051" y="8284"/>
                  </a:lnTo>
                  <a:lnTo>
                    <a:pt x="30499" y="9113"/>
                  </a:lnTo>
                  <a:lnTo>
                    <a:pt x="29732" y="10156"/>
                  </a:lnTo>
                  <a:lnTo>
                    <a:pt x="29364" y="10678"/>
                  </a:lnTo>
                  <a:lnTo>
                    <a:pt x="28934" y="11169"/>
                  </a:lnTo>
                  <a:lnTo>
                    <a:pt x="28597" y="11537"/>
                  </a:lnTo>
                  <a:lnTo>
                    <a:pt x="28229" y="11874"/>
                  </a:lnTo>
                  <a:lnTo>
                    <a:pt x="27461" y="12519"/>
                  </a:lnTo>
                  <a:lnTo>
                    <a:pt x="26633" y="13163"/>
                  </a:lnTo>
                  <a:lnTo>
                    <a:pt x="25835" y="13746"/>
                  </a:lnTo>
                  <a:lnTo>
                    <a:pt x="25099" y="14237"/>
                  </a:lnTo>
                  <a:lnTo>
                    <a:pt x="24393" y="14789"/>
                  </a:lnTo>
                  <a:lnTo>
                    <a:pt x="23718" y="15341"/>
                  </a:lnTo>
                  <a:lnTo>
                    <a:pt x="23074" y="15924"/>
                  </a:lnTo>
                  <a:lnTo>
                    <a:pt x="22583" y="16446"/>
                  </a:lnTo>
                  <a:lnTo>
                    <a:pt x="22123" y="16968"/>
                  </a:lnTo>
                  <a:lnTo>
                    <a:pt x="21693" y="17520"/>
                  </a:lnTo>
                  <a:lnTo>
                    <a:pt x="21264" y="18103"/>
                  </a:lnTo>
                  <a:lnTo>
                    <a:pt x="20466" y="19269"/>
                  </a:lnTo>
                  <a:lnTo>
                    <a:pt x="19699" y="20465"/>
                  </a:lnTo>
                  <a:lnTo>
                    <a:pt x="19054" y="21509"/>
                  </a:lnTo>
                  <a:lnTo>
                    <a:pt x="18410" y="22491"/>
                  </a:lnTo>
                  <a:lnTo>
                    <a:pt x="17704" y="23442"/>
                  </a:lnTo>
                  <a:lnTo>
                    <a:pt x="17367" y="23871"/>
                  </a:lnTo>
                  <a:lnTo>
                    <a:pt x="16999" y="24301"/>
                  </a:lnTo>
                  <a:lnTo>
                    <a:pt x="16630" y="24700"/>
                  </a:lnTo>
                  <a:lnTo>
                    <a:pt x="16232" y="25099"/>
                  </a:lnTo>
                  <a:lnTo>
                    <a:pt x="15802" y="25436"/>
                  </a:lnTo>
                  <a:lnTo>
                    <a:pt x="15372" y="25774"/>
                  </a:lnTo>
                  <a:lnTo>
                    <a:pt x="14912" y="26050"/>
                  </a:lnTo>
                  <a:lnTo>
                    <a:pt x="14452" y="26295"/>
                  </a:lnTo>
                  <a:lnTo>
                    <a:pt x="13930" y="26541"/>
                  </a:lnTo>
                  <a:lnTo>
                    <a:pt x="13409" y="26725"/>
                  </a:lnTo>
                  <a:lnTo>
                    <a:pt x="12764" y="26878"/>
                  </a:lnTo>
                  <a:lnTo>
                    <a:pt x="12120" y="26970"/>
                  </a:lnTo>
                  <a:lnTo>
                    <a:pt x="11445" y="27001"/>
                  </a:lnTo>
                  <a:lnTo>
                    <a:pt x="10801" y="27001"/>
                  </a:lnTo>
                  <a:lnTo>
                    <a:pt x="10126" y="26970"/>
                  </a:lnTo>
                  <a:lnTo>
                    <a:pt x="9451" y="26909"/>
                  </a:lnTo>
                  <a:lnTo>
                    <a:pt x="8131" y="26755"/>
                  </a:lnTo>
                  <a:lnTo>
                    <a:pt x="7303" y="26663"/>
                  </a:lnTo>
                  <a:lnTo>
                    <a:pt x="6474" y="26571"/>
                  </a:lnTo>
                  <a:lnTo>
                    <a:pt x="5738" y="26510"/>
                  </a:lnTo>
                  <a:lnTo>
                    <a:pt x="4940" y="26510"/>
                  </a:lnTo>
                  <a:lnTo>
                    <a:pt x="4511" y="26541"/>
                  </a:lnTo>
                  <a:lnTo>
                    <a:pt x="4050" y="26602"/>
                  </a:lnTo>
                  <a:lnTo>
                    <a:pt x="3590" y="26663"/>
                  </a:lnTo>
                  <a:lnTo>
                    <a:pt x="3161" y="26755"/>
                  </a:lnTo>
                  <a:lnTo>
                    <a:pt x="2700" y="26878"/>
                  </a:lnTo>
                  <a:lnTo>
                    <a:pt x="2271" y="27032"/>
                  </a:lnTo>
                  <a:lnTo>
                    <a:pt x="1841" y="27216"/>
                  </a:lnTo>
                  <a:lnTo>
                    <a:pt x="1412" y="27430"/>
                  </a:lnTo>
                  <a:lnTo>
                    <a:pt x="1013" y="27676"/>
                  </a:lnTo>
                  <a:lnTo>
                    <a:pt x="645" y="27983"/>
                  </a:lnTo>
                  <a:lnTo>
                    <a:pt x="307" y="28320"/>
                  </a:lnTo>
                  <a:lnTo>
                    <a:pt x="0" y="28719"/>
                  </a:lnTo>
                  <a:lnTo>
                    <a:pt x="215" y="28873"/>
                  </a:lnTo>
                  <a:lnTo>
                    <a:pt x="491" y="28504"/>
                  </a:lnTo>
                  <a:lnTo>
                    <a:pt x="829" y="28167"/>
                  </a:lnTo>
                  <a:lnTo>
                    <a:pt x="1166" y="27860"/>
                  </a:lnTo>
                  <a:lnTo>
                    <a:pt x="1565" y="27615"/>
                  </a:lnTo>
                  <a:lnTo>
                    <a:pt x="1964" y="27400"/>
                  </a:lnTo>
                  <a:lnTo>
                    <a:pt x="2363" y="27246"/>
                  </a:lnTo>
                  <a:lnTo>
                    <a:pt x="2792" y="27093"/>
                  </a:lnTo>
                  <a:lnTo>
                    <a:pt x="3222" y="26970"/>
                  </a:lnTo>
                  <a:lnTo>
                    <a:pt x="3682" y="26909"/>
                  </a:lnTo>
                  <a:lnTo>
                    <a:pt x="4112" y="26848"/>
                  </a:lnTo>
                  <a:lnTo>
                    <a:pt x="4541" y="26786"/>
                  </a:lnTo>
                  <a:lnTo>
                    <a:pt x="4971" y="26755"/>
                  </a:lnTo>
                  <a:lnTo>
                    <a:pt x="5738" y="26755"/>
                  </a:lnTo>
                  <a:lnTo>
                    <a:pt x="6444" y="26817"/>
                  </a:lnTo>
                  <a:lnTo>
                    <a:pt x="7272" y="26909"/>
                  </a:lnTo>
                  <a:lnTo>
                    <a:pt x="8101" y="27001"/>
                  </a:lnTo>
                  <a:lnTo>
                    <a:pt x="9451" y="27154"/>
                  </a:lnTo>
                  <a:lnTo>
                    <a:pt x="10126" y="27216"/>
                  </a:lnTo>
                  <a:lnTo>
                    <a:pt x="10801" y="27246"/>
                  </a:lnTo>
                  <a:lnTo>
                    <a:pt x="11476" y="27246"/>
                  </a:lnTo>
                  <a:lnTo>
                    <a:pt x="12151" y="27216"/>
                  </a:lnTo>
                  <a:lnTo>
                    <a:pt x="12795" y="27124"/>
                  </a:lnTo>
                  <a:lnTo>
                    <a:pt x="13470" y="26940"/>
                  </a:lnTo>
                  <a:lnTo>
                    <a:pt x="14022" y="26755"/>
                  </a:lnTo>
                  <a:lnTo>
                    <a:pt x="14544" y="26541"/>
                  </a:lnTo>
                  <a:lnTo>
                    <a:pt x="15035" y="26265"/>
                  </a:lnTo>
                  <a:lnTo>
                    <a:pt x="15495" y="25988"/>
                  </a:lnTo>
                  <a:lnTo>
                    <a:pt x="15955" y="25651"/>
                  </a:lnTo>
                  <a:lnTo>
                    <a:pt x="16354" y="25283"/>
                  </a:lnTo>
                  <a:lnTo>
                    <a:pt x="16784" y="24914"/>
                  </a:lnTo>
                  <a:lnTo>
                    <a:pt x="17152" y="24485"/>
                  </a:lnTo>
                  <a:lnTo>
                    <a:pt x="17520" y="24055"/>
                  </a:lnTo>
                  <a:lnTo>
                    <a:pt x="17888" y="23595"/>
                  </a:lnTo>
                  <a:lnTo>
                    <a:pt x="18594" y="22644"/>
                  </a:lnTo>
                  <a:lnTo>
                    <a:pt x="19269" y="21662"/>
                  </a:lnTo>
                  <a:lnTo>
                    <a:pt x="19913" y="20619"/>
                  </a:lnTo>
                  <a:lnTo>
                    <a:pt x="20681" y="19422"/>
                  </a:lnTo>
                  <a:lnTo>
                    <a:pt x="21448" y="18256"/>
                  </a:lnTo>
                  <a:lnTo>
                    <a:pt x="21877" y="17673"/>
                  </a:lnTo>
                  <a:lnTo>
                    <a:pt x="22307" y="17121"/>
                  </a:lnTo>
                  <a:lnTo>
                    <a:pt x="22767" y="16599"/>
                  </a:lnTo>
                  <a:lnTo>
                    <a:pt x="23227" y="16109"/>
                  </a:lnTo>
                  <a:lnTo>
                    <a:pt x="23872" y="15526"/>
                  </a:lnTo>
                  <a:lnTo>
                    <a:pt x="24547" y="14973"/>
                  </a:lnTo>
                  <a:lnTo>
                    <a:pt x="25252" y="14452"/>
                  </a:lnTo>
                  <a:lnTo>
                    <a:pt x="25958" y="13930"/>
                  </a:lnTo>
                  <a:lnTo>
                    <a:pt x="26786" y="13347"/>
                  </a:lnTo>
                  <a:lnTo>
                    <a:pt x="27615" y="12733"/>
                  </a:lnTo>
                  <a:lnTo>
                    <a:pt x="28382" y="12058"/>
                  </a:lnTo>
                  <a:lnTo>
                    <a:pt x="28750" y="11690"/>
                  </a:lnTo>
                  <a:lnTo>
                    <a:pt x="29118" y="11322"/>
                  </a:lnTo>
                  <a:lnTo>
                    <a:pt x="29548" y="10831"/>
                  </a:lnTo>
                  <a:lnTo>
                    <a:pt x="29947" y="10309"/>
                  </a:lnTo>
                  <a:lnTo>
                    <a:pt x="30683" y="9236"/>
                  </a:lnTo>
                  <a:lnTo>
                    <a:pt x="31235" y="8438"/>
                  </a:lnTo>
                  <a:lnTo>
                    <a:pt x="31818" y="7671"/>
                  </a:lnTo>
                  <a:lnTo>
                    <a:pt x="32125" y="7303"/>
                  </a:lnTo>
                  <a:lnTo>
                    <a:pt x="32463" y="6965"/>
                  </a:lnTo>
                  <a:lnTo>
                    <a:pt x="32800" y="6628"/>
                  </a:lnTo>
                  <a:lnTo>
                    <a:pt x="33169" y="6321"/>
                  </a:lnTo>
                  <a:lnTo>
                    <a:pt x="33598" y="6014"/>
                  </a:lnTo>
                  <a:lnTo>
                    <a:pt x="33997" y="5768"/>
                  </a:lnTo>
                  <a:lnTo>
                    <a:pt x="34427" y="5554"/>
                  </a:lnTo>
                  <a:lnTo>
                    <a:pt x="34887" y="5370"/>
                  </a:lnTo>
                  <a:lnTo>
                    <a:pt x="35347" y="5216"/>
                  </a:lnTo>
                  <a:lnTo>
                    <a:pt x="35807" y="5063"/>
                  </a:lnTo>
                  <a:lnTo>
                    <a:pt x="36267" y="4940"/>
                  </a:lnTo>
                  <a:lnTo>
                    <a:pt x="36758" y="4848"/>
                  </a:lnTo>
                  <a:lnTo>
                    <a:pt x="37740" y="4725"/>
                  </a:lnTo>
                  <a:lnTo>
                    <a:pt x="38753" y="4664"/>
                  </a:lnTo>
                  <a:lnTo>
                    <a:pt x="39765" y="4602"/>
                  </a:lnTo>
                  <a:lnTo>
                    <a:pt x="40778" y="4602"/>
                  </a:lnTo>
                  <a:lnTo>
                    <a:pt x="42527" y="4541"/>
                  </a:lnTo>
                  <a:lnTo>
                    <a:pt x="43417" y="4480"/>
                  </a:lnTo>
                  <a:lnTo>
                    <a:pt x="44276" y="4418"/>
                  </a:lnTo>
                  <a:lnTo>
                    <a:pt x="44889" y="4326"/>
                  </a:lnTo>
                  <a:lnTo>
                    <a:pt x="45503" y="4204"/>
                  </a:lnTo>
                  <a:lnTo>
                    <a:pt x="46086" y="4050"/>
                  </a:lnTo>
                  <a:lnTo>
                    <a:pt x="46669" y="3897"/>
                  </a:lnTo>
                  <a:lnTo>
                    <a:pt x="47283" y="3713"/>
                  </a:lnTo>
                  <a:lnTo>
                    <a:pt x="47835" y="3498"/>
                  </a:lnTo>
                  <a:lnTo>
                    <a:pt x="48418" y="3252"/>
                  </a:lnTo>
                  <a:lnTo>
                    <a:pt x="48970" y="3007"/>
                  </a:lnTo>
                  <a:lnTo>
                    <a:pt x="49523" y="2731"/>
                  </a:lnTo>
                  <a:lnTo>
                    <a:pt x="50044" y="2424"/>
                  </a:lnTo>
                  <a:lnTo>
                    <a:pt x="50566" y="2117"/>
                  </a:lnTo>
                  <a:lnTo>
                    <a:pt x="51087" y="1749"/>
                  </a:lnTo>
                  <a:lnTo>
                    <a:pt x="51578" y="1411"/>
                  </a:lnTo>
                  <a:lnTo>
                    <a:pt x="52039" y="1013"/>
                  </a:lnTo>
                  <a:lnTo>
                    <a:pt x="52529" y="614"/>
                  </a:lnTo>
                  <a:lnTo>
                    <a:pt x="52959" y="184"/>
                  </a:lnTo>
                  <a:lnTo>
                    <a:pt x="52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6610206" y="1113951"/>
              <a:ext cx="1583250" cy="951950"/>
            </a:xfrm>
            <a:custGeom>
              <a:avLst/>
              <a:gdLst/>
              <a:ahLst/>
              <a:cxnLst/>
              <a:rect l="l" t="t" r="r" b="b"/>
              <a:pathLst>
                <a:path w="63330" h="38078" extrusionOk="0">
                  <a:moveTo>
                    <a:pt x="63177" y="0"/>
                  </a:moveTo>
                  <a:lnTo>
                    <a:pt x="62164" y="614"/>
                  </a:lnTo>
                  <a:lnTo>
                    <a:pt x="61090" y="1197"/>
                  </a:lnTo>
                  <a:lnTo>
                    <a:pt x="59986" y="1719"/>
                  </a:lnTo>
                  <a:lnTo>
                    <a:pt x="58881" y="2179"/>
                  </a:lnTo>
                  <a:lnTo>
                    <a:pt x="57746" y="2578"/>
                  </a:lnTo>
                  <a:lnTo>
                    <a:pt x="56580" y="2915"/>
                  </a:lnTo>
                  <a:lnTo>
                    <a:pt x="55383" y="3191"/>
                  </a:lnTo>
                  <a:lnTo>
                    <a:pt x="54187" y="3406"/>
                  </a:lnTo>
                  <a:lnTo>
                    <a:pt x="52622" y="3621"/>
                  </a:lnTo>
                  <a:lnTo>
                    <a:pt x="51548" y="3744"/>
                  </a:lnTo>
                  <a:lnTo>
                    <a:pt x="50474" y="3928"/>
                  </a:lnTo>
                  <a:lnTo>
                    <a:pt x="49922" y="4020"/>
                  </a:lnTo>
                  <a:lnTo>
                    <a:pt x="49400" y="4173"/>
                  </a:lnTo>
                  <a:lnTo>
                    <a:pt x="48848" y="4327"/>
                  </a:lnTo>
                  <a:lnTo>
                    <a:pt x="48326" y="4511"/>
                  </a:lnTo>
                  <a:lnTo>
                    <a:pt x="47866" y="4695"/>
                  </a:lnTo>
                  <a:lnTo>
                    <a:pt x="47436" y="4940"/>
                  </a:lnTo>
                  <a:lnTo>
                    <a:pt x="47007" y="5186"/>
                  </a:lnTo>
                  <a:lnTo>
                    <a:pt x="46577" y="5431"/>
                  </a:lnTo>
                  <a:lnTo>
                    <a:pt x="46178" y="5738"/>
                  </a:lnTo>
                  <a:lnTo>
                    <a:pt x="45779" y="6014"/>
                  </a:lnTo>
                  <a:lnTo>
                    <a:pt x="45012" y="6659"/>
                  </a:lnTo>
                  <a:lnTo>
                    <a:pt x="44307" y="7364"/>
                  </a:lnTo>
                  <a:lnTo>
                    <a:pt x="43601" y="8101"/>
                  </a:lnTo>
                  <a:lnTo>
                    <a:pt x="42926" y="8837"/>
                  </a:lnTo>
                  <a:lnTo>
                    <a:pt x="42251" y="9604"/>
                  </a:lnTo>
                  <a:lnTo>
                    <a:pt x="40993" y="11046"/>
                  </a:lnTo>
                  <a:lnTo>
                    <a:pt x="40318" y="11721"/>
                  </a:lnTo>
                  <a:lnTo>
                    <a:pt x="39643" y="12396"/>
                  </a:lnTo>
                  <a:lnTo>
                    <a:pt x="38937" y="13010"/>
                  </a:lnTo>
                  <a:lnTo>
                    <a:pt x="38201" y="13593"/>
                  </a:lnTo>
                  <a:lnTo>
                    <a:pt x="37802" y="13838"/>
                  </a:lnTo>
                  <a:lnTo>
                    <a:pt x="37403" y="14084"/>
                  </a:lnTo>
                  <a:lnTo>
                    <a:pt x="37004" y="14329"/>
                  </a:lnTo>
                  <a:lnTo>
                    <a:pt x="36575" y="14513"/>
                  </a:lnTo>
                  <a:lnTo>
                    <a:pt x="36114" y="14697"/>
                  </a:lnTo>
                  <a:lnTo>
                    <a:pt x="35685" y="14882"/>
                  </a:lnTo>
                  <a:lnTo>
                    <a:pt x="34764" y="15158"/>
                  </a:lnTo>
                  <a:lnTo>
                    <a:pt x="33813" y="15373"/>
                  </a:lnTo>
                  <a:lnTo>
                    <a:pt x="32893" y="15557"/>
                  </a:lnTo>
                  <a:lnTo>
                    <a:pt x="31727" y="15833"/>
                  </a:lnTo>
                  <a:lnTo>
                    <a:pt x="31113" y="15955"/>
                  </a:lnTo>
                  <a:lnTo>
                    <a:pt x="30561" y="16109"/>
                  </a:lnTo>
                  <a:lnTo>
                    <a:pt x="29978" y="16293"/>
                  </a:lnTo>
                  <a:lnTo>
                    <a:pt x="29425" y="16508"/>
                  </a:lnTo>
                  <a:lnTo>
                    <a:pt x="28873" y="16753"/>
                  </a:lnTo>
                  <a:lnTo>
                    <a:pt x="28351" y="17060"/>
                  </a:lnTo>
                  <a:lnTo>
                    <a:pt x="27769" y="17428"/>
                  </a:lnTo>
                  <a:lnTo>
                    <a:pt x="27247" y="17858"/>
                  </a:lnTo>
                  <a:lnTo>
                    <a:pt x="26756" y="18318"/>
                  </a:lnTo>
                  <a:lnTo>
                    <a:pt x="26265" y="18809"/>
                  </a:lnTo>
                  <a:lnTo>
                    <a:pt x="25835" y="19331"/>
                  </a:lnTo>
                  <a:lnTo>
                    <a:pt x="25406" y="19852"/>
                  </a:lnTo>
                  <a:lnTo>
                    <a:pt x="24577" y="20957"/>
                  </a:lnTo>
                  <a:lnTo>
                    <a:pt x="24025" y="21693"/>
                  </a:lnTo>
                  <a:lnTo>
                    <a:pt x="23412" y="22460"/>
                  </a:lnTo>
                  <a:lnTo>
                    <a:pt x="22798" y="23166"/>
                  </a:lnTo>
                  <a:lnTo>
                    <a:pt x="22460" y="23534"/>
                  </a:lnTo>
                  <a:lnTo>
                    <a:pt x="22123" y="23841"/>
                  </a:lnTo>
                  <a:lnTo>
                    <a:pt x="21571" y="24332"/>
                  </a:lnTo>
                  <a:lnTo>
                    <a:pt x="20957" y="24792"/>
                  </a:lnTo>
                  <a:lnTo>
                    <a:pt x="20343" y="25191"/>
                  </a:lnTo>
                  <a:lnTo>
                    <a:pt x="19699" y="25590"/>
                  </a:lnTo>
                  <a:lnTo>
                    <a:pt x="19055" y="25958"/>
                  </a:lnTo>
                  <a:lnTo>
                    <a:pt x="18380" y="26296"/>
                  </a:lnTo>
                  <a:lnTo>
                    <a:pt x="17029" y="26940"/>
                  </a:lnTo>
                  <a:lnTo>
                    <a:pt x="16017" y="27431"/>
                  </a:lnTo>
                  <a:lnTo>
                    <a:pt x="14943" y="27983"/>
                  </a:lnTo>
                  <a:lnTo>
                    <a:pt x="13869" y="28535"/>
                  </a:lnTo>
                  <a:lnTo>
                    <a:pt x="12826" y="29118"/>
                  </a:lnTo>
                  <a:lnTo>
                    <a:pt x="11783" y="29732"/>
                  </a:lnTo>
                  <a:lnTo>
                    <a:pt x="10770" y="30346"/>
                  </a:lnTo>
                  <a:lnTo>
                    <a:pt x="9758" y="30990"/>
                  </a:lnTo>
                  <a:lnTo>
                    <a:pt x="7733" y="32309"/>
                  </a:lnTo>
                  <a:lnTo>
                    <a:pt x="5769" y="33690"/>
                  </a:lnTo>
                  <a:lnTo>
                    <a:pt x="3805" y="35071"/>
                  </a:lnTo>
                  <a:lnTo>
                    <a:pt x="0" y="37894"/>
                  </a:lnTo>
                  <a:lnTo>
                    <a:pt x="123" y="38078"/>
                  </a:lnTo>
                  <a:lnTo>
                    <a:pt x="3959" y="35255"/>
                  </a:lnTo>
                  <a:lnTo>
                    <a:pt x="5892" y="33874"/>
                  </a:lnTo>
                  <a:lnTo>
                    <a:pt x="7886" y="32524"/>
                  </a:lnTo>
                  <a:lnTo>
                    <a:pt x="9880" y="31205"/>
                  </a:lnTo>
                  <a:lnTo>
                    <a:pt x="10893" y="30561"/>
                  </a:lnTo>
                  <a:lnTo>
                    <a:pt x="11905" y="29947"/>
                  </a:lnTo>
                  <a:lnTo>
                    <a:pt x="12949" y="29333"/>
                  </a:lnTo>
                  <a:lnTo>
                    <a:pt x="13992" y="28750"/>
                  </a:lnTo>
                  <a:lnTo>
                    <a:pt x="15066" y="28198"/>
                  </a:lnTo>
                  <a:lnTo>
                    <a:pt x="16109" y="27646"/>
                  </a:lnTo>
                  <a:lnTo>
                    <a:pt x="17122" y="27155"/>
                  </a:lnTo>
                  <a:lnTo>
                    <a:pt x="18502" y="26510"/>
                  </a:lnTo>
                  <a:lnTo>
                    <a:pt x="19177" y="26142"/>
                  </a:lnTo>
                  <a:lnTo>
                    <a:pt x="19822" y="25774"/>
                  </a:lnTo>
                  <a:lnTo>
                    <a:pt x="20497" y="25406"/>
                  </a:lnTo>
                  <a:lnTo>
                    <a:pt x="21110" y="24976"/>
                  </a:lnTo>
                  <a:lnTo>
                    <a:pt x="21724" y="24516"/>
                  </a:lnTo>
                  <a:lnTo>
                    <a:pt x="22307" y="24025"/>
                  </a:lnTo>
                  <a:lnTo>
                    <a:pt x="22644" y="23688"/>
                  </a:lnTo>
                  <a:lnTo>
                    <a:pt x="22982" y="23350"/>
                  </a:lnTo>
                  <a:lnTo>
                    <a:pt x="23596" y="22614"/>
                  </a:lnTo>
                  <a:lnTo>
                    <a:pt x="24209" y="21847"/>
                  </a:lnTo>
                  <a:lnTo>
                    <a:pt x="24792" y="21110"/>
                  </a:lnTo>
                  <a:lnTo>
                    <a:pt x="25590" y="20036"/>
                  </a:lnTo>
                  <a:lnTo>
                    <a:pt x="26020" y="19515"/>
                  </a:lnTo>
                  <a:lnTo>
                    <a:pt x="26449" y="18993"/>
                  </a:lnTo>
                  <a:lnTo>
                    <a:pt x="26909" y="18502"/>
                  </a:lnTo>
                  <a:lnTo>
                    <a:pt x="27400" y="18042"/>
                  </a:lnTo>
                  <a:lnTo>
                    <a:pt x="27922" y="17643"/>
                  </a:lnTo>
                  <a:lnTo>
                    <a:pt x="28474" y="17275"/>
                  </a:lnTo>
                  <a:lnTo>
                    <a:pt x="28996" y="16999"/>
                  </a:lnTo>
                  <a:lnTo>
                    <a:pt x="29517" y="16753"/>
                  </a:lnTo>
                  <a:lnTo>
                    <a:pt x="30070" y="16538"/>
                  </a:lnTo>
                  <a:lnTo>
                    <a:pt x="30622" y="16354"/>
                  </a:lnTo>
                  <a:lnTo>
                    <a:pt x="31205" y="16201"/>
                  </a:lnTo>
                  <a:lnTo>
                    <a:pt x="31788" y="16048"/>
                  </a:lnTo>
                  <a:lnTo>
                    <a:pt x="32923" y="15802"/>
                  </a:lnTo>
                  <a:lnTo>
                    <a:pt x="33874" y="15618"/>
                  </a:lnTo>
                  <a:lnTo>
                    <a:pt x="34826" y="15373"/>
                  </a:lnTo>
                  <a:lnTo>
                    <a:pt x="35746" y="15096"/>
                  </a:lnTo>
                  <a:lnTo>
                    <a:pt x="36206" y="14943"/>
                  </a:lnTo>
                  <a:lnTo>
                    <a:pt x="36667" y="14759"/>
                  </a:lnTo>
                  <a:lnTo>
                    <a:pt x="37096" y="14544"/>
                  </a:lnTo>
                  <a:lnTo>
                    <a:pt x="37526" y="14299"/>
                  </a:lnTo>
                  <a:lnTo>
                    <a:pt x="37925" y="14053"/>
                  </a:lnTo>
                  <a:lnTo>
                    <a:pt x="38323" y="13808"/>
                  </a:lnTo>
                  <a:lnTo>
                    <a:pt x="39091" y="13225"/>
                  </a:lnTo>
                  <a:lnTo>
                    <a:pt x="39796" y="12580"/>
                  </a:lnTo>
                  <a:lnTo>
                    <a:pt x="40502" y="11905"/>
                  </a:lnTo>
                  <a:lnTo>
                    <a:pt x="41146" y="11200"/>
                  </a:lnTo>
                  <a:lnTo>
                    <a:pt x="42435" y="9758"/>
                  </a:lnTo>
                  <a:lnTo>
                    <a:pt x="43110" y="9021"/>
                  </a:lnTo>
                  <a:lnTo>
                    <a:pt x="43785" y="8285"/>
                  </a:lnTo>
                  <a:lnTo>
                    <a:pt x="44460" y="7548"/>
                  </a:lnTo>
                  <a:lnTo>
                    <a:pt x="45166" y="6873"/>
                  </a:lnTo>
                  <a:lnTo>
                    <a:pt x="45933" y="6229"/>
                  </a:lnTo>
                  <a:lnTo>
                    <a:pt x="46301" y="5922"/>
                  </a:lnTo>
                  <a:lnTo>
                    <a:pt x="46700" y="5646"/>
                  </a:lnTo>
                  <a:lnTo>
                    <a:pt x="47129" y="5401"/>
                  </a:lnTo>
                  <a:lnTo>
                    <a:pt x="47559" y="5155"/>
                  </a:lnTo>
                  <a:lnTo>
                    <a:pt x="47989" y="4940"/>
                  </a:lnTo>
                  <a:lnTo>
                    <a:pt x="48418" y="4726"/>
                  </a:lnTo>
                  <a:lnTo>
                    <a:pt x="48940" y="4541"/>
                  </a:lnTo>
                  <a:lnTo>
                    <a:pt x="49461" y="4388"/>
                  </a:lnTo>
                  <a:lnTo>
                    <a:pt x="49983" y="4265"/>
                  </a:lnTo>
                  <a:lnTo>
                    <a:pt x="50505" y="4173"/>
                  </a:lnTo>
                  <a:lnTo>
                    <a:pt x="51578" y="3989"/>
                  </a:lnTo>
                  <a:lnTo>
                    <a:pt x="52652" y="3866"/>
                  </a:lnTo>
                  <a:lnTo>
                    <a:pt x="54248" y="3652"/>
                  </a:lnTo>
                  <a:lnTo>
                    <a:pt x="55445" y="3437"/>
                  </a:lnTo>
                  <a:lnTo>
                    <a:pt x="56641" y="3161"/>
                  </a:lnTo>
                  <a:lnTo>
                    <a:pt x="57807" y="2823"/>
                  </a:lnTo>
                  <a:lnTo>
                    <a:pt x="58973" y="2394"/>
                  </a:lnTo>
                  <a:lnTo>
                    <a:pt x="60108" y="1933"/>
                  </a:lnTo>
                  <a:lnTo>
                    <a:pt x="61213" y="1412"/>
                  </a:lnTo>
                  <a:lnTo>
                    <a:pt x="62287" y="829"/>
                  </a:lnTo>
                  <a:lnTo>
                    <a:pt x="63330" y="184"/>
                  </a:lnTo>
                  <a:lnTo>
                    <a:pt x="63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5A21078B-B245-DD6C-262E-57E90BE2C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319" y="79487"/>
            <a:ext cx="4900666" cy="480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3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39"/>
          <p:cNvGrpSpPr/>
          <p:nvPr/>
        </p:nvGrpSpPr>
        <p:grpSpPr>
          <a:xfrm>
            <a:off x="3417724" y="271264"/>
            <a:ext cx="7107626" cy="4122043"/>
            <a:chOff x="2892374" y="564814"/>
            <a:chExt cx="7107626" cy="4122043"/>
          </a:xfrm>
        </p:grpSpPr>
        <p:sp>
          <p:nvSpPr>
            <p:cNvPr id="557" name="Google Shape;557;p39"/>
            <p:cNvSpPr/>
            <p:nvPr/>
          </p:nvSpPr>
          <p:spPr>
            <a:xfrm>
              <a:off x="6411984" y="1366434"/>
              <a:ext cx="909256" cy="1541335"/>
            </a:xfrm>
            <a:custGeom>
              <a:avLst/>
              <a:gdLst/>
              <a:ahLst/>
              <a:cxnLst/>
              <a:rect l="l" t="t" r="r" b="b"/>
              <a:pathLst>
                <a:path w="15664" h="26553" extrusionOk="0">
                  <a:moveTo>
                    <a:pt x="11815" y="1"/>
                  </a:moveTo>
                  <a:lnTo>
                    <a:pt x="11691" y="22"/>
                  </a:lnTo>
                  <a:lnTo>
                    <a:pt x="11568" y="83"/>
                  </a:lnTo>
                  <a:lnTo>
                    <a:pt x="11423" y="145"/>
                  </a:lnTo>
                  <a:lnTo>
                    <a:pt x="11197" y="310"/>
                  </a:lnTo>
                  <a:lnTo>
                    <a:pt x="10703" y="660"/>
                  </a:lnTo>
                  <a:lnTo>
                    <a:pt x="10189" y="989"/>
                  </a:lnTo>
                  <a:lnTo>
                    <a:pt x="9653" y="1256"/>
                  </a:lnTo>
                  <a:lnTo>
                    <a:pt x="9098" y="1503"/>
                  </a:lnTo>
                  <a:lnTo>
                    <a:pt x="8521" y="1709"/>
                  </a:lnTo>
                  <a:lnTo>
                    <a:pt x="7924" y="1874"/>
                  </a:lnTo>
                  <a:lnTo>
                    <a:pt x="7348" y="1997"/>
                  </a:lnTo>
                  <a:lnTo>
                    <a:pt x="6731" y="2080"/>
                  </a:lnTo>
                  <a:lnTo>
                    <a:pt x="6587" y="2039"/>
                  </a:lnTo>
                  <a:lnTo>
                    <a:pt x="6525" y="2183"/>
                  </a:lnTo>
                  <a:lnTo>
                    <a:pt x="6463" y="2327"/>
                  </a:lnTo>
                  <a:lnTo>
                    <a:pt x="6360" y="2471"/>
                  </a:lnTo>
                  <a:lnTo>
                    <a:pt x="6257" y="2574"/>
                  </a:lnTo>
                  <a:lnTo>
                    <a:pt x="6134" y="2677"/>
                  </a:lnTo>
                  <a:lnTo>
                    <a:pt x="6010" y="2780"/>
                  </a:lnTo>
                  <a:lnTo>
                    <a:pt x="5722" y="2965"/>
                  </a:lnTo>
                  <a:lnTo>
                    <a:pt x="5084" y="3274"/>
                  </a:lnTo>
                  <a:lnTo>
                    <a:pt x="4755" y="3438"/>
                  </a:lnTo>
                  <a:lnTo>
                    <a:pt x="4467" y="3623"/>
                  </a:lnTo>
                  <a:lnTo>
                    <a:pt x="4343" y="3747"/>
                  </a:lnTo>
                  <a:lnTo>
                    <a:pt x="4220" y="3870"/>
                  </a:lnTo>
                  <a:lnTo>
                    <a:pt x="4096" y="3994"/>
                  </a:lnTo>
                  <a:lnTo>
                    <a:pt x="3993" y="4138"/>
                  </a:lnTo>
                  <a:lnTo>
                    <a:pt x="3787" y="4426"/>
                  </a:lnTo>
                  <a:lnTo>
                    <a:pt x="3643" y="4756"/>
                  </a:lnTo>
                  <a:lnTo>
                    <a:pt x="3499" y="5085"/>
                  </a:lnTo>
                  <a:lnTo>
                    <a:pt x="3396" y="5435"/>
                  </a:lnTo>
                  <a:lnTo>
                    <a:pt x="3190" y="6135"/>
                  </a:lnTo>
                  <a:lnTo>
                    <a:pt x="1606" y="12412"/>
                  </a:lnTo>
                  <a:lnTo>
                    <a:pt x="1853" y="12371"/>
                  </a:lnTo>
                  <a:lnTo>
                    <a:pt x="2058" y="12289"/>
                  </a:lnTo>
                  <a:lnTo>
                    <a:pt x="2264" y="12186"/>
                  </a:lnTo>
                  <a:lnTo>
                    <a:pt x="2470" y="12062"/>
                  </a:lnTo>
                  <a:lnTo>
                    <a:pt x="2655" y="11918"/>
                  </a:lnTo>
                  <a:lnTo>
                    <a:pt x="2820" y="11774"/>
                  </a:lnTo>
                  <a:lnTo>
                    <a:pt x="2985" y="11610"/>
                  </a:lnTo>
                  <a:lnTo>
                    <a:pt x="3149" y="11424"/>
                  </a:lnTo>
                  <a:lnTo>
                    <a:pt x="3293" y="11239"/>
                  </a:lnTo>
                  <a:lnTo>
                    <a:pt x="3437" y="11033"/>
                  </a:lnTo>
                  <a:lnTo>
                    <a:pt x="3684" y="10622"/>
                  </a:lnTo>
                  <a:lnTo>
                    <a:pt x="3911" y="10169"/>
                  </a:lnTo>
                  <a:lnTo>
                    <a:pt x="4096" y="9716"/>
                  </a:lnTo>
                  <a:lnTo>
                    <a:pt x="4446" y="8831"/>
                  </a:lnTo>
                  <a:lnTo>
                    <a:pt x="4631" y="8378"/>
                  </a:lnTo>
                  <a:lnTo>
                    <a:pt x="4816" y="7925"/>
                  </a:lnTo>
                  <a:lnTo>
                    <a:pt x="5043" y="7514"/>
                  </a:lnTo>
                  <a:lnTo>
                    <a:pt x="5166" y="7308"/>
                  </a:lnTo>
                  <a:lnTo>
                    <a:pt x="5310" y="7123"/>
                  </a:lnTo>
                  <a:lnTo>
                    <a:pt x="5455" y="6937"/>
                  </a:lnTo>
                  <a:lnTo>
                    <a:pt x="5599" y="6752"/>
                  </a:lnTo>
                  <a:lnTo>
                    <a:pt x="5784" y="6587"/>
                  </a:lnTo>
                  <a:lnTo>
                    <a:pt x="5948" y="6443"/>
                  </a:lnTo>
                  <a:lnTo>
                    <a:pt x="6134" y="6320"/>
                  </a:lnTo>
                  <a:lnTo>
                    <a:pt x="6319" y="6196"/>
                  </a:lnTo>
                  <a:lnTo>
                    <a:pt x="6525" y="6093"/>
                  </a:lnTo>
                  <a:lnTo>
                    <a:pt x="6710" y="6011"/>
                  </a:lnTo>
                  <a:lnTo>
                    <a:pt x="6916" y="5929"/>
                  </a:lnTo>
                  <a:lnTo>
                    <a:pt x="7122" y="5867"/>
                  </a:lnTo>
                  <a:lnTo>
                    <a:pt x="7554" y="5764"/>
                  </a:lnTo>
                  <a:lnTo>
                    <a:pt x="8007" y="5702"/>
                  </a:lnTo>
                  <a:lnTo>
                    <a:pt x="8460" y="5682"/>
                  </a:lnTo>
                  <a:lnTo>
                    <a:pt x="8912" y="5661"/>
                  </a:lnTo>
                  <a:lnTo>
                    <a:pt x="9365" y="5682"/>
                  </a:lnTo>
                  <a:lnTo>
                    <a:pt x="9839" y="5723"/>
                  </a:lnTo>
                  <a:lnTo>
                    <a:pt x="10333" y="5785"/>
                  </a:lnTo>
                  <a:lnTo>
                    <a:pt x="10580" y="5846"/>
                  </a:lnTo>
                  <a:lnTo>
                    <a:pt x="10806" y="5908"/>
                  </a:lnTo>
                  <a:lnTo>
                    <a:pt x="11053" y="5990"/>
                  </a:lnTo>
                  <a:lnTo>
                    <a:pt x="11259" y="6093"/>
                  </a:lnTo>
                  <a:lnTo>
                    <a:pt x="11506" y="6217"/>
                  </a:lnTo>
                  <a:lnTo>
                    <a:pt x="11732" y="6382"/>
                  </a:lnTo>
                  <a:lnTo>
                    <a:pt x="11959" y="6567"/>
                  </a:lnTo>
                  <a:lnTo>
                    <a:pt x="12144" y="6773"/>
                  </a:lnTo>
                  <a:lnTo>
                    <a:pt x="12309" y="6999"/>
                  </a:lnTo>
                  <a:lnTo>
                    <a:pt x="12453" y="7246"/>
                  </a:lnTo>
                  <a:lnTo>
                    <a:pt x="12576" y="7493"/>
                  </a:lnTo>
                  <a:lnTo>
                    <a:pt x="12679" y="7761"/>
                  </a:lnTo>
                  <a:lnTo>
                    <a:pt x="12761" y="8049"/>
                  </a:lnTo>
                  <a:lnTo>
                    <a:pt x="12803" y="8316"/>
                  </a:lnTo>
                  <a:lnTo>
                    <a:pt x="12823" y="8604"/>
                  </a:lnTo>
                  <a:lnTo>
                    <a:pt x="12823" y="8872"/>
                  </a:lnTo>
                  <a:lnTo>
                    <a:pt x="12803" y="9160"/>
                  </a:lnTo>
                  <a:lnTo>
                    <a:pt x="12741" y="9428"/>
                  </a:lnTo>
                  <a:lnTo>
                    <a:pt x="12658" y="9695"/>
                  </a:lnTo>
                  <a:lnTo>
                    <a:pt x="12556" y="9963"/>
                  </a:lnTo>
                  <a:lnTo>
                    <a:pt x="12453" y="10128"/>
                  </a:lnTo>
                  <a:lnTo>
                    <a:pt x="12329" y="10313"/>
                  </a:lnTo>
                  <a:lnTo>
                    <a:pt x="12082" y="10622"/>
                  </a:lnTo>
                  <a:lnTo>
                    <a:pt x="11815" y="10910"/>
                  </a:lnTo>
                  <a:lnTo>
                    <a:pt x="11485" y="11177"/>
                  </a:lnTo>
                  <a:lnTo>
                    <a:pt x="11156" y="11424"/>
                  </a:lnTo>
                  <a:lnTo>
                    <a:pt x="10806" y="11651"/>
                  </a:lnTo>
                  <a:lnTo>
                    <a:pt x="10106" y="12062"/>
                  </a:lnTo>
                  <a:lnTo>
                    <a:pt x="1194" y="17187"/>
                  </a:lnTo>
                  <a:lnTo>
                    <a:pt x="926" y="17352"/>
                  </a:lnTo>
                  <a:lnTo>
                    <a:pt x="823" y="17455"/>
                  </a:lnTo>
                  <a:lnTo>
                    <a:pt x="720" y="17558"/>
                  </a:lnTo>
                  <a:lnTo>
                    <a:pt x="659" y="17681"/>
                  </a:lnTo>
                  <a:lnTo>
                    <a:pt x="597" y="17825"/>
                  </a:lnTo>
                  <a:lnTo>
                    <a:pt x="535" y="18093"/>
                  </a:lnTo>
                  <a:lnTo>
                    <a:pt x="391" y="19102"/>
                  </a:lnTo>
                  <a:lnTo>
                    <a:pt x="247" y="20110"/>
                  </a:lnTo>
                  <a:lnTo>
                    <a:pt x="144" y="21119"/>
                  </a:lnTo>
                  <a:lnTo>
                    <a:pt x="82" y="22127"/>
                  </a:lnTo>
                  <a:lnTo>
                    <a:pt x="21" y="23136"/>
                  </a:lnTo>
                  <a:lnTo>
                    <a:pt x="0" y="24144"/>
                  </a:lnTo>
                  <a:lnTo>
                    <a:pt x="0" y="25153"/>
                  </a:lnTo>
                  <a:lnTo>
                    <a:pt x="41" y="26182"/>
                  </a:lnTo>
                  <a:lnTo>
                    <a:pt x="2285" y="26223"/>
                  </a:lnTo>
                  <a:lnTo>
                    <a:pt x="4528" y="26223"/>
                  </a:lnTo>
                  <a:lnTo>
                    <a:pt x="6792" y="26203"/>
                  </a:lnTo>
                  <a:lnTo>
                    <a:pt x="9036" y="26120"/>
                  </a:lnTo>
                  <a:lnTo>
                    <a:pt x="9921" y="26120"/>
                  </a:lnTo>
                  <a:lnTo>
                    <a:pt x="10147" y="26141"/>
                  </a:lnTo>
                  <a:lnTo>
                    <a:pt x="10374" y="26161"/>
                  </a:lnTo>
                  <a:lnTo>
                    <a:pt x="10580" y="26203"/>
                  </a:lnTo>
                  <a:lnTo>
                    <a:pt x="10806" y="26264"/>
                  </a:lnTo>
                  <a:lnTo>
                    <a:pt x="11218" y="26408"/>
                  </a:lnTo>
                  <a:lnTo>
                    <a:pt x="11423" y="26470"/>
                  </a:lnTo>
                  <a:lnTo>
                    <a:pt x="11629" y="26532"/>
                  </a:lnTo>
                  <a:lnTo>
                    <a:pt x="11835" y="26552"/>
                  </a:lnTo>
                  <a:lnTo>
                    <a:pt x="12020" y="26532"/>
                  </a:lnTo>
                  <a:lnTo>
                    <a:pt x="12123" y="26511"/>
                  </a:lnTo>
                  <a:lnTo>
                    <a:pt x="12206" y="26491"/>
                  </a:lnTo>
                  <a:lnTo>
                    <a:pt x="12288" y="26429"/>
                  </a:lnTo>
                  <a:lnTo>
                    <a:pt x="12370" y="26367"/>
                  </a:lnTo>
                  <a:lnTo>
                    <a:pt x="12473" y="26264"/>
                  </a:lnTo>
                  <a:lnTo>
                    <a:pt x="12535" y="26141"/>
                  </a:lnTo>
                  <a:lnTo>
                    <a:pt x="12576" y="26017"/>
                  </a:lnTo>
                  <a:lnTo>
                    <a:pt x="12597" y="25873"/>
                  </a:lnTo>
                  <a:lnTo>
                    <a:pt x="12638" y="25585"/>
                  </a:lnTo>
                  <a:lnTo>
                    <a:pt x="12638" y="25276"/>
                  </a:lnTo>
                  <a:lnTo>
                    <a:pt x="12679" y="25009"/>
                  </a:lnTo>
                  <a:lnTo>
                    <a:pt x="12761" y="24721"/>
                  </a:lnTo>
                  <a:lnTo>
                    <a:pt x="12844" y="24453"/>
                  </a:lnTo>
                  <a:lnTo>
                    <a:pt x="12947" y="24185"/>
                  </a:lnTo>
                  <a:lnTo>
                    <a:pt x="13194" y="23671"/>
                  </a:lnTo>
                  <a:lnTo>
                    <a:pt x="13420" y="23136"/>
                  </a:lnTo>
                  <a:lnTo>
                    <a:pt x="13585" y="22683"/>
                  </a:lnTo>
                  <a:lnTo>
                    <a:pt x="13708" y="22230"/>
                  </a:lnTo>
                  <a:lnTo>
                    <a:pt x="13832" y="21757"/>
                  </a:lnTo>
                  <a:lnTo>
                    <a:pt x="13935" y="21283"/>
                  </a:lnTo>
                  <a:lnTo>
                    <a:pt x="15231" y="15500"/>
                  </a:lnTo>
                  <a:lnTo>
                    <a:pt x="15375" y="14882"/>
                  </a:lnTo>
                  <a:lnTo>
                    <a:pt x="15499" y="14285"/>
                  </a:lnTo>
                  <a:lnTo>
                    <a:pt x="15581" y="13668"/>
                  </a:lnTo>
                  <a:lnTo>
                    <a:pt x="15643" y="13050"/>
                  </a:lnTo>
                  <a:lnTo>
                    <a:pt x="15664" y="12556"/>
                  </a:lnTo>
                  <a:lnTo>
                    <a:pt x="15643" y="12062"/>
                  </a:lnTo>
                  <a:lnTo>
                    <a:pt x="15561" y="11054"/>
                  </a:lnTo>
                  <a:lnTo>
                    <a:pt x="15334" y="8255"/>
                  </a:lnTo>
                  <a:lnTo>
                    <a:pt x="15272" y="7678"/>
                  </a:lnTo>
                  <a:lnTo>
                    <a:pt x="15211" y="7102"/>
                  </a:lnTo>
                  <a:lnTo>
                    <a:pt x="15128" y="6546"/>
                  </a:lnTo>
                  <a:lnTo>
                    <a:pt x="15067" y="6258"/>
                  </a:lnTo>
                  <a:lnTo>
                    <a:pt x="14984" y="5970"/>
                  </a:lnTo>
                  <a:lnTo>
                    <a:pt x="14840" y="5517"/>
                  </a:lnTo>
                  <a:lnTo>
                    <a:pt x="14634" y="5044"/>
                  </a:lnTo>
                  <a:lnTo>
                    <a:pt x="14429" y="4591"/>
                  </a:lnTo>
                  <a:lnTo>
                    <a:pt x="14223" y="4159"/>
                  </a:lnTo>
                  <a:lnTo>
                    <a:pt x="12329" y="330"/>
                  </a:lnTo>
                  <a:lnTo>
                    <a:pt x="12267" y="207"/>
                  </a:lnTo>
                  <a:lnTo>
                    <a:pt x="12164" y="83"/>
                  </a:lnTo>
                  <a:lnTo>
                    <a:pt x="12062" y="22"/>
                  </a:lnTo>
                  <a:lnTo>
                    <a:pt x="11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9"/>
            <p:cNvGrpSpPr/>
            <p:nvPr/>
          </p:nvGrpSpPr>
          <p:grpSpPr>
            <a:xfrm>
              <a:off x="2892374" y="564814"/>
              <a:ext cx="7107626" cy="4122043"/>
              <a:chOff x="4320750" y="920150"/>
              <a:chExt cx="3061125" cy="1775289"/>
            </a:xfrm>
          </p:grpSpPr>
          <p:sp>
            <p:nvSpPr>
              <p:cNvPr id="559" name="Google Shape;559;p39"/>
              <p:cNvSpPr/>
              <p:nvPr/>
            </p:nvSpPr>
            <p:spPr>
              <a:xfrm>
                <a:off x="5836625" y="1265400"/>
                <a:ext cx="391600" cy="663825"/>
              </a:xfrm>
              <a:custGeom>
                <a:avLst/>
                <a:gdLst/>
                <a:ahLst/>
                <a:cxnLst/>
                <a:rect l="l" t="t" r="r" b="b"/>
                <a:pathLst>
                  <a:path w="15664" h="26553" fill="none" extrusionOk="0">
                    <a:moveTo>
                      <a:pt x="6587" y="2039"/>
                    </a:moveTo>
                    <a:lnTo>
                      <a:pt x="6587" y="2039"/>
                    </a:lnTo>
                    <a:lnTo>
                      <a:pt x="6525" y="2183"/>
                    </a:lnTo>
                    <a:lnTo>
                      <a:pt x="6463" y="2327"/>
                    </a:lnTo>
                    <a:lnTo>
                      <a:pt x="6360" y="2471"/>
                    </a:lnTo>
                    <a:lnTo>
                      <a:pt x="6257" y="2574"/>
                    </a:lnTo>
                    <a:lnTo>
                      <a:pt x="6134" y="2677"/>
                    </a:lnTo>
                    <a:lnTo>
                      <a:pt x="6010" y="2780"/>
                    </a:lnTo>
                    <a:lnTo>
                      <a:pt x="5722" y="2965"/>
                    </a:lnTo>
                    <a:lnTo>
                      <a:pt x="5084" y="3274"/>
                    </a:lnTo>
                    <a:lnTo>
                      <a:pt x="4755" y="3438"/>
                    </a:lnTo>
                    <a:lnTo>
                      <a:pt x="4467" y="3623"/>
                    </a:lnTo>
                    <a:lnTo>
                      <a:pt x="4467" y="3623"/>
                    </a:lnTo>
                    <a:lnTo>
                      <a:pt x="4343" y="3747"/>
                    </a:lnTo>
                    <a:lnTo>
                      <a:pt x="4220" y="3870"/>
                    </a:lnTo>
                    <a:lnTo>
                      <a:pt x="4096" y="3994"/>
                    </a:lnTo>
                    <a:lnTo>
                      <a:pt x="3993" y="4138"/>
                    </a:lnTo>
                    <a:lnTo>
                      <a:pt x="3787" y="4426"/>
                    </a:lnTo>
                    <a:lnTo>
                      <a:pt x="3643" y="4756"/>
                    </a:lnTo>
                    <a:lnTo>
                      <a:pt x="3499" y="5085"/>
                    </a:lnTo>
                    <a:lnTo>
                      <a:pt x="3396" y="5435"/>
                    </a:lnTo>
                    <a:lnTo>
                      <a:pt x="3190" y="6135"/>
                    </a:lnTo>
                    <a:lnTo>
                      <a:pt x="3190" y="6135"/>
                    </a:lnTo>
                    <a:lnTo>
                      <a:pt x="1606" y="12412"/>
                    </a:lnTo>
                    <a:lnTo>
                      <a:pt x="1606" y="12412"/>
                    </a:lnTo>
                    <a:lnTo>
                      <a:pt x="1853" y="12371"/>
                    </a:lnTo>
                    <a:lnTo>
                      <a:pt x="2058" y="12289"/>
                    </a:lnTo>
                    <a:lnTo>
                      <a:pt x="2264" y="12186"/>
                    </a:lnTo>
                    <a:lnTo>
                      <a:pt x="2470" y="12062"/>
                    </a:lnTo>
                    <a:lnTo>
                      <a:pt x="2655" y="11918"/>
                    </a:lnTo>
                    <a:lnTo>
                      <a:pt x="2820" y="11774"/>
                    </a:lnTo>
                    <a:lnTo>
                      <a:pt x="2985" y="11610"/>
                    </a:lnTo>
                    <a:lnTo>
                      <a:pt x="3149" y="11424"/>
                    </a:lnTo>
                    <a:lnTo>
                      <a:pt x="3293" y="11239"/>
                    </a:lnTo>
                    <a:lnTo>
                      <a:pt x="3437" y="11033"/>
                    </a:lnTo>
                    <a:lnTo>
                      <a:pt x="3684" y="10622"/>
                    </a:lnTo>
                    <a:lnTo>
                      <a:pt x="3911" y="10169"/>
                    </a:lnTo>
                    <a:lnTo>
                      <a:pt x="4096" y="9716"/>
                    </a:lnTo>
                    <a:lnTo>
                      <a:pt x="4096" y="9716"/>
                    </a:lnTo>
                    <a:lnTo>
                      <a:pt x="4446" y="8831"/>
                    </a:lnTo>
                    <a:lnTo>
                      <a:pt x="4631" y="8378"/>
                    </a:lnTo>
                    <a:lnTo>
                      <a:pt x="4816" y="7925"/>
                    </a:lnTo>
                    <a:lnTo>
                      <a:pt x="5043" y="7514"/>
                    </a:lnTo>
                    <a:lnTo>
                      <a:pt x="5166" y="7308"/>
                    </a:lnTo>
                    <a:lnTo>
                      <a:pt x="5310" y="7123"/>
                    </a:lnTo>
                    <a:lnTo>
                      <a:pt x="5455" y="6937"/>
                    </a:lnTo>
                    <a:lnTo>
                      <a:pt x="5599" y="6752"/>
                    </a:lnTo>
                    <a:lnTo>
                      <a:pt x="5784" y="6587"/>
                    </a:lnTo>
                    <a:lnTo>
                      <a:pt x="5948" y="6443"/>
                    </a:lnTo>
                    <a:lnTo>
                      <a:pt x="5948" y="6443"/>
                    </a:lnTo>
                    <a:lnTo>
                      <a:pt x="6134" y="6320"/>
                    </a:lnTo>
                    <a:lnTo>
                      <a:pt x="6319" y="6196"/>
                    </a:lnTo>
                    <a:lnTo>
                      <a:pt x="6525" y="6093"/>
                    </a:lnTo>
                    <a:lnTo>
                      <a:pt x="6710" y="6011"/>
                    </a:lnTo>
                    <a:lnTo>
                      <a:pt x="6916" y="5929"/>
                    </a:lnTo>
                    <a:lnTo>
                      <a:pt x="7122" y="5867"/>
                    </a:lnTo>
                    <a:lnTo>
                      <a:pt x="7554" y="5764"/>
                    </a:lnTo>
                    <a:lnTo>
                      <a:pt x="8007" y="5702"/>
                    </a:lnTo>
                    <a:lnTo>
                      <a:pt x="8460" y="5682"/>
                    </a:lnTo>
                    <a:lnTo>
                      <a:pt x="8912" y="5661"/>
                    </a:lnTo>
                    <a:lnTo>
                      <a:pt x="9365" y="5682"/>
                    </a:lnTo>
                    <a:lnTo>
                      <a:pt x="9365" y="5682"/>
                    </a:lnTo>
                    <a:lnTo>
                      <a:pt x="9839" y="5723"/>
                    </a:lnTo>
                    <a:lnTo>
                      <a:pt x="10333" y="5785"/>
                    </a:lnTo>
                    <a:lnTo>
                      <a:pt x="10580" y="5846"/>
                    </a:lnTo>
                    <a:lnTo>
                      <a:pt x="10806" y="5908"/>
                    </a:lnTo>
                    <a:lnTo>
                      <a:pt x="11053" y="5990"/>
                    </a:lnTo>
                    <a:lnTo>
                      <a:pt x="11259" y="6093"/>
                    </a:lnTo>
                    <a:lnTo>
                      <a:pt x="11259" y="6093"/>
                    </a:lnTo>
                    <a:lnTo>
                      <a:pt x="11506" y="6217"/>
                    </a:lnTo>
                    <a:lnTo>
                      <a:pt x="11732" y="6382"/>
                    </a:lnTo>
                    <a:lnTo>
                      <a:pt x="11959" y="6567"/>
                    </a:lnTo>
                    <a:lnTo>
                      <a:pt x="12144" y="6773"/>
                    </a:lnTo>
                    <a:lnTo>
                      <a:pt x="12309" y="6999"/>
                    </a:lnTo>
                    <a:lnTo>
                      <a:pt x="12453" y="7246"/>
                    </a:lnTo>
                    <a:lnTo>
                      <a:pt x="12576" y="7493"/>
                    </a:lnTo>
                    <a:lnTo>
                      <a:pt x="12679" y="7761"/>
                    </a:lnTo>
                    <a:lnTo>
                      <a:pt x="12761" y="8049"/>
                    </a:lnTo>
                    <a:lnTo>
                      <a:pt x="12803" y="8316"/>
                    </a:lnTo>
                    <a:lnTo>
                      <a:pt x="12823" y="8604"/>
                    </a:lnTo>
                    <a:lnTo>
                      <a:pt x="12823" y="8872"/>
                    </a:lnTo>
                    <a:lnTo>
                      <a:pt x="12803" y="9160"/>
                    </a:lnTo>
                    <a:lnTo>
                      <a:pt x="12741" y="9428"/>
                    </a:lnTo>
                    <a:lnTo>
                      <a:pt x="12658" y="9695"/>
                    </a:lnTo>
                    <a:lnTo>
                      <a:pt x="12556" y="9963"/>
                    </a:lnTo>
                    <a:lnTo>
                      <a:pt x="12556" y="9963"/>
                    </a:lnTo>
                    <a:lnTo>
                      <a:pt x="12453" y="10128"/>
                    </a:lnTo>
                    <a:lnTo>
                      <a:pt x="12329" y="10313"/>
                    </a:lnTo>
                    <a:lnTo>
                      <a:pt x="12082" y="10622"/>
                    </a:lnTo>
                    <a:lnTo>
                      <a:pt x="11815" y="10910"/>
                    </a:lnTo>
                    <a:lnTo>
                      <a:pt x="11485" y="11177"/>
                    </a:lnTo>
                    <a:lnTo>
                      <a:pt x="11156" y="11424"/>
                    </a:lnTo>
                    <a:lnTo>
                      <a:pt x="10806" y="11651"/>
                    </a:lnTo>
                    <a:lnTo>
                      <a:pt x="10106" y="12062"/>
                    </a:lnTo>
                    <a:lnTo>
                      <a:pt x="10106" y="12062"/>
                    </a:lnTo>
                    <a:lnTo>
                      <a:pt x="1194" y="17187"/>
                    </a:lnTo>
                    <a:lnTo>
                      <a:pt x="1194" y="17187"/>
                    </a:lnTo>
                    <a:lnTo>
                      <a:pt x="926" y="17352"/>
                    </a:lnTo>
                    <a:lnTo>
                      <a:pt x="823" y="17455"/>
                    </a:lnTo>
                    <a:lnTo>
                      <a:pt x="720" y="17558"/>
                    </a:lnTo>
                    <a:lnTo>
                      <a:pt x="720" y="17558"/>
                    </a:lnTo>
                    <a:lnTo>
                      <a:pt x="659" y="17681"/>
                    </a:lnTo>
                    <a:lnTo>
                      <a:pt x="597" y="17825"/>
                    </a:lnTo>
                    <a:lnTo>
                      <a:pt x="535" y="18093"/>
                    </a:lnTo>
                    <a:lnTo>
                      <a:pt x="535" y="18093"/>
                    </a:lnTo>
                    <a:lnTo>
                      <a:pt x="391" y="19102"/>
                    </a:lnTo>
                    <a:lnTo>
                      <a:pt x="247" y="20110"/>
                    </a:lnTo>
                    <a:lnTo>
                      <a:pt x="144" y="21119"/>
                    </a:lnTo>
                    <a:lnTo>
                      <a:pt x="82" y="22127"/>
                    </a:lnTo>
                    <a:lnTo>
                      <a:pt x="21" y="23136"/>
                    </a:lnTo>
                    <a:lnTo>
                      <a:pt x="0" y="24144"/>
                    </a:lnTo>
                    <a:lnTo>
                      <a:pt x="0" y="25153"/>
                    </a:lnTo>
                    <a:lnTo>
                      <a:pt x="41" y="26182"/>
                    </a:lnTo>
                    <a:lnTo>
                      <a:pt x="41" y="26182"/>
                    </a:lnTo>
                    <a:lnTo>
                      <a:pt x="2285" y="26223"/>
                    </a:lnTo>
                    <a:lnTo>
                      <a:pt x="4528" y="26223"/>
                    </a:lnTo>
                    <a:lnTo>
                      <a:pt x="6792" y="26203"/>
                    </a:lnTo>
                    <a:lnTo>
                      <a:pt x="9036" y="26120"/>
                    </a:lnTo>
                    <a:lnTo>
                      <a:pt x="9036" y="26120"/>
                    </a:lnTo>
                    <a:lnTo>
                      <a:pt x="9489" y="26120"/>
                    </a:lnTo>
                    <a:lnTo>
                      <a:pt x="9921" y="26120"/>
                    </a:lnTo>
                    <a:lnTo>
                      <a:pt x="10147" y="26141"/>
                    </a:lnTo>
                    <a:lnTo>
                      <a:pt x="10374" y="26161"/>
                    </a:lnTo>
                    <a:lnTo>
                      <a:pt x="10580" y="26203"/>
                    </a:lnTo>
                    <a:lnTo>
                      <a:pt x="10806" y="26264"/>
                    </a:lnTo>
                    <a:lnTo>
                      <a:pt x="10806" y="26264"/>
                    </a:lnTo>
                    <a:lnTo>
                      <a:pt x="11218" y="26408"/>
                    </a:lnTo>
                    <a:lnTo>
                      <a:pt x="11423" y="26470"/>
                    </a:lnTo>
                    <a:lnTo>
                      <a:pt x="11629" y="26532"/>
                    </a:lnTo>
                    <a:lnTo>
                      <a:pt x="11835" y="26552"/>
                    </a:lnTo>
                    <a:lnTo>
                      <a:pt x="12020" y="26532"/>
                    </a:lnTo>
                    <a:lnTo>
                      <a:pt x="12123" y="26511"/>
                    </a:lnTo>
                    <a:lnTo>
                      <a:pt x="12206" y="26491"/>
                    </a:lnTo>
                    <a:lnTo>
                      <a:pt x="12288" y="26429"/>
                    </a:lnTo>
                    <a:lnTo>
                      <a:pt x="12370" y="26367"/>
                    </a:lnTo>
                    <a:lnTo>
                      <a:pt x="12370" y="26367"/>
                    </a:lnTo>
                    <a:lnTo>
                      <a:pt x="12473" y="26264"/>
                    </a:lnTo>
                    <a:lnTo>
                      <a:pt x="12535" y="26141"/>
                    </a:lnTo>
                    <a:lnTo>
                      <a:pt x="12576" y="26017"/>
                    </a:lnTo>
                    <a:lnTo>
                      <a:pt x="12597" y="25873"/>
                    </a:lnTo>
                    <a:lnTo>
                      <a:pt x="12638" y="25585"/>
                    </a:lnTo>
                    <a:lnTo>
                      <a:pt x="12638" y="25276"/>
                    </a:lnTo>
                    <a:lnTo>
                      <a:pt x="12638" y="25276"/>
                    </a:lnTo>
                    <a:lnTo>
                      <a:pt x="12679" y="25009"/>
                    </a:lnTo>
                    <a:lnTo>
                      <a:pt x="12761" y="24721"/>
                    </a:lnTo>
                    <a:lnTo>
                      <a:pt x="12844" y="24453"/>
                    </a:lnTo>
                    <a:lnTo>
                      <a:pt x="12947" y="24185"/>
                    </a:lnTo>
                    <a:lnTo>
                      <a:pt x="13194" y="23671"/>
                    </a:lnTo>
                    <a:lnTo>
                      <a:pt x="13420" y="23136"/>
                    </a:lnTo>
                    <a:lnTo>
                      <a:pt x="13420" y="23136"/>
                    </a:lnTo>
                    <a:lnTo>
                      <a:pt x="13585" y="22683"/>
                    </a:lnTo>
                    <a:lnTo>
                      <a:pt x="13708" y="22230"/>
                    </a:lnTo>
                    <a:lnTo>
                      <a:pt x="13832" y="21757"/>
                    </a:lnTo>
                    <a:lnTo>
                      <a:pt x="13935" y="21283"/>
                    </a:lnTo>
                    <a:lnTo>
                      <a:pt x="13935" y="21283"/>
                    </a:lnTo>
                    <a:lnTo>
                      <a:pt x="15231" y="15500"/>
                    </a:lnTo>
                    <a:lnTo>
                      <a:pt x="15231" y="15500"/>
                    </a:lnTo>
                    <a:lnTo>
                      <a:pt x="15375" y="14882"/>
                    </a:lnTo>
                    <a:lnTo>
                      <a:pt x="15499" y="14285"/>
                    </a:lnTo>
                    <a:lnTo>
                      <a:pt x="15581" y="13668"/>
                    </a:lnTo>
                    <a:lnTo>
                      <a:pt x="15643" y="13050"/>
                    </a:lnTo>
                    <a:lnTo>
                      <a:pt x="15643" y="13050"/>
                    </a:lnTo>
                    <a:lnTo>
                      <a:pt x="15664" y="12556"/>
                    </a:lnTo>
                    <a:lnTo>
                      <a:pt x="15643" y="12062"/>
                    </a:lnTo>
                    <a:lnTo>
                      <a:pt x="15561" y="11054"/>
                    </a:lnTo>
                    <a:lnTo>
                      <a:pt x="15561" y="11054"/>
                    </a:lnTo>
                    <a:lnTo>
                      <a:pt x="15334" y="8255"/>
                    </a:lnTo>
                    <a:lnTo>
                      <a:pt x="15334" y="8255"/>
                    </a:lnTo>
                    <a:lnTo>
                      <a:pt x="15272" y="7678"/>
                    </a:lnTo>
                    <a:lnTo>
                      <a:pt x="15211" y="7102"/>
                    </a:lnTo>
                    <a:lnTo>
                      <a:pt x="15128" y="6546"/>
                    </a:lnTo>
                    <a:lnTo>
                      <a:pt x="15067" y="6258"/>
                    </a:lnTo>
                    <a:lnTo>
                      <a:pt x="14984" y="5970"/>
                    </a:lnTo>
                    <a:lnTo>
                      <a:pt x="14984" y="5970"/>
                    </a:lnTo>
                    <a:lnTo>
                      <a:pt x="14840" y="5517"/>
                    </a:lnTo>
                    <a:lnTo>
                      <a:pt x="14634" y="5044"/>
                    </a:lnTo>
                    <a:lnTo>
                      <a:pt x="14429" y="4591"/>
                    </a:lnTo>
                    <a:lnTo>
                      <a:pt x="14223" y="4159"/>
                    </a:lnTo>
                    <a:lnTo>
                      <a:pt x="14223" y="4159"/>
                    </a:lnTo>
                    <a:lnTo>
                      <a:pt x="12329" y="330"/>
                    </a:lnTo>
                    <a:lnTo>
                      <a:pt x="12329" y="330"/>
                    </a:lnTo>
                    <a:lnTo>
                      <a:pt x="12267" y="207"/>
                    </a:lnTo>
                    <a:lnTo>
                      <a:pt x="12164" y="83"/>
                    </a:lnTo>
                    <a:lnTo>
                      <a:pt x="12164" y="83"/>
                    </a:lnTo>
                    <a:lnTo>
                      <a:pt x="12062" y="22"/>
                    </a:lnTo>
                    <a:lnTo>
                      <a:pt x="11938" y="1"/>
                    </a:lnTo>
                    <a:lnTo>
                      <a:pt x="11815" y="1"/>
                    </a:lnTo>
                    <a:lnTo>
                      <a:pt x="11691" y="22"/>
                    </a:lnTo>
                    <a:lnTo>
                      <a:pt x="11568" y="83"/>
                    </a:lnTo>
                    <a:lnTo>
                      <a:pt x="11423" y="145"/>
                    </a:lnTo>
                    <a:lnTo>
                      <a:pt x="11197" y="310"/>
                    </a:lnTo>
                    <a:lnTo>
                      <a:pt x="11197" y="310"/>
                    </a:lnTo>
                    <a:lnTo>
                      <a:pt x="10703" y="660"/>
                    </a:lnTo>
                    <a:lnTo>
                      <a:pt x="10189" y="989"/>
                    </a:lnTo>
                    <a:lnTo>
                      <a:pt x="9653" y="1256"/>
                    </a:lnTo>
                    <a:lnTo>
                      <a:pt x="9098" y="1503"/>
                    </a:lnTo>
                    <a:lnTo>
                      <a:pt x="8521" y="1709"/>
                    </a:lnTo>
                    <a:lnTo>
                      <a:pt x="7924" y="1874"/>
                    </a:lnTo>
                    <a:lnTo>
                      <a:pt x="7348" y="1997"/>
                    </a:lnTo>
                    <a:lnTo>
                      <a:pt x="6731" y="208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5604550" y="1389425"/>
                <a:ext cx="556775" cy="326250"/>
              </a:xfrm>
              <a:custGeom>
                <a:avLst/>
                <a:gdLst/>
                <a:ahLst/>
                <a:cxnLst/>
                <a:rect l="l" t="t" r="r" b="b"/>
                <a:pathLst>
                  <a:path w="22271" h="13050" extrusionOk="0">
                    <a:moveTo>
                      <a:pt x="19286" y="103"/>
                    </a:moveTo>
                    <a:lnTo>
                      <a:pt x="19657" y="124"/>
                    </a:lnTo>
                    <a:lnTo>
                      <a:pt x="19842" y="144"/>
                    </a:lnTo>
                    <a:lnTo>
                      <a:pt x="20027" y="165"/>
                    </a:lnTo>
                    <a:lnTo>
                      <a:pt x="20213" y="227"/>
                    </a:lnTo>
                    <a:lnTo>
                      <a:pt x="20398" y="288"/>
                    </a:lnTo>
                    <a:lnTo>
                      <a:pt x="20645" y="391"/>
                    </a:lnTo>
                    <a:lnTo>
                      <a:pt x="20851" y="535"/>
                    </a:lnTo>
                    <a:lnTo>
                      <a:pt x="21056" y="700"/>
                    </a:lnTo>
                    <a:lnTo>
                      <a:pt x="21262" y="865"/>
                    </a:lnTo>
                    <a:lnTo>
                      <a:pt x="21427" y="1071"/>
                    </a:lnTo>
                    <a:lnTo>
                      <a:pt x="21571" y="1276"/>
                    </a:lnTo>
                    <a:lnTo>
                      <a:pt x="21715" y="1503"/>
                    </a:lnTo>
                    <a:lnTo>
                      <a:pt x="21818" y="1750"/>
                    </a:lnTo>
                    <a:lnTo>
                      <a:pt x="21921" y="1997"/>
                    </a:lnTo>
                    <a:lnTo>
                      <a:pt x="22003" y="2264"/>
                    </a:lnTo>
                    <a:lnTo>
                      <a:pt x="22065" y="2511"/>
                    </a:lnTo>
                    <a:lnTo>
                      <a:pt x="22127" y="2779"/>
                    </a:lnTo>
                    <a:lnTo>
                      <a:pt x="22147" y="3047"/>
                    </a:lnTo>
                    <a:lnTo>
                      <a:pt x="22168" y="3335"/>
                    </a:lnTo>
                    <a:lnTo>
                      <a:pt x="22168" y="3582"/>
                    </a:lnTo>
                    <a:lnTo>
                      <a:pt x="22147" y="3849"/>
                    </a:lnTo>
                    <a:lnTo>
                      <a:pt x="22106" y="4137"/>
                    </a:lnTo>
                    <a:lnTo>
                      <a:pt x="22044" y="4405"/>
                    </a:lnTo>
                    <a:lnTo>
                      <a:pt x="21983" y="4652"/>
                    </a:lnTo>
                    <a:lnTo>
                      <a:pt x="21900" y="4878"/>
                    </a:lnTo>
                    <a:lnTo>
                      <a:pt x="21797" y="5084"/>
                    </a:lnTo>
                    <a:lnTo>
                      <a:pt x="21674" y="5269"/>
                    </a:lnTo>
                    <a:lnTo>
                      <a:pt x="21550" y="5434"/>
                    </a:lnTo>
                    <a:lnTo>
                      <a:pt x="21406" y="5599"/>
                    </a:lnTo>
                    <a:lnTo>
                      <a:pt x="21200" y="5763"/>
                    </a:lnTo>
                    <a:lnTo>
                      <a:pt x="20953" y="5908"/>
                    </a:lnTo>
                    <a:lnTo>
                      <a:pt x="20727" y="6031"/>
                    </a:lnTo>
                    <a:lnTo>
                      <a:pt x="20480" y="6155"/>
                    </a:lnTo>
                    <a:lnTo>
                      <a:pt x="20418" y="6175"/>
                    </a:lnTo>
                    <a:lnTo>
                      <a:pt x="19821" y="6463"/>
                    </a:lnTo>
                    <a:lnTo>
                      <a:pt x="19225" y="6793"/>
                    </a:lnTo>
                    <a:lnTo>
                      <a:pt x="18648" y="7122"/>
                    </a:lnTo>
                    <a:lnTo>
                      <a:pt x="18051" y="7472"/>
                    </a:lnTo>
                    <a:lnTo>
                      <a:pt x="17475" y="7822"/>
                    </a:lnTo>
                    <a:lnTo>
                      <a:pt x="16899" y="8213"/>
                    </a:lnTo>
                    <a:lnTo>
                      <a:pt x="16322" y="8604"/>
                    </a:lnTo>
                    <a:lnTo>
                      <a:pt x="15767" y="9016"/>
                    </a:lnTo>
                    <a:lnTo>
                      <a:pt x="15005" y="9592"/>
                    </a:lnTo>
                    <a:lnTo>
                      <a:pt x="14326" y="10127"/>
                    </a:lnTo>
                    <a:lnTo>
                      <a:pt x="13647" y="10621"/>
                    </a:lnTo>
                    <a:lnTo>
                      <a:pt x="13276" y="10868"/>
                    </a:lnTo>
                    <a:lnTo>
                      <a:pt x="12926" y="11094"/>
                    </a:lnTo>
                    <a:lnTo>
                      <a:pt x="12556" y="11300"/>
                    </a:lnTo>
                    <a:lnTo>
                      <a:pt x="12185" y="11506"/>
                    </a:lnTo>
                    <a:lnTo>
                      <a:pt x="11774" y="11691"/>
                    </a:lnTo>
                    <a:lnTo>
                      <a:pt x="11362" y="11856"/>
                    </a:lnTo>
                    <a:lnTo>
                      <a:pt x="10930" y="12000"/>
                    </a:lnTo>
                    <a:lnTo>
                      <a:pt x="10497" y="12144"/>
                    </a:lnTo>
                    <a:lnTo>
                      <a:pt x="10065" y="12247"/>
                    </a:lnTo>
                    <a:lnTo>
                      <a:pt x="9633" y="12350"/>
                    </a:lnTo>
                    <a:lnTo>
                      <a:pt x="9180" y="12432"/>
                    </a:lnTo>
                    <a:lnTo>
                      <a:pt x="8748" y="12494"/>
                    </a:lnTo>
                    <a:lnTo>
                      <a:pt x="7863" y="12617"/>
                    </a:lnTo>
                    <a:lnTo>
                      <a:pt x="6978" y="12679"/>
                    </a:lnTo>
                    <a:lnTo>
                      <a:pt x="6093" y="12741"/>
                    </a:lnTo>
                    <a:lnTo>
                      <a:pt x="5249" y="12762"/>
                    </a:lnTo>
                    <a:lnTo>
                      <a:pt x="1441" y="12926"/>
                    </a:lnTo>
                    <a:lnTo>
                      <a:pt x="1071" y="12926"/>
                    </a:lnTo>
                    <a:lnTo>
                      <a:pt x="906" y="12885"/>
                    </a:lnTo>
                    <a:lnTo>
                      <a:pt x="762" y="12823"/>
                    </a:lnTo>
                    <a:lnTo>
                      <a:pt x="700" y="12762"/>
                    </a:lnTo>
                    <a:lnTo>
                      <a:pt x="638" y="12679"/>
                    </a:lnTo>
                    <a:lnTo>
                      <a:pt x="535" y="12535"/>
                    </a:lnTo>
                    <a:lnTo>
                      <a:pt x="474" y="12350"/>
                    </a:lnTo>
                    <a:lnTo>
                      <a:pt x="433" y="12165"/>
                    </a:lnTo>
                    <a:lnTo>
                      <a:pt x="309" y="11527"/>
                    </a:lnTo>
                    <a:lnTo>
                      <a:pt x="206" y="10889"/>
                    </a:lnTo>
                    <a:lnTo>
                      <a:pt x="144" y="10230"/>
                    </a:lnTo>
                    <a:lnTo>
                      <a:pt x="124" y="9592"/>
                    </a:lnTo>
                    <a:lnTo>
                      <a:pt x="1729" y="9571"/>
                    </a:lnTo>
                    <a:lnTo>
                      <a:pt x="3355" y="9530"/>
                    </a:lnTo>
                    <a:lnTo>
                      <a:pt x="4981" y="9448"/>
                    </a:lnTo>
                    <a:lnTo>
                      <a:pt x="6587" y="9324"/>
                    </a:lnTo>
                    <a:lnTo>
                      <a:pt x="7142" y="9283"/>
                    </a:lnTo>
                    <a:lnTo>
                      <a:pt x="7678" y="9221"/>
                    </a:lnTo>
                    <a:lnTo>
                      <a:pt x="8233" y="9118"/>
                    </a:lnTo>
                    <a:lnTo>
                      <a:pt x="8769" y="8995"/>
                    </a:lnTo>
                    <a:lnTo>
                      <a:pt x="9098" y="8871"/>
                    </a:lnTo>
                    <a:lnTo>
                      <a:pt x="9427" y="8748"/>
                    </a:lnTo>
                    <a:lnTo>
                      <a:pt x="9736" y="8604"/>
                    </a:lnTo>
                    <a:lnTo>
                      <a:pt x="10045" y="8439"/>
                    </a:lnTo>
                    <a:lnTo>
                      <a:pt x="10374" y="8254"/>
                    </a:lnTo>
                    <a:lnTo>
                      <a:pt x="10662" y="8048"/>
                    </a:lnTo>
                    <a:lnTo>
                      <a:pt x="10971" y="7842"/>
                    </a:lnTo>
                    <a:lnTo>
                      <a:pt x="11280" y="7595"/>
                    </a:lnTo>
                    <a:lnTo>
                      <a:pt x="11568" y="7328"/>
                    </a:lnTo>
                    <a:lnTo>
                      <a:pt x="11856" y="7040"/>
                    </a:lnTo>
                    <a:lnTo>
                      <a:pt x="12144" y="6731"/>
                    </a:lnTo>
                    <a:lnTo>
                      <a:pt x="12432" y="6402"/>
                    </a:lnTo>
                    <a:lnTo>
                      <a:pt x="12720" y="6052"/>
                    </a:lnTo>
                    <a:lnTo>
                      <a:pt x="13009" y="5681"/>
                    </a:lnTo>
                    <a:lnTo>
                      <a:pt x="13297" y="5290"/>
                    </a:lnTo>
                    <a:lnTo>
                      <a:pt x="13585" y="4858"/>
                    </a:lnTo>
                    <a:lnTo>
                      <a:pt x="13791" y="4529"/>
                    </a:lnTo>
                    <a:lnTo>
                      <a:pt x="13976" y="4199"/>
                    </a:lnTo>
                    <a:lnTo>
                      <a:pt x="14346" y="3541"/>
                    </a:lnTo>
                    <a:lnTo>
                      <a:pt x="14635" y="3047"/>
                    </a:lnTo>
                    <a:lnTo>
                      <a:pt x="14902" y="2573"/>
                    </a:lnTo>
                    <a:lnTo>
                      <a:pt x="15211" y="2120"/>
                    </a:lnTo>
                    <a:lnTo>
                      <a:pt x="15376" y="1915"/>
                    </a:lnTo>
                    <a:lnTo>
                      <a:pt x="15540" y="1709"/>
                    </a:lnTo>
                    <a:lnTo>
                      <a:pt x="15725" y="1503"/>
                    </a:lnTo>
                    <a:lnTo>
                      <a:pt x="15911" y="1318"/>
                    </a:lnTo>
                    <a:lnTo>
                      <a:pt x="16117" y="1153"/>
                    </a:lnTo>
                    <a:lnTo>
                      <a:pt x="16343" y="988"/>
                    </a:lnTo>
                    <a:lnTo>
                      <a:pt x="16569" y="844"/>
                    </a:lnTo>
                    <a:lnTo>
                      <a:pt x="16837" y="721"/>
                    </a:lnTo>
                    <a:lnTo>
                      <a:pt x="17125" y="597"/>
                    </a:lnTo>
                    <a:lnTo>
                      <a:pt x="17413" y="494"/>
                    </a:lnTo>
                    <a:lnTo>
                      <a:pt x="17784" y="371"/>
                    </a:lnTo>
                    <a:lnTo>
                      <a:pt x="18154" y="268"/>
                    </a:lnTo>
                    <a:lnTo>
                      <a:pt x="18525" y="186"/>
                    </a:lnTo>
                    <a:lnTo>
                      <a:pt x="18895" y="124"/>
                    </a:lnTo>
                    <a:lnTo>
                      <a:pt x="19286" y="103"/>
                    </a:lnTo>
                    <a:close/>
                    <a:moveTo>
                      <a:pt x="19286" y="0"/>
                    </a:moveTo>
                    <a:lnTo>
                      <a:pt x="18895" y="21"/>
                    </a:lnTo>
                    <a:lnTo>
                      <a:pt x="18504" y="83"/>
                    </a:lnTo>
                    <a:lnTo>
                      <a:pt x="18134" y="165"/>
                    </a:lnTo>
                    <a:lnTo>
                      <a:pt x="17743" y="268"/>
                    </a:lnTo>
                    <a:lnTo>
                      <a:pt x="17393" y="391"/>
                    </a:lnTo>
                    <a:lnTo>
                      <a:pt x="17084" y="494"/>
                    </a:lnTo>
                    <a:lnTo>
                      <a:pt x="16796" y="618"/>
                    </a:lnTo>
                    <a:lnTo>
                      <a:pt x="16528" y="762"/>
                    </a:lnTo>
                    <a:lnTo>
                      <a:pt x="16281" y="906"/>
                    </a:lnTo>
                    <a:lnTo>
                      <a:pt x="16055" y="1071"/>
                    </a:lnTo>
                    <a:lnTo>
                      <a:pt x="15828" y="1256"/>
                    </a:lnTo>
                    <a:lnTo>
                      <a:pt x="15643" y="1441"/>
                    </a:lnTo>
                    <a:lnTo>
                      <a:pt x="15458" y="1647"/>
                    </a:lnTo>
                    <a:lnTo>
                      <a:pt x="15273" y="1853"/>
                    </a:lnTo>
                    <a:lnTo>
                      <a:pt x="15108" y="2079"/>
                    </a:lnTo>
                    <a:lnTo>
                      <a:pt x="14820" y="2532"/>
                    </a:lnTo>
                    <a:lnTo>
                      <a:pt x="14532" y="3005"/>
                    </a:lnTo>
                    <a:lnTo>
                      <a:pt x="14264" y="3499"/>
                    </a:lnTo>
                    <a:lnTo>
                      <a:pt x="13894" y="4137"/>
                    </a:lnTo>
                    <a:lnTo>
                      <a:pt x="13688" y="4467"/>
                    </a:lnTo>
                    <a:lnTo>
                      <a:pt x="13482" y="4796"/>
                    </a:lnTo>
                    <a:lnTo>
                      <a:pt x="13214" y="5208"/>
                    </a:lnTo>
                    <a:lnTo>
                      <a:pt x="12926" y="5599"/>
                    </a:lnTo>
                    <a:lnTo>
                      <a:pt x="12638" y="5969"/>
                    </a:lnTo>
                    <a:lnTo>
                      <a:pt x="12370" y="6319"/>
                    </a:lnTo>
                    <a:lnTo>
                      <a:pt x="12082" y="6649"/>
                    </a:lnTo>
                    <a:lnTo>
                      <a:pt x="11794" y="6957"/>
                    </a:lnTo>
                    <a:lnTo>
                      <a:pt x="11506" y="7245"/>
                    </a:lnTo>
                    <a:lnTo>
                      <a:pt x="11218" y="7492"/>
                    </a:lnTo>
                    <a:lnTo>
                      <a:pt x="10909" y="7739"/>
                    </a:lnTo>
                    <a:lnTo>
                      <a:pt x="10621" y="7966"/>
                    </a:lnTo>
                    <a:lnTo>
                      <a:pt x="10312" y="8172"/>
                    </a:lnTo>
                    <a:lnTo>
                      <a:pt x="10003" y="8357"/>
                    </a:lnTo>
                    <a:lnTo>
                      <a:pt x="9695" y="8501"/>
                    </a:lnTo>
                    <a:lnTo>
                      <a:pt x="9386" y="8645"/>
                    </a:lnTo>
                    <a:lnTo>
                      <a:pt x="9057" y="8769"/>
                    </a:lnTo>
                    <a:lnTo>
                      <a:pt x="8727" y="8892"/>
                    </a:lnTo>
                    <a:lnTo>
                      <a:pt x="8213" y="9016"/>
                    </a:lnTo>
                    <a:lnTo>
                      <a:pt x="7678" y="9098"/>
                    </a:lnTo>
                    <a:lnTo>
                      <a:pt x="7122" y="9180"/>
                    </a:lnTo>
                    <a:lnTo>
                      <a:pt x="6566" y="9221"/>
                    </a:lnTo>
                    <a:lnTo>
                      <a:pt x="4961" y="9345"/>
                    </a:lnTo>
                    <a:lnTo>
                      <a:pt x="3314" y="9427"/>
                    </a:lnTo>
                    <a:lnTo>
                      <a:pt x="1688" y="9468"/>
                    </a:lnTo>
                    <a:lnTo>
                      <a:pt x="0" y="9468"/>
                    </a:lnTo>
                    <a:lnTo>
                      <a:pt x="0" y="9530"/>
                    </a:lnTo>
                    <a:lnTo>
                      <a:pt x="41" y="10209"/>
                    </a:lnTo>
                    <a:lnTo>
                      <a:pt x="83" y="10868"/>
                    </a:lnTo>
                    <a:lnTo>
                      <a:pt x="186" y="11547"/>
                    </a:lnTo>
                    <a:lnTo>
                      <a:pt x="330" y="12206"/>
                    </a:lnTo>
                    <a:lnTo>
                      <a:pt x="371" y="12391"/>
                    </a:lnTo>
                    <a:lnTo>
                      <a:pt x="453" y="12576"/>
                    </a:lnTo>
                    <a:lnTo>
                      <a:pt x="556" y="12762"/>
                    </a:lnTo>
                    <a:lnTo>
                      <a:pt x="618" y="12844"/>
                    </a:lnTo>
                    <a:lnTo>
                      <a:pt x="700" y="12906"/>
                    </a:lnTo>
                    <a:lnTo>
                      <a:pt x="824" y="12967"/>
                    </a:lnTo>
                    <a:lnTo>
                      <a:pt x="968" y="13009"/>
                    </a:lnTo>
                    <a:lnTo>
                      <a:pt x="1112" y="13029"/>
                    </a:lnTo>
                    <a:lnTo>
                      <a:pt x="1256" y="13050"/>
                    </a:lnTo>
                    <a:lnTo>
                      <a:pt x="1441" y="13029"/>
                    </a:lnTo>
                    <a:lnTo>
                      <a:pt x="5249" y="12885"/>
                    </a:lnTo>
                    <a:lnTo>
                      <a:pt x="6113" y="12844"/>
                    </a:lnTo>
                    <a:lnTo>
                      <a:pt x="6978" y="12782"/>
                    </a:lnTo>
                    <a:lnTo>
                      <a:pt x="7863" y="12720"/>
                    </a:lnTo>
                    <a:lnTo>
                      <a:pt x="8769" y="12597"/>
                    </a:lnTo>
                    <a:lnTo>
                      <a:pt x="9201" y="12535"/>
                    </a:lnTo>
                    <a:lnTo>
                      <a:pt x="9654" y="12453"/>
                    </a:lnTo>
                    <a:lnTo>
                      <a:pt x="10106" y="12350"/>
                    </a:lnTo>
                    <a:lnTo>
                      <a:pt x="10539" y="12247"/>
                    </a:lnTo>
                    <a:lnTo>
                      <a:pt x="10971" y="12103"/>
                    </a:lnTo>
                    <a:lnTo>
                      <a:pt x="11403" y="11959"/>
                    </a:lnTo>
                    <a:lnTo>
                      <a:pt x="11815" y="11794"/>
                    </a:lnTo>
                    <a:lnTo>
                      <a:pt x="12226" y="11609"/>
                    </a:lnTo>
                    <a:lnTo>
                      <a:pt x="12597" y="11403"/>
                    </a:lnTo>
                    <a:lnTo>
                      <a:pt x="12988" y="11177"/>
                    </a:lnTo>
                    <a:lnTo>
                      <a:pt x="13338" y="10950"/>
                    </a:lnTo>
                    <a:lnTo>
                      <a:pt x="13688" y="10703"/>
                    </a:lnTo>
                    <a:lnTo>
                      <a:pt x="14388" y="10209"/>
                    </a:lnTo>
                    <a:lnTo>
                      <a:pt x="15067" y="9695"/>
                    </a:lnTo>
                    <a:lnTo>
                      <a:pt x="15828" y="9118"/>
                    </a:lnTo>
                    <a:lnTo>
                      <a:pt x="16384" y="8686"/>
                    </a:lnTo>
                    <a:lnTo>
                      <a:pt x="16960" y="8295"/>
                    </a:lnTo>
                    <a:lnTo>
                      <a:pt x="17537" y="7925"/>
                    </a:lnTo>
                    <a:lnTo>
                      <a:pt x="18113" y="7554"/>
                    </a:lnTo>
                    <a:lnTo>
                      <a:pt x="18689" y="7204"/>
                    </a:lnTo>
                    <a:lnTo>
                      <a:pt x="19286" y="6875"/>
                    </a:lnTo>
                    <a:lnTo>
                      <a:pt x="19863" y="6566"/>
                    </a:lnTo>
                    <a:lnTo>
                      <a:pt x="20459" y="6278"/>
                    </a:lnTo>
                    <a:lnTo>
                      <a:pt x="20521" y="6237"/>
                    </a:lnTo>
                    <a:lnTo>
                      <a:pt x="20768" y="6134"/>
                    </a:lnTo>
                    <a:lnTo>
                      <a:pt x="21015" y="5990"/>
                    </a:lnTo>
                    <a:lnTo>
                      <a:pt x="21262" y="5846"/>
                    </a:lnTo>
                    <a:lnTo>
                      <a:pt x="21468" y="5681"/>
                    </a:lnTo>
                    <a:lnTo>
                      <a:pt x="21633" y="5516"/>
                    </a:lnTo>
                    <a:lnTo>
                      <a:pt x="21756" y="5331"/>
                    </a:lnTo>
                    <a:lnTo>
                      <a:pt x="21880" y="5146"/>
                    </a:lnTo>
                    <a:lnTo>
                      <a:pt x="22003" y="4920"/>
                    </a:lnTo>
                    <a:lnTo>
                      <a:pt x="22086" y="4693"/>
                    </a:lnTo>
                    <a:lnTo>
                      <a:pt x="22147" y="4426"/>
                    </a:lnTo>
                    <a:lnTo>
                      <a:pt x="22209" y="4158"/>
                    </a:lnTo>
                    <a:lnTo>
                      <a:pt x="22250" y="3870"/>
                    </a:lnTo>
                    <a:lnTo>
                      <a:pt x="22271" y="3602"/>
                    </a:lnTo>
                    <a:lnTo>
                      <a:pt x="22271" y="3314"/>
                    </a:lnTo>
                    <a:lnTo>
                      <a:pt x="22250" y="3047"/>
                    </a:lnTo>
                    <a:lnTo>
                      <a:pt x="22230" y="2758"/>
                    </a:lnTo>
                    <a:lnTo>
                      <a:pt x="22168" y="2491"/>
                    </a:lnTo>
                    <a:lnTo>
                      <a:pt x="22106" y="2223"/>
                    </a:lnTo>
                    <a:lnTo>
                      <a:pt x="22024" y="1956"/>
                    </a:lnTo>
                    <a:lnTo>
                      <a:pt x="21921" y="1688"/>
                    </a:lnTo>
                    <a:lnTo>
                      <a:pt x="21797" y="1441"/>
                    </a:lnTo>
                    <a:lnTo>
                      <a:pt x="21653" y="1215"/>
                    </a:lnTo>
                    <a:lnTo>
                      <a:pt x="21509" y="988"/>
                    </a:lnTo>
                    <a:lnTo>
                      <a:pt x="21324" y="782"/>
                    </a:lnTo>
                    <a:lnTo>
                      <a:pt x="21139" y="597"/>
                    </a:lnTo>
                    <a:lnTo>
                      <a:pt x="20912" y="433"/>
                    </a:lnTo>
                    <a:lnTo>
                      <a:pt x="20686" y="309"/>
                    </a:lnTo>
                    <a:lnTo>
                      <a:pt x="20439" y="186"/>
                    </a:lnTo>
                    <a:lnTo>
                      <a:pt x="20254" y="124"/>
                    </a:lnTo>
                    <a:lnTo>
                      <a:pt x="20068" y="62"/>
                    </a:lnTo>
                    <a:lnTo>
                      <a:pt x="19863" y="21"/>
                    </a:lnTo>
                    <a:lnTo>
                      <a:pt x="196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5196500" y="1796450"/>
                <a:ext cx="906675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36267" h="18895" extrusionOk="0">
                    <a:moveTo>
                      <a:pt x="22456" y="0"/>
                    </a:moveTo>
                    <a:lnTo>
                      <a:pt x="20892" y="21"/>
                    </a:lnTo>
                    <a:lnTo>
                      <a:pt x="19327" y="83"/>
                    </a:lnTo>
                    <a:lnTo>
                      <a:pt x="17784" y="185"/>
                    </a:lnTo>
                    <a:lnTo>
                      <a:pt x="16219" y="288"/>
                    </a:lnTo>
                    <a:lnTo>
                      <a:pt x="13153" y="556"/>
                    </a:lnTo>
                    <a:lnTo>
                      <a:pt x="12659" y="618"/>
                    </a:lnTo>
                    <a:lnTo>
                      <a:pt x="12165" y="679"/>
                    </a:lnTo>
                    <a:lnTo>
                      <a:pt x="11691" y="762"/>
                    </a:lnTo>
                    <a:lnTo>
                      <a:pt x="11218" y="885"/>
                    </a:lnTo>
                    <a:lnTo>
                      <a:pt x="10786" y="1029"/>
                    </a:lnTo>
                    <a:lnTo>
                      <a:pt x="10600" y="1112"/>
                    </a:lnTo>
                    <a:lnTo>
                      <a:pt x="10394" y="1215"/>
                    </a:lnTo>
                    <a:lnTo>
                      <a:pt x="10209" y="1338"/>
                    </a:lnTo>
                    <a:lnTo>
                      <a:pt x="10024" y="1462"/>
                    </a:lnTo>
                    <a:lnTo>
                      <a:pt x="9859" y="1606"/>
                    </a:lnTo>
                    <a:lnTo>
                      <a:pt x="9695" y="1770"/>
                    </a:lnTo>
                    <a:lnTo>
                      <a:pt x="9489" y="2017"/>
                    </a:lnTo>
                    <a:lnTo>
                      <a:pt x="9304" y="2264"/>
                    </a:lnTo>
                    <a:lnTo>
                      <a:pt x="9159" y="2552"/>
                    </a:lnTo>
                    <a:lnTo>
                      <a:pt x="9036" y="2841"/>
                    </a:lnTo>
                    <a:lnTo>
                      <a:pt x="8933" y="3149"/>
                    </a:lnTo>
                    <a:lnTo>
                      <a:pt x="8830" y="3458"/>
                    </a:lnTo>
                    <a:lnTo>
                      <a:pt x="8665" y="4076"/>
                    </a:lnTo>
                    <a:lnTo>
                      <a:pt x="8521" y="4570"/>
                    </a:lnTo>
                    <a:lnTo>
                      <a:pt x="8377" y="5063"/>
                    </a:lnTo>
                    <a:lnTo>
                      <a:pt x="8192" y="5537"/>
                    </a:lnTo>
                    <a:lnTo>
                      <a:pt x="7966" y="5969"/>
                    </a:lnTo>
                    <a:lnTo>
                      <a:pt x="7739" y="6422"/>
                    </a:lnTo>
                    <a:lnTo>
                      <a:pt x="7472" y="6854"/>
                    </a:lnTo>
                    <a:lnTo>
                      <a:pt x="7184" y="7266"/>
                    </a:lnTo>
                    <a:lnTo>
                      <a:pt x="6895" y="7677"/>
                    </a:lnTo>
                    <a:lnTo>
                      <a:pt x="6278" y="8460"/>
                    </a:lnTo>
                    <a:lnTo>
                      <a:pt x="5578" y="9386"/>
                    </a:lnTo>
                    <a:lnTo>
                      <a:pt x="5249" y="9839"/>
                    </a:lnTo>
                    <a:lnTo>
                      <a:pt x="4940" y="10312"/>
                    </a:lnTo>
                    <a:lnTo>
                      <a:pt x="4631" y="10827"/>
                    </a:lnTo>
                    <a:lnTo>
                      <a:pt x="4364" y="11362"/>
                    </a:lnTo>
                    <a:lnTo>
                      <a:pt x="3808" y="12411"/>
                    </a:lnTo>
                    <a:lnTo>
                      <a:pt x="3458" y="13111"/>
                    </a:lnTo>
                    <a:lnTo>
                      <a:pt x="3108" y="13791"/>
                    </a:lnTo>
                    <a:lnTo>
                      <a:pt x="2717" y="14449"/>
                    </a:lnTo>
                    <a:lnTo>
                      <a:pt x="2511" y="14778"/>
                    </a:lnTo>
                    <a:lnTo>
                      <a:pt x="2285" y="15087"/>
                    </a:lnTo>
                    <a:lnTo>
                      <a:pt x="2079" y="15375"/>
                    </a:lnTo>
                    <a:lnTo>
                      <a:pt x="1832" y="15664"/>
                    </a:lnTo>
                    <a:lnTo>
                      <a:pt x="1585" y="15931"/>
                    </a:lnTo>
                    <a:lnTo>
                      <a:pt x="1317" y="16178"/>
                    </a:lnTo>
                    <a:lnTo>
                      <a:pt x="1029" y="16405"/>
                    </a:lnTo>
                    <a:lnTo>
                      <a:pt x="741" y="16610"/>
                    </a:lnTo>
                    <a:lnTo>
                      <a:pt x="432" y="16796"/>
                    </a:lnTo>
                    <a:lnTo>
                      <a:pt x="82" y="16960"/>
                    </a:lnTo>
                    <a:lnTo>
                      <a:pt x="0" y="17001"/>
                    </a:lnTo>
                    <a:lnTo>
                      <a:pt x="82" y="17063"/>
                    </a:lnTo>
                    <a:lnTo>
                      <a:pt x="597" y="17372"/>
                    </a:lnTo>
                    <a:lnTo>
                      <a:pt x="1112" y="17660"/>
                    </a:lnTo>
                    <a:lnTo>
                      <a:pt x="1647" y="17928"/>
                    </a:lnTo>
                    <a:lnTo>
                      <a:pt x="2203" y="18175"/>
                    </a:lnTo>
                    <a:lnTo>
                      <a:pt x="2758" y="18401"/>
                    </a:lnTo>
                    <a:lnTo>
                      <a:pt x="3314" y="18586"/>
                    </a:lnTo>
                    <a:lnTo>
                      <a:pt x="3890" y="18751"/>
                    </a:lnTo>
                    <a:lnTo>
                      <a:pt x="4487" y="18895"/>
                    </a:lnTo>
                    <a:lnTo>
                      <a:pt x="4528" y="18895"/>
                    </a:lnTo>
                    <a:lnTo>
                      <a:pt x="4652" y="18792"/>
                    </a:lnTo>
                    <a:lnTo>
                      <a:pt x="4796" y="18689"/>
                    </a:lnTo>
                    <a:lnTo>
                      <a:pt x="4961" y="18627"/>
                    </a:lnTo>
                    <a:lnTo>
                      <a:pt x="5105" y="18566"/>
                    </a:lnTo>
                    <a:lnTo>
                      <a:pt x="5269" y="18504"/>
                    </a:lnTo>
                    <a:lnTo>
                      <a:pt x="5434" y="18463"/>
                    </a:lnTo>
                    <a:lnTo>
                      <a:pt x="5599" y="18442"/>
                    </a:lnTo>
                    <a:lnTo>
                      <a:pt x="5825" y="18442"/>
                    </a:lnTo>
                    <a:lnTo>
                      <a:pt x="5825" y="18401"/>
                    </a:lnTo>
                    <a:lnTo>
                      <a:pt x="5928" y="18113"/>
                    </a:lnTo>
                    <a:lnTo>
                      <a:pt x="6051" y="17845"/>
                    </a:lnTo>
                    <a:lnTo>
                      <a:pt x="6196" y="17578"/>
                    </a:lnTo>
                    <a:lnTo>
                      <a:pt x="6381" y="17331"/>
                    </a:lnTo>
                    <a:lnTo>
                      <a:pt x="6566" y="17104"/>
                    </a:lnTo>
                    <a:lnTo>
                      <a:pt x="6772" y="16857"/>
                    </a:lnTo>
                    <a:lnTo>
                      <a:pt x="7204" y="16425"/>
                    </a:lnTo>
                    <a:lnTo>
                      <a:pt x="7328" y="16281"/>
                    </a:lnTo>
                    <a:lnTo>
                      <a:pt x="7801" y="15766"/>
                    </a:lnTo>
                    <a:lnTo>
                      <a:pt x="8274" y="15231"/>
                    </a:lnTo>
                    <a:lnTo>
                      <a:pt x="8727" y="14676"/>
                    </a:lnTo>
                    <a:lnTo>
                      <a:pt x="9159" y="14120"/>
                    </a:lnTo>
                    <a:lnTo>
                      <a:pt x="9592" y="13544"/>
                    </a:lnTo>
                    <a:lnTo>
                      <a:pt x="10003" y="12967"/>
                    </a:lnTo>
                    <a:lnTo>
                      <a:pt x="10394" y="12370"/>
                    </a:lnTo>
                    <a:lnTo>
                      <a:pt x="10765" y="11773"/>
                    </a:lnTo>
                    <a:lnTo>
                      <a:pt x="11135" y="11156"/>
                    </a:lnTo>
                    <a:lnTo>
                      <a:pt x="11465" y="10518"/>
                    </a:lnTo>
                    <a:lnTo>
                      <a:pt x="11794" y="9900"/>
                    </a:lnTo>
                    <a:lnTo>
                      <a:pt x="12103" y="9242"/>
                    </a:lnTo>
                    <a:lnTo>
                      <a:pt x="12391" y="8604"/>
                    </a:lnTo>
                    <a:lnTo>
                      <a:pt x="12659" y="7945"/>
                    </a:lnTo>
                    <a:lnTo>
                      <a:pt x="12926" y="7286"/>
                    </a:lnTo>
                    <a:lnTo>
                      <a:pt x="13153" y="6607"/>
                    </a:lnTo>
                    <a:lnTo>
                      <a:pt x="13688" y="6545"/>
                    </a:lnTo>
                    <a:lnTo>
                      <a:pt x="14223" y="6545"/>
                    </a:lnTo>
                    <a:lnTo>
                      <a:pt x="14779" y="6566"/>
                    </a:lnTo>
                    <a:lnTo>
                      <a:pt x="15314" y="6628"/>
                    </a:lnTo>
                    <a:lnTo>
                      <a:pt x="15849" y="6710"/>
                    </a:lnTo>
                    <a:lnTo>
                      <a:pt x="16405" y="6813"/>
                    </a:lnTo>
                    <a:lnTo>
                      <a:pt x="17475" y="7039"/>
                    </a:lnTo>
                    <a:lnTo>
                      <a:pt x="18072" y="7163"/>
                    </a:lnTo>
                    <a:lnTo>
                      <a:pt x="18875" y="7328"/>
                    </a:lnTo>
                    <a:lnTo>
                      <a:pt x="19677" y="7472"/>
                    </a:lnTo>
                    <a:lnTo>
                      <a:pt x="20480" y="7595"/>
                    </a:lnTo>
                    <a:lnTo>
                      <a:pt x="21303" y="7719"/>
                    </a:lnTo>
                    <a:lnTo>
                      <a:pt x="22106" y="7822"/>
                    </a:lnTo>
                    <a:lnTo>
                      <a:pt x="22929" y="7904"/>
                    </a:lnTo>
                    <a:lnTo>
                      <a:pt x="23732" y="7966"/>
                    </a:lnTo>
                    <a:lnTo>
                      <a:pt x="24555" y="8007"/>
                    </a:lnTo>
                    <a:lnTo>
                      <a:pt x="25379" y="8048"/>
                    </a:lnTo>
                    <a:lnTo>
                      <a:pt x="27828" y="8048"/>
                    </a:lnTo>
                    <a:lnTo>
                      <a:pt x="28631" y="8007"/>
                    </a:lnTo>
                    <a:lnTo>
                      <a:pt x="29454" y="7966"/>
                    </a:lnTo>
                    <a:lnTo>
                      <a:pt x="30277" y="7883"/>
                    </a:lnTo>
                    <a:lnTo>
                      <a:pt x="31101" y="7801"/>
                    </a:lnTo>
                    <a:lnTo>
                      <a:pt x="31800" y="7719"/>
                    </a:lnTo>
                    <a:lnTo>
                      <a:pt x="32521" y="7595"/>
                    </a:lnTo>
                    <a:lnTo>
                      <a:pt x="32871" y="7513"/>
                    </a:lnTo>
                    <a:lnTo>
                      <a:pt x="33241" y="7430"/>
                    </a:lnTo>
                    <a:lnTo>
                      <a:pt x="33591" y="7307"/>
                    </a:lnTo>
                    <a:lnTo>
                      <a:pt x="33941" y="7184"/>
                    </a:lnTo>
                    <a:lnTo>
                      <a:pt x="34291" y="7039"/>
                    </a:lnTo>
                    <a:lnTo>
                      <a:pt x="34620" y="6895"/>
                    </a:lnTo>
                    <a:lnTo>
                      <a:pt x="34950" y="6710"/>
                    </a:lnTo>
                    <a:lnTo>
                      <a:pt x="35258" y="6504"/>
                    </a:lnTo>
                    <a:lnTo>
                      <a:pt x="35526" y="6278"/>
                    </a:lnTo>
                    <a:lnTo>
                      <a:pt x="35794" y="6031"/>
                    </a:lnTo>
                    <a:lnTo>
                      <a:pt x="36041" y="5743"/>
                    </a:lnTo>
                    <a:lnTo>
                      <a:pt x="36267" y="5434"/>
                    </a:lnTo>
                    <a:lnTo>
                      <a:pt x="36185" y="5372"/>
                    </a:lnTo>
                    <a:lnTo>
                      <a:pt x="35958" y="5681"/>
                    </a:lnTo>
                    <a:lnTo>
                      <a:pt x="35711" y="5949"/>
                    </a:lnTo>
                    <a:lnTo>
                      <a:pt x="35464" y="6196"/>
                    </a:lnTo>
                    <a:lnTo>
                      <a:pt x="35176" y="6422"/>
                    </a:lnTo>
                    <a:lnTo>
                      <a:pt x="34888" y="6628"/>
                    </a:lnTo>
                    <a:lnTo>
                      <a:pt x="34559" y="6792"/>
                    </a:lnTo>
                    <a:lnTo>
                      <a:pt x="34229" y="6957"/>
                    </a:lnTo>
                    <a:lnTo>
                      <a:pt x="33900" y="7101"/>
                    </a:lnTo>
                    <a:lnTo>
                      <a:pt x="33550" y="7204"/>
                    </a:lnTo>
                    <a:lnTo>
                      <a:pt x="33200" y="7328"/>
                    </a:lnTo>
                    <a:lnTo>
                      <a:pt x="32850" y="7410"/>
                    </a:lnTo>
                    <a:lnTo>
                      <a:pt x="32480" y="7492"/>
                    </a:lnTo>
                    <a:lnTo>
                      <a:pt x="31780" y="7616"/>
                    </a:lnTo>
                    <a:lnTo>
                      <a:pt x="31080" y="7698"/>
                    </a:lnTo>
                    <a:lnTo>
                      <a:pt x="30257" y="7780"/>
                    </a:lnTo>
                    <a:lnTo>
                      <a:pt x="29454" y="7842"/>
                    </a:lnTo>
                    <a:lnTo>
                      <a:pt x="28631" y="7904"/>
                    </a:lnTo>
                    <a:lnTo>
                      <a:pt x="27828" y="7924"/>
                    </a:lnTo>
                    <a:lnTo>
                      <a:pt x="27005" y="7945"/>
                    </a:lnTo>
                    <a:lnTo>
                      <a:pt x="26181" y="7945"/>
                    </a:lnTo>
                    <a:lnTo>
                      <a:pt x="25379" y="7924"/>
                    </a:lnTo>
                    <a:lnTo>
                      <a:pt x="24555" y="7904"/>
                    </a:lnTo>
                    <a:lnTo>
                      <a:pt x="23753" y="7842"/>
                    </a:lnTo>
                    <a:lnTo>
                      <a:pt x="22929" y="7780"/>
                    </a:lnTo>
                    <a:lnTo>
                      <a:pt x="22127" y="7698"/>
                    </a:lnTo>
                    <a:lnTo>
                      <a:pt x="21303" y="7616"/>
                    </a:lnTo>
                    <a:lnTo>
                      <a:pt x="20501" y="7492"/>
                    </a:lnTo>
                    <a:lnTo>
                      <a:pt x="19698" y="7369"/>
                    </a:lnTo>
                    <a:lnTo>
                      <a:pt x="18895" y="7225"/>
                    </a:lnTo>
                    <a:lnTo>
                      <a:pt x="18092" y="7060"/>
                    </a:lnTo>
                    <a:lnTo>
                      <a:pt x="17495" y="6916"/>
                    </a:lnTo>
                    <a:lnTo>
                      <a:pt x="16405" y="6690"/>
                    </a:lnTo>
                    <a:lnTo>
                      <a:pt x="15849" y="6587"/>
                    </a:lnTo>
                    <a:lnTo>
                      <a:pt x="15314" y="6504"/>
                    </a:lnTo>
                    <a:lnTo>
                      <a:pt x="14758" y="6463"/>
                    </a:lnTo>
                    <a:lnTo>
                      <a:pt x="14202" y="6443"/>
                    </a:lnTo>
                    <a:lnTo>
                      <a:pt x="13647" y="6443"/>
                    </a:lnTo>
                    <a:lnTo>
                      <a:pt x="13111" y="6504"/>
                    </a:lnTo>
                    <a:lnTo>
                      <a:pt x="13070" y="6504"/>
                    </a:lnTo>
                    <a:lnTo>
                      <a:pt x="13050" y="6545"/>
                    </a:lnTo>
                    <a:lnTo>
                      <a:pt x="12823" y="7204"/>
                    </a:lnTo>
                    <a:lnTo>
                      <a:pt x="12576" y="7883"/>
                    </a:lnTo>
                    <a:lnTo>
                      <a:pt x="12309" y="8542"/>
                    </a:lnTo>
                    <a:lnTo>
                      <a:pt x="12020" y="9180"/>
                    </a:lnTo>
                    <a:lnTo>
                      <a:pt x="11712" y="9818"/>
                    </a:lnTo>
                    <a:lnTo>
                      <a:pt x="11382" y="10456"/>
                    </a:lnTo>
                    <a:lnTo>
                      <a:pt x="11033" y="11074"/>
                    </a:lnTo>
                    <a:lnTo>
                      <a:pt x="10683" y="11691"/>
                    </a:lnTo>
                    <a:lnTo>
                      <a:pt x="10312" y="12288"/>
                    </a:lnTo>
                    <a:lnTo>
                      <a:pt x="9921" y="12885"/>
                    </a:lnTo>
                    <a:lnTo>
                      <a:pt x="9509" y="13482"/>
                    </a:lnTo>
                    <a:lnTo>
                      <a:pt x="9098" y="14038"/>
                    </a:lnTo>
                    <a:lnTo>
                      <a:pt x="8645" y="14614"/>
                    </a:lnTo>
                    <a:lnTo>
                      <a:pt x="8192" y="15149"/>
                    </a:lnTo>
                    <a:lnTo>
                      <a:pt x="7719" y="15684"/>
                    </a:lnTo>
                    <a:lnTo>
                      <a:pt x="7245" y="16199"/>
                    </a:lnTo>
                    <a:lnTo>
                      <a:pt x="7122" y="16343"/>
                    </a:lnTo>
                    <a:lnTo>
                      <a:pt x="6690" y="16796"/>
                    </a:lnTo>
                    <a:lnTo>
                      <a:pt x="6484" y="17022"/>
                    </a:lnTo>
                    <a:lnTo>
                      <a:pt x="6298" y="17269"/>
                    </a:lnTo>
                    <a:lnTo>
                      <a:pt x="6113" y="17516"/>
                    </a:lnTo>
                    <a:lnTo>
                      <a:pt x="5969" y="17763"/>
                    </a:lnTo>
                    <a:lnTo>
                      <a:pt x="5846" y="18031"/>
                    </a:lnTo>
                    <a:lnTo>
                      <a:pt x="5743" y="18319"/>
                    </a:lnTo>
                    <a:lnTo>
                      <a:pt x="5558" y="18339"/>
                    </a:lnTo>
                    <a:lnTo>
                      <a:pt x="5393" y="18360"/>
                    </a:lnTo>
                    <a:lnTo>
                      <a:pt x="5228" y="18401"/>
                    </a:lnTo>
                    <a:lnTo>
                      <a:pt x="5064" y="18463"/>
                    </a:lnTo>
                    <a:lnTo>
                      <a:pt x="4919" y="18525"/>
                    </a:lnTo>
                    <a:lnTo>
                      <a:pt x="4755" y="18607"/>
                    </a:lnTo>
                    <a:lnTo>
                      <a:pt x="4611" y="18689"/>
                    </a:lnTo>
                    <a:lnTo>
                      <a:pt x="4467" y="18792"/>
                    </a:lnTo>
                    <a:lnTo>
                      <a:pt x="3911" y="18648"/>
                    </a:lnTo>
                    <a:lnTo>
                      <a:pt x="3355" y="18483"/>
                    </a:lnTo>
                    <a:lnTo>
                      <a:pt x="2799" y="18298"/>
                    </a:lnTo>
                    <a:lnTo>
                      <a:pt x="2264" y="18092"/>
                    </a:lnTo>
                    <a:lnTo>
                      <a:pt x="1750" y="17866"/>
                    </a:lnTo>
                    <a:lnTo>
                      <a:pt x="1215" y="17598"/>
                    </a:lnTo>
                    <a:lnTo>
                      <a:pt x="721" y="17331"/>
                    </a:lnTo>
                    <a:lnTo>
                      <a:pt x="227" y="17022"/>
                    </a:lnTo>
                    <a:lnTo>
                      <a:pt x="556" y="16857"/>
                    </a:lnTo>
                    <a:lnTo>
                      <a:pt x="865" y="16652"/>
                    </a:lnTo>
                    <a:lnTo>
                      <a:pt x="1153" y="16446"/>
                    </a:lnTo>
                    <a:lnTo>
                      <a:pt x="1441" y="16219"/>
                    </a:lnTo>
                    <a:lnTo>
                      <a:pt x="1709" y="15952"/>
                    </a:lnTo>
                    <a:lnTo>
                      <a:pt x="1956" y="15684"/>
                    </a:lnTo>
                    <a:lnTo>
                      <a:pt x="2182" y="15417"/>
                    </a:lnTo>
                    <a:lnTo>
                      <a:pt x="2408" y="15108"/>
                    </a:lnTo>
                    <a:lnTo>
                      <a:pt x="2614" y="14799"/>
                    </a:lnTo>
                    <a:lnTo>
                      <a:pt x="2820" y="14490"/>
                    </a:lnTo>
                    <a:lnTo>
                      <a:pt x="3190" y="13832"/>
                    </a:lnTo>
                    <a:lnTo>
                      <a:pt x="3561" y="13152"/>
                    </a:lnTo>
                    <a:lnTo>
                      <a:pt x="3911" y="12473"/>
                    </a:lnTo>
                    <a:lnTo>
                      <a:pt x="4446" y="11403"/>
                    </a:lnTo>
                    <a:lnTo>
                      <a:pt x="4734" y="10888"/>
                    </a:lnTo>
                    <a:lnTo>
                      <a:pt x="5043" y="10374"/>
                    </a:lnTo>
                    <a:lnTo>
                      <a:pt x="5352" y="9900"/>
                    </a:lnTo>
                    <a:lnTo>
                      <a:pt x="5681" y="9448"/>
                    </a:lnTo>
                    <a:lnTo>
                      <a:pt x="6360" y="8542"/>
                    </a:lnTo>
                    <a:lnTo>
                      <a:pt x="6978" y="7739"/>
                    </a:lnTo>
                    <a:lnTo>
                      <a:pt x="7266" y="7328"/>
                    </a:lnTo>
                    <a:lnTo>
                      <a:pt x="7554" y="6895"/>
                    </a:lnTo>
                    <a:lnTo>
                      <a:pt x="7822" y="6463"/>
                    </a:lnTo>
                    <a:lnTo>
                      <a:pt x="8069" y="6031"/>
                    </a:lnTo>
                    <a:lnTo>
                      <a:pt x="8295" y="5578"/>
                    </a:lnTo>
                    <a:lnTo>
                      <a:pt x="8480" y="5105"/>
                    </a:lnTo>
                    <a:lnTo>
                      <a:pt x="8624" y="4590"/>
                    </a:lnTo>
                    <a:lnTo>
                      <a:pt x="8768" y="4096"/>
                    </a:lnTo>
                    <a:lnTo>
                      <a:pt x="8933" y="3479"/>
                    </a:lnTo>
                    <a:lnTo>
                      <a:pt x="9036" y="3190"/>
                    </a:lnTo>
                    <a:lnTo>
                      <a:pt x="9139" y="2882"/>
                    </a:lnTo>
                    <a:lnTo>
                      <a:pt x="9262" y="2614"/>
                    </a:lnTo>
                    <a:lnTo>
                      <a:pt x="9406" y="2326"/>
                    </a:lnTo>
                    <a:lnTo>
                      <a:pt x="9571" y="2079"/>
                    </a:lnTo>
                    <a:lnTo>
                      <a:pt x="9777" y="1832"/>
                    </a:lnTo>
                    <a:lnTo>
                      <a:pt x="9921" y="1688"/>
                    </a:lnTo>
                    <a:lnTo>
                      <a:pt x="10086" y="1544"/>
                    </a:lnTo>
                    <a:lnTo>
                      <a:pt x="10271" y="1420"/>
                    </a:lnTo>
                    <a:lnTo>
                      <a:pt x="10456" y="1317"/>
                    </a:lnTo>
                    <a:lnTo>
                      <a:pt x="10641" y="1215"/>
                    </a:lnTo>
                    <a:lnTo>
                      <a:pt x="10847" y="1112"/>
                    </a:lnTo>
                    <a:lnTo>
                      <a:pt x="11280" y="968"/>
                    </a:lnTo>
                    <a:lnTo>
                      <a:pt x="11712" y="865"/>
                    </a:lnTo>
                    <a:lnTo>
                      <a:pt x="12185" y="782"/>
                    </a:lnTo>
                    <a:lnTo>
                      <a:pt x="12659" y="721"/>
                    </a:lnTo>
                    <a:lnTo>
                      <a:pt x="13153" y="679"/>
                    </a:lnTo>
                    <a:lnTo>
                      <a:pt x="16240" y="412"/>
                    </a:lnTo>
                    <a:lnTo>
                      <a:pt x="17784" y="288"/>
                    </a:lnTo>
                    <a:lnTo>
                      <a:pt x="19348" y="185"/>
                    </a:lnTo>
                    <a:lnTo>
                      <a:pt x="20892" y="124"/>
                    </a:lnTo>
                    <a:lnTo>
                      <a:pt x="22456" y="103"/>
                    </a:lnTo>
                    <a:lnTo>
                      <a:pt x="23238" y="124"/>
                    </a:lnTo>
                    <a:lnTo>
                      <a:pt x="24020" y="144"/>
                    </a:lnTo>
                    <a:lnTo>
                      <a:pt x="24802" y="185"/>
                    </a:lnTo>
                    <a:lnTo>
                      <a:pt x="25584" y="227"/>
                    </a:lnTo>
                    <a:lnTo>
                      <a:pt x="25584" y="124"/>
                    </a:lnTo>
                    <a:lnTo>
                      <a:pt x="24802" y="62"/>
                    </a:lnTo>
                    <a:lnTo>
                      <a:pt x="24020" y="41"/>
                    </a:lnTo>
                    <a:lnTo>
                      <a:pt x="23238" y="21"/>
                    </a:lnTo>
                    <a:lnTo>
                      <a:pt x="224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5523250" y="1502100"/>
                <a:ext cx="266050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4612" extrusionOk="0">
                    <a:moveTo>
                      <a:pt x="3067" y="1"/>
                    </a:moveTo>
                    <a:lnTo>
                      <a:pt x="2676" y="42"/>
                    </a:lnTo>
                    <a:lnTo>
                      <a:pt x="2326" y="124"/>
                    </a:lnTo>
                    <a:lnTo>
                      <a:pt x="1997" y="227"/>
                    </a:lnTo>
                    <a:lnTo>
                      <a:pt x="1688" y="371"/>
                    </a:lnTo>
                    <a:lnTo>
                      <a:pt x="1544" y="454"/>
                    </a:lnTo>
                    <a:lnTo>
                      <a:pt x="1420" y="557"/>
                    </a:lnTo>
                    <a:lnTo>
                      <a:pt x="1317" y="660"/>
                    </a:lnTo>
                    <a:lnTo>
                      <a:pt x="1194" y="762"/>
                    </a:lnTo>
                    <a:lnTo>
                      <a:pt x="1112" y="886"/>
                    </a:lnTo>
                    <a:lnTo>
                      <a:pt x="1029" y="1030"/>
                    </a:lnTo>
                    <a:lnTo>
                      <a:pt x="906" y="1236"/>
                    </a:lnTo>
                    <a:lnTo>
                      <a:pt x="824" y="1462"/>
                    </a:lnTo>
                    <a:lnTo>
                      <a:pt x="679" y="1936"/>
                    </a:lnTo>
                    <a:lnTo>
                      <a:pt x="577" y="2306"/>
                    </a:lnTo>
                    <a:lnTo>
                      <a:pt x="515" y="2491"/>
                    </a:lnTo>
                    <a:lnTo>
                      <a:pt x="453" y="2656"/>
                    </a:lnTo>
                    <a:lnTo>
                      <a:pt x="371" y="2821"/>
                    </a:lnTo>
                    <a:lnTo>
                      <a:pt x="268" y="2965"/>
                    </a:lnTo>
                    <a:lnTo>
                      <a:pt x="144" y="3068"/>
                    </a:lnTo>
                    <a:lnTo>
                      <a:pt x="0" y="3171"/>
                    </a:lnTo>
                    <a:lnTo>
                      <a:pt x="41" y="3274"/>
                    </a:lnTo>
                    <a:lnTo>
                      <a:pt x="206" y="3171"/>
                    </a:lnTo>
                    <a:lnTo>
                      <a:pt x="350" y="3027"/>
                    </a:lnTo>
                    <a:lnTo>
                      <a:pt x="453" y="2882"/>
                    </a:lnTo>
                    <a:lnTo>
                      <a:pt x="535" y="2718"/>
                    </a:lnTo>
                    <a:lnTo>
                      <a:pt x="618" y="2533"/>
                    </a:lnTo>
                    <a:lnTo>
                      <a:pt x="679" y="2347"/>
                    </a:lnTo>
                    <a:lnTo>
                      <a:pt x="782" y="1977"/>
                    </a:lnTo>
                    <a:lnTo>
                      <a:pt x="926" y="1503"/>
                    </a:lnTo>
                    <a:lnTo>
                      <a:pt x="1009" y="1277"/>
                    </a:lnTo>
                    <a:lnTo>
                      <a:pt x="1112" y="1071"/>
                    </a:lnTo>
                    <a:lnTo>
                      <a:pt x="1235" y="907"/>
                    </a:lnTo>
                    <a:lnTo>
                      <a:pt x="1359" y="742"/>
                    </a:lnTo>
                    <a:lnTo>
                      <a:pt x="1523" y="618"/>
                    </a:lnTo>
                    <a:lnTo>
                      <a:pt x="1667" y="515"/>
                    </a:lnTo>
                    <a:lnTo>
                      <a:pt x="1832" y="413"/>
                    </a:lnTo>
                    <a:lnTo>
                      <a:pt x="2017" y="330"/>
                    </a:lnTo>
                    <a:lnTo>
                      <a:pt x="2182" y="268"/>
                    </a:lnTo>
                    <a:lnTo>
                      <a:pt x="2367" y="227"/>
                    </a:lnTo>
                    <a:lnTo>
                      <a:pt x="2697" y="145"/>
                    </a:lnTo>
                    <a:lnTo>
                      <a:pt x="3026" y="124"/>
                    </a:lnTo>
                    <a:lnTo>
                      <a:pt x="3479" y="124"/>
                    </a:lnTo>
                    <a:lnTo>
                      <a:pt x="3931" y="166"/>
                    </a:lnTo>
                    <a:lnTo>
                      <a:pt x="4364" y="248"/>
                    </a:lnTo>
                    <a:lnTo>
                      <a:pt x="4796" y="371"/>
                    </a:lnTo>
                    <a:lnTo>
                      <a:pt x="5208" y="515"/>
                    </a:lnTo>
                    <a:lnTo>
                      <a:pt x="5619" y="701"/>
                    </a:lnTo>
                    <a:lnTo>
                      <a:pt x="6010" y="927"/>
                    </a:lnTo>
                    <a:lnTo>
                      <a:pt x="6381" y="1174"/>
                    </a:lnTo>
                    <a:lnTo>
                      <a:pt x="6710" y="1462"/>
                    </a:lnTo>
                    <a:lnTo>
                      <a:pt x="6937" y="1668"/>
                    </a:lnTo>
                    <a:lnTo>
                      <a:pt x="7163" y="1895"/>
                    </a:lnTo>
                    <a:lnTo>
                      <a:pt x="7575" y="2347"/>
                    </a:lnTo>
                    <a:lnTo>
                      <a:pt x="7904" y="2697"/>
                    </a:lnTo>
                    <a:lnTo>
                      <a:pt x="8233" y="3047"/>
                    </a:lnTo>
                    <a:lnTo>
                      <a:pt x="8604" y="3356"/>
                    </a:lnTo>
                    <a:lnTo>
                      <a:pt x="8789" y="3521"/>
                    </a:lnTo>
                    <a:lnTo>
                      <a:pt x="8995" y="3644"/>
                    </a:lnTo>
                    <a:lnTo>
                      <a:pt x="9283" y="3809"/>
                    </a:lnTo>
                    <a:lnTo>
                      <a:pt x="9551" y="3953"/>
                    </a:lnTo>
                    <a:lnTo>
                      <a:pt x="9818" y="4097"/>
                    </a:lnTo>
                    <a:lnTo>
                      <a:pt x="10086" y="4241"/>
                    </a:lnTo>
                    <a:lnTo>
                      <a:pt x="10333" y="4406"/>
                    </a:lnTo>
                    <a:lnTo>
                      <a:pt x="10456" y="4509"/>
                    </a:lnTo>
                    <a:lnTo>
                      <a:pt x="10559" y="4611"/>
                    </a:lnTo>
                    <a:lnTo>
                      <a:pt x="10641" y="4550"/>
                    </a:lnTo>
                    <a:lnTo>
                      <a:pt x="10539" y="4426"/>
                    </a:lnTo>
                    <a:lnTo>
                      <a:pt x="10415" y="4323"/>
                    </a:lnTo>
                    <a:lnTo>
                      <a:pt x="10147" y="4159"/>
                    </a:lnTo>
                    <a:lnTo>
                      <a:pt x="9880" y="3994"/>
                    </a:lnTo>
                    <a:lnTo>
                      <a:pt x="9612" y="3850"/>
                    </a:lnTo>
                    <a:lnTo>
                      <a:pt x="9324" y="3706"/>
                    </a:lnTo>
                    <a:lnTo>
                      <a:pt x="9057" y="3562"/>
                    </a:lnTo>
                    <a:lnTo>
                      <a:pt x="8851" y="3418"/>
                    </a:lnTo>
                    <a:lnTo>
                      <a:pt x="8666" y="3274"/>
                    </a:lnTo>
                    <a:lnTo>
                      <a:pt x="8316" y="2965"/>
                    </a:lnTo>
                    <a:lnTo>
                      <a:pt x="7986" y="2615"/>
                    </a:lnTo>
                    <a:lnTo>
                      <a:pt x="7657" y="2265"/>
                    </a:lnTo>
                    <a:lnTo>
                      <a:pt x="7245" y="1812"/>
                    </a:lnTo>
                    <a:lnTo>
                      <a:pt x="7019" y="1586"/>
                    </a:lnTo>
                    <a:lnTo>
                      <a:pt x="6792" y="1380"/>
                    </a:lnTo>
                    <a:lnTo>
                      <a:pt x="6443" y="1092"/>
                    </a:lnTo>
                    <a:lnTo>
                      <a:pt x="6052" y="845"/>
                    </a:lnTo>
                    <a:lnTo>
                      <a:pt x="5660" y="618"/>
                    </a:lnTo>
                    <a:lnTo>
                      <a:pt x="5249" y="433"/>
                    </a:lnTo>
                    <a:lnTo>
                      <a:pt x="4817" y="268"/>
                    </a:lnTo>
                    <a:lnTo>
                      <a:pt x="4384" y="145"/>
                    </a:lnTo>
                    <a:lnTo>
                      <a:pt x="3931" y="63"/>
                    </a:lnTo>
                    <a:lnTo>
                      <a:pt x="3479" y="22"/>
                    </a:lnTo>
                    <a:lnTo>
                      <a:pt x="30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5871100" y="1319450"/>
                <a:ext cx="218200" cy="266050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10642" extrusionOk="0">
                    <a:moveTo>
                      <a:pt x="8521" y="0"/>
                    </a:moveTo>
                    <a:lnTo>
                      <a:pt x="8460" y="21"/>
                    </a:lnTo>
                    <a:lnTo>
                      <a:pt x="8192" y="82"/>
                    </a:lnTo>
                    <a:lnTo>
                      <a:pt x="7924" y="165"/>
                    </a:lnTo>
                    <a:lnTo>
                      <a:pt x="7677" y="288"/>
                    </a:lnTo>
                    <a:lnTo>
                      <a:pt x="7430" y="432"/>
                    </a:lnTo>
                    <a:lnTo>
                      <a:pt x="7204" y="618"/>
                    </a:lnTo>
                    <a:lnTo>
                      <a:pt x="6978" y="782"/>
                    </a:lnTo>
                    <a:lnTo>
                      <a:pt x="6525" y="1173"/>
                    </a:lnTo>
                    <a:lnTo>
                      <a:pt x="6175" y="1482"/>
                    </a:lnTo>
                    <a:lnTo>
                      <a:pt x="5784" y="1791"/>
                    </a:lnTo>
                    <a:lnTo>
                      <a:pt x="5599" y="1914"/>
                    </a:lnTo>
                    <a:lnTo>
                      <a:pt x="5393" y="2038"/>
                    </a:lnTo>
                    <a:lnTo>
                      <a:pt x="5187" y="2141"/>
                    </a:lnTo>
                    <a:lnTo>
                      <a:pt x="4961" y="2244"/>
                    </a:lnTo>
                    <a:lnTo>
                      <a:pt x="4652" y="2305"/>
                    </a:lnTo>
                    <a:lnTo>
                      <a:pt x="4343" y="2347"/>
                    </a:lnTo>
                    <a:lnTo>
                      <a:pt x="4014" y="2367"/>
                    </a:lnTo>
                    <a:lnTo>
                      <a:pt x="3705" y="2347"/>
                    </a:lnTo>
                    <a:lnTo>
                      <a:pt x="3396" y="2305"/>
                    </a:lnTo>
                    <a:lnTo>
                      <a:pt x="3088" y="2264"/>
                    </a:lnTo>
                    <a:lnTo>
                      <a:pt x="2491" y="2141"/>
                    </a:lnTo>
                    <a:lnTo>
                      <a:pt x="2429" y="2120"/>
                    </a:lnTo>
                    <a:lnTo>
                      <a:pt x="2429" y="2202"/>
                    </a:lnTo>
                    <a:lnTo>
                      <a:pt x="2449" y="2367"/>
                    </a:lnTo>
                    <a:lnTo>
                      <a:pt x="2449" y="2552"/>
                    </a:lnTo>
                    <a:lnTo>
                      <a:pt x="2429" y="2902"/>
                    </a:lnTo>
                    <a:lnTo>
                      <a:pt x="2367" y="3252"/>
                    </a:lnTo>
                    <a:lnTo>
                      <a:pt x="2264" y="3602"/>
                    </a:lnTo>
                    <a:lnTo>
                      <a:pt x="2120" y="3952"/>
                    </a:lnTo>
                    <a:lnTo>
                      <a:pt x="1976" y="4281"/>
                    </a:lnTo>
                    <a:lnTo>
                      <a:pt x="1647" y="4961"/>
                    </a:lnTo>
                    <a:lnTo>
                      <a:pt x="1441" y="5352"/>
                    </a:lnTo>
                    <a:lnTo>
                      <a:pt x="1256" y="5763"/>
                    </a:lnTo>
                    <a:lnTo>
                      <a:pt x="1050" y="6237"/>
                    </a:lnTo>
                    <a:lnTo>
                      <a:pt x="885" y="6710"/>
                    </a:lnTo>
                    <a:lnTo>
                      <a:pt x="741" y="7225"/>
                    </a:lnTo>
                    <a:lnTo>
                      <a:pt x="638" y="7760"/>
                    </a:lnTo>
                    <a:lnTo>
                      <a:pt x="535" y="8336"/>
                    </a:lnTo>
                    <a:lnTo>
                      <a:pt x="474" y="8912"/>
                    </a:lnTo>
                    <a:lnTo>
                      <a:pt x="432" y="9509"/>
                    </a:lnTo>
                    <a:lnTo>
                      <a:pt x="412" y="10147"/>
                    </a:lnTo>
                    <a:lnTo>
                      <a:pt x="412" y="10333"/>
                    </a:lnTo>
                    <a:lnTo>
                      <a:pt x="371" y="10415"/>
                    </a:lnTo>
                    <a:lnTo>
                      <a:pt x="329" y="10497"/>
                    </a:lnTo>
                    <a:lnTo>
                      <a:pt x="268" y="10538"/>
                    </a:lnTo>
                    <a:lnTo>
                      <a:pt x="185" y="10538"/>
                    </a:lnTo>
                    <a:lnTo>
                      <a:pt x="144" y="10518"/>
                    </a:lnTo>
                    <a:lnTo>
                      <a:pt x="103" y="10477"/>
                    </a:lnTo>
                    <a:lnTo>
                      <a:pt x="0" y="10518"/>
                    </a:lnTo>
                    <a:lnTo>
                      <a:pt x="21" y="10559"/>
                    </a:lnTo>
                    <a:lnTo>
                      <a:pt x="62" y="10600"/>
                    </a:lnTo>
                    <a:lnTo>
                      <a:pt x="103" y="10621"/>
                    </a:lnTo>
                    <a:lnTo>
                      <a:pt x="144" y="10641"/>
                    </a:lnTo>
                    <a:lnTo>
                      <a:pt x="206" y="10641"/>
                    </a:lnTo>
                    <a:lnTo>
                      <a:pt x="329" y="10621"/>
                    </a:lnTo>
                    <a:lnTo>
                      <a:pt x="371" y="10600"/>
                    </a:lnTo>
                    <a:lnTo>
                      <a:pt x="412" y="10559"/>
                    </a:lnTo>
                    <a:lnTo>
                      <a:pt x="474" y="10456"/>
                    </a:lnTo>
                    <a:lnTo>
                      <a:pt x="515" y="10353"/>
                    </a:lnTo>
                    <a:lnTo>
                      <a:pt x="515" y="10147"/>
                    </a:lnTo>
                    <a:lnTo>
                      <a:pt x="535" y="9530"/>
                    </a:lnTo>
                    <a:lnTo>
                      <a:pt x="576" y="8912"/>
                    </a:lnTo>
                    <a:lnTo>
                      <a:pt x="638" y="8336"/>
                    </a:lnTo>
                    <a:lnTo>
                      <a:pt x="741" y="7801"/>
                    </a:lnTo>
                    <a:lnTo>
                      <a:pt x="844" y="7266"/>
                    </a:lnTo>
                    <a:lnTo>
                      <a:pt x="988" y="6751"/>
                    </a:lnTo>
                    <a:lnTo>
                      <a:pt x="1153" y="6257"/>
                    </a:lnTo>
                    <a:lnTo>
                      <a:pt x="1359" y="5804"/>
                    </a:lnTo>
                    <a:lnTo>
                      <a:pt x="1544" y="5393"/>
                    </a:lnTo>
                    <a:lnTo>
                      <a:pt x="1750" y="5002"/>
                    </a:lnTo>
                    <a:lnTo>
                      <a:pt x="2079" y="4343"/>
                    </a:lnTo>
                    <a:lnTo>
                      <a:pt x="2223" y="4014"/>
                    </a:lnTo>
                    <a:lnTo>
                      <a:pt x="2347" y="3664"/>
                    </a:lnTo>
                    <a:lnTo>
                      <a:pt x="2449" y="3314"/>
                    </a:lnTo>
                    <a:lnTo>
                      <a:pt x="2532" y="2964"/>
                    </a:lnTo>
                    <a:lnTo>
                      <a:pt x="2552" y="2614"/>
                    </a:lnTo>
                    <a:lnTo>
                      <a:pt x="2552" y="2449"/>
                    </a:lnTo>
                    <a:lnTo>
                      <a:pt x="2552" y="2264"/>
                    </a:lnTo>
                    <a:lnTo>
                      <a:pt x="3129" y="2388"/>
                    </a:lnTo>
                    <a:lnTo>
                      <a:pt x="3437" y="2429"/>
                    </a:lnTo>
                    <a:lnTo>
                      <a:pt x="3746" y="2470"/>
                    </a:lnTo>
                    <a:lnTo>
                      <a:pt x="4384" y="2470"/>
                    </a:lnTo>
                    <a:lnTo>
                      <a:pt x="4693" y="2408"/>
                    </a:lnTo>
                    <a:lnTo>
                      <a:pt x="5002" y="2347"/>
                    </a:lnTo>
                    <a:lnTo>
                      <a:pt x="5228" y="2244"/>
                    </a:lnTo>
                    <a:lnTo>
                      <a:pt x="5434" y="2141"/>
                    </a:lnTo>
                    <a:lnTo>
                      <a:pt x="5640" y="2017"/>
                    </a:lnTo>
                    <a:lnTo>
                      <a:pt x="5846" y="1873"/>
                    </a:lnTo>
                    <a:lnTo>
                      <a:pt x="6237" y="1564"/>
                    </a:lnTo>
                    <a:lnTo>
                      <a:pt x="6607" y="1256"/>
                    </a:lnTo>
                    <a:lnTo>
                      <a:pt x="7039" y="865"/>
                    </a:lnTo>
                    <a:lnTo>
                      <a:pt x="7245" y="700"/>
                    </a:lnTo>
                    <a:lnTo>
                      <a:pt x="7472" y="535"/>
                    </a:lnTo>
                    <a:lnTo>
                      <a:pt x="7698" y="412"/>
                    </a:lnTo>
                    <a:lnTo>
                      <a:pt x="7924" y="288"/>
                    </a:lnTo>
                    <a:lnTo>
                      <a:pt x="8171" y="185"/>
                    </a:lnTo>
                    <a:lnTo>
                      <a:pt x="8439" y="124"/>
                    </a:lnTo>
                    <a:lnTo>
                      <a:pt x="8501" y="432"/>
                    </a:lnTo>
                    <a:lnTo>
                      <a:pt x="8563" y="720"/>
                    </a:lnTo>
                    <a:lnTo>
                      <a:pt x="8604" y="1029"/>
                    </a:lnTo>
                    <a:lnTo>
                      <a:pt x="8624" y="1338"/>
                    </a:lnTo>
                    <a:lnTo>
                      <a:pt x="8624" y="1647"/>
                    </a:lnTo>
                    <a:lnTo>
                      <a:pt x="8604" y="1955"/>
                    </a:lnTo>
                    <a:lnTo>
                      <a:pt x="8563" y="2264"/>
                    </a:lnTo>
                    <a:lnTo>
                      <a:pt x="8521" y="2552"/>
                    </a:lnTo>
                    <a:lnTo>
                      <a:pt x="8624" y="2573"/>
                    </a:lnTo>
                    <a:lnTo>
                      <a:pt x="8686" y="2264"/>
                    </a:lnTo>
                    <a:lnTo>
                      <a:pt x="8707" y="1955"/>
                    </a:lnTo>
                    <a:lnTo>
                      <a:pt x="8727" y="1626"/>
                    </a:lnTo>
                    <a:lnTo>
                      <a:pt x="8727" y="1317"/>
                    </a:lnTo>
                    <a:lnTo>
                      <a:pt x="8707" y="988"/>
                    </a:lnTo>
                    <a:lnTo>
                      <a:pt x="8665" y="679"/>
                    </a:lnTo>
                    <a:lnTo>
                      <a:pt x="8604" y="371"/>
                    </a:lnTo>
                    <a:lnTo>
                      <a:pt x="8521" y="62"/>
                    </a:lnTo>
                    <a:lnTo>
                      <a:pt x="85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6074350" y="1564375"/>
                <a:ext cx="158500" cy="370000"/>
              </a:xfrm>
              <a:custGeom>
                <a:avLst/>
                <a:gdLst/>
                <a:ahLst/>
                <a:cxnLst/>
                <a:rect l="l" t="t" r="r" b="b"/>
                <a:pathLst>
                  <a:path w="6340" h="14800" extrusionOk="0">
                    <a:moveTo>
                      <a:pt x="83" y="0"/>
                    </a:moveTo>
                    <a:lnTo>
                      <a:pt x="0" y="62"/>
                    </a:lnTo>
                    <a:lnTo>
                      <a:pt x="144" y="247"/>
                    </a:lnTo>
                    <a:lnTo>
                      <a:pt x="288" y="453"/>
                    </a:lnTo>
                    <a:lnTo>
                      <a:pt x="412" y="659"/>
                    </a:lnTo>
                    <a:lnTo>
                      <a:pt x="515" y="865"/>
                    </a:lnTo>
                    <a:lnTo>
                      <a:pt x="618" y="1071"/>
                    </a:lnTo>
                    <a:lnTo>
                      <a:pt x="700" y="1277"/>
                    </a:lnTo>
                    <a:lnTo>
                      <a:pt x="844" y="1709"/>
                    </a:lnTo>
                    <a:lnTo>
                      <a:pt x="927" y="2141"/>
                    </a:lnTo>
                    <a:lnTo>
                      <a:pt x="988" y="2553"/>
                    </a:lnTo>
                    <a:lnTo>
                      <a:pt x="1029" y="2964"/>
                    </a:lnTo>
                    <a:lnTo>
                      <a:pt x="1029" y="3335"/>
                    </a:lnTo>
                    <a:lnTo>
                      <a:pt x="1009" y="3993"/>
                    </a:lnTo>
                    <a:lnTo>
                      <a:pt x="947" y="4652"/>
                    </a:lnTo>
                    <a:lnTo>
                      <a:pt x="865" y="5311"/>
                    </a:lnTo>
                    <a:lnTo>
                      <a:pt x="762" y="5949"/>
                    </a:lnTo>
                    <a:lnTo>
                      <a:pt x="638" y="6834"/>
                    </a:lnTo>
                    <a:lnTo>
                      <a:pt x="556" y="7492"/>
                    </a:lnTo>
                    <a:lnTo>
                      <a:pt x="494" y="8172"/>
                    </a:lnTo>
                    <a:lnTo>
                      <a:pt x="433" y="8851"/>
                    </a:lnTo>
                    <a:lnTo>
                      <a:pt x="412" y="9510"/>
                    </a:lnTo>
                    <a:lnTo>
                      <a:pt x="412" y="10189"/>
                    </a:lnTo>
                    <a:lnTo>
                      <a:pt x="412" y="10868"/>
                    </a:lnTo>
                    <a:lnTo>
                      <a:pt x="433" y="11547"/>
                    </a:lnTo>
                    <a:lnTo>
                      <a:pt x="474" y="12226"/>
                    </a:lnTo>
                    <a:lnTo>
                      <a:pt x="515" y="12741"/>
                    </a:lnTo>
                    <a:lnTo>
                      <a:pt x="556" y="13235"/>
                    </a:lnTo>
                    <a:lnTo>
                      <a:pt x="597" y="13647"/>
                    </a:lnTo>
                    <a:lnTo>
                      <a:pt x="638" y="13832"/>
                    </a:lnTo>
                    <a:lnTo>
                      <a:pt x="680" y="13997"/>
                    </a:lnTo>
                    <a:lnTo>
                      <a:pt x="741" y="14141"/>
                    </a:lnTo>
                    <a:lnTo>
                      <a:pt x="824" y="14285"/>
                    </a:lnTo>
                    <a:lnTo>
                      <a:pt x="927" y="14408"/>
                    </a:lnTo>
                    <a:lnTo>
                      <a:pt x="1050" y="14511"/>
                    </a:lnTo>
                    <a:lnTo>
                      <a:pt x="1194" y="14593"/>
                    </a:lnTo>
                    <a:lnTo>
                      <a:pt x="1359" y="14676"/>
                    </a:lnTo>
                    <a:lnTo>
                      <a:pt x="1565" y="14738"/>
                    </a:lnTo>
                    <a:lnTo>
                      <a:pt x="1791" y="14758"/>
                    </a:lnTo>
                    <a:lnTo>
                      <a:pt x="2059" y="14799"/>
                    </a:lnTo>
                    <a:lnTo>
                      <a:pt x="2655" y="14799"/>
                    </a:lnTo>
                    <a:lnTo>
                      <a:pt x="2738" y="14779"/>
                    </a:lnTo>
                    <a:lnTo>
                      <a:pt x="2820" y="14738"/>
                    </a:lnTo>
                    <a:lnTo>
                      <a:pt x="2882" y="14676"/>
                    </a:lnTo>
                    <a:lnTo>
                      <a:pt x="2944" y="14635"/>
                    </a:lnTo>
                    <a:lnTo>
                      <a:pt x="3047" y="14491"/>
                    </a:lnTo>
                    <a:lnTo>
                      <a:pt x="3108" y="14326"/>
                    </a:lnTo>
                    <a:lnTo>
                      <a:pt x="3149" y="14141"/>
                    </a:lnTo>
                    <a:lnTo>
                      <a:pt x="6340" y="412"/>
                    </a:lnTo>
                    <a:lnTo>
                      <a:pt x="6216" y="391"/>
                    </a:lnTo>
                    <a:lnTo>
                      <a:pt x="3047" y="14120"/>
                    </a:lnTo>
                    <a:lnTo>
                      <a:pt x="3005" y="14285"/>
                    </a:lnTo>
                    <a:lnTo>
                      <a:pt x="2944" y="14429"/>
                    </a:lnTo>
                    <a:lnTo>
                      <a:pt x="2882" y="14552"/>
                    </a:lnTo>
                    <a:lnTo>
                      <a:pt x="2820" y="14593"/>
                    </a:lnTo>
                    <a:lnTo>
                      <a:pt x="2758" y="14635"/>
                    </a:lnTo>
                    <a:lnTo>
                      <a:pt x="2676" y="14676"/>
                    </a:lnTo>
                    <a:lnTo>
                      <a:pt x="2594" y="14696"/>
                    </a:lnTo>
                    <a:lnTo>
                      <a:pt x="2367" y="14696"/>
                    </a:lnTo>
                    <a:lnTo>
                      <a:pt x="2079" y="14676"/>
                    </a:lnTo>
                    <a:lnTo>
                      <a:pt x="1832" y="14655"/>
                    </a:lnTo>
                    <a:lnTo>
                      <a:pt x="1606" y="14635"/>
                    </a:lnTo>
                    <a:lnTo>
                      <a:pt x="1421" y="14573"/>
                    </a:lnTo>
                    <a:lnTo>
                      <a:pt x="1256" y="14511"/>
                    </a:lnTo>
                    <a:lnTo>
                      <a:pt x="1132" y="14429"/>
                    </a:lnTo>
                    <a:lnTo>
                      <a:pt x="1009" y="14346"/>
                    </a:lnTo>
                    <a:lnTo>
                      <a:pt x="927" y="14244"/>
                    </a:lnTo>
                    <a:lnTo>
                      <a:pt x="844" y="14100"/>
                    </a:lnTo>
                    <a:lnTo>
                      <a:pt x="782" y="13955"/>
                    </a:lnTo>
                    <a:lnTo>
                      <a:pt x="741" y="13811"/>
                    </a:lnTo>
                    <a:lnTo>
                      <a:pt x="700" y="13626"/>
                    </a:lnTo>
                    <a:lnTo>
                      <a:pt x="659" y="13214"/>
                    </a:lnTo>
                    <a:lnTo>
                      <a:pt x="618" y="12741"/>
                    </a:lnTo>
                    <a:lnTo>
                      <a:pt x="577" y="12206"/>
                    </a:lnTo>
                    <a:lnTo>
                      <a:pt x="535" y="11547"/>
                    </a:lnTo>
                    <a:lnTo>
                      <a:pt x="515" y="10868"/>
                    </a:lnTo>
                    <a:lnTo>
                      <a:pt x="515" y="10189"/>
                    </a:lnTo>
                    <a:lnTo>
                      <a:pt x="515" y="9530"/>
                    </a:lnTo>
                    <a:lnTo>
                      <a:pt x="556" y="8851"/>
                    </a:lnTo>
                    <a:lnTo>
                      <a:pt x="597" y="8172"/>
                    </a:lnTo>
                    <a:lnTo>
                      <a:pt x="659" y="7513"/>
                    </a:lnTo>
                    <a:lnTo>
                      <a:pt x="741" y="6854"/>
                    </a:lnTo>
                    <a:lnTo>
                      <a:pt x="885" y="5969"/>
                    </a:lnTo>
                    <a:lnTo>
                      <a:pt x="968" y="5311"/>
                    </a:lnTo>
                    <a:lnTo>
                      <a:pt x="1071" y="4652"/>
                    </a:lnTo>
                    <a:lnTo>
                      <a:pt x="1132" y="3993"/>
                    </a:lnTo>
                    <a:lnTo>
                      <a:pt x="1153" y="3335"/>
                    </a:lnTo>
                    <a:lnTo>
                      <a:pt x="1132" y="2944"/>
                    </a:lnTo>
                    <a:lnTo>
                      <a:pt x="1112" y="2553"/>
                    </a:lnTo>
                    <a:lnTo>
                      <a:pt x="1029" y="2120"/>
                    </a:lnTo>
                    <a:lnTo>
                      <a:pt x="947" y="1688"/>
                    </a:lnTo>
                    <a:lnTo>
                      <a:pt x="803" y="1235"/>
                    </a:lnTo>
                    <a:lnTo>
                      <a:pt x="721" y="1030"/>
                    </a:lnTo>
                    <a:lnTo>
                      <a:pt x="618" y="803"/>
                    </a:lnTo>
                    <a:lnTo>
                      <a:pt x="494" y="597"/>
                    </a:lnTo>
                    <a:lnTo>
                      <a:pt x="371" y="391"/>
                    </a:lnTo>
                    <a:lnTo>
                      <a:pt x="227" y="18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5937975" y="1264900"/>
                <a:ext cx="216675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8667" h="4385" extrusionOk="0">
                    <a:moveTo>
                      <a:pt x="7987" y="0"/>
                    </a:moveTo>
                    <a:lnTo>
                      <a:pt x="7802" y="62"/>
                    </a:lnTo>
                    <a:lnTo>
                      <a:pt x="6526" y="494"/>
                    </a:lnTo>
                    <a:lnTo>
                      <a:pt x="5888" y="721"/>
                    </a:lnTo>
                    <a:lnTo>
                      <a:pt x="5249" y="988"/>
                    </a:lnTo>
                    <a:lnTo>
                      <a:pt x="4632" y="1256"/>
                    </a:lnTo>
                    <a:lnTo>
                      <a:pt x="4035" y="1585"/>
                    </a:lnTo>
                    <a:lnTo>
                      <a:pt x="3438" y="1935"/>
                    </a:lnTo>
                    <a:lnTo>
                      <a:pt x="3171" y="2120"/>
                    </a:lnTo>
                    <a:lnTo>
                      <a:pt x="2882" y="2326"/>
                    </a:lnTo>
                    <a:lnTo>
                      <a:pt x="2533" y="2614"/>
                    </a:lnTo>
                    <a:lnTo>
                      <a:pt x="2183" y="2902"/>
                    </a:lnTo>
                    <a:lnTo>
                      <a:pt x="1668" y="3335"/>
                    </a:lnTo>
                    <a:lnTo>
                      <a:pt x="1421" y="3541"/>
                    </a:lnTo>
                    <a:lnTo>
                      <a:pt x="1154" y="3726"/>
                    </a:lnTo>
                    <a:lnTo>
                      <a:pt x="886" y="3911"/>
                    </a:lnTo>
                    <a:lnTo>
                      <a:pt x="598" y="4055"/>
                    </a:lnTo>
                    <a:lnTo>
                      <a:pt x="310" y="4179"/>
                    </a:lnTo>
                    <a:lnTo>
                      <a:pt x="1" y="4282"/>
                    </a:lnTo>
                    <a:lnTo>
                      <a:pt x="21" y="4384"/>
                    </a:lnTo>
                    <a:lnTo>
                      <a:pt x="330" y="4282"/>
                    </a:lnTo>
                    <a:lnTo>
                      <a:pt x="639" y="4158"/>
                    </a:lnTo>
                    <a:lnTo>
                      <a:pt x="927" y="3993"/>
                    </a:lnTo>
                    <a:lnTo>
                      <a:pt x="1215" y="3829"/>
                    </a:lnTo>
                    <a:lnTo>
                      <a:pt x="1483" y="3623"/>
                    </a:lnTo>
                    <a:lnTo>
                      <a:pt x="1730" y="3417"/>
                    </a:lnTo>
                    <a:lnTo>
                      <a:pt x="2244" y="2985"/>
                    </a:lnTo>
                    <a:lnTo>
                      <a:pt x="2594" y="2697"/>
                    </a:lnTo>
                    <a:lnTo>
                      <a:pt x="2944" y="2409"/>
                    </a:lnTo>
                    <a:lnTo>
                      <a:pt x="3232" y="2203"/>
                    </a:lnTo>
                    <a:lnTo>
                      <a:pt x="3500" y="2017"/>
                    </a:lnTo>
                    <a:lnTo>
                      <a:pt x="4097" y="1668"/>
                    </a:lnTo>
                    <a:lnTo>
                      <a:pt x="4694" y="1359"/>
                    </a:lnTo>
                    <a:lnTo>
                      <a:pt x="5311" y="1071"/>
                    </a:lnTo>
                    <a:lnTo>
                      <a:pt x="5929" y="824"/>
                    </a:lnTo>
                    <a:lnTo>
                      <a:pt x="6567" y="597"/>
                    </a:lnTo>
                    <a:lnTo>
                      <a:pt x="7843" y="165"/>
                    </a:lnTo>
                    <a:lnTo>
                      <a:pt x="7987" y="124"/>
                    </a:lnTo>
                    <a:lnTo>
                      <a:pt x="8069" y="103"/>
                    </a:lnTo>
                    <a:lnTo>
                      <a:pt x="8152" y="103"/>
                    </a:lnTo>
                    <a:lnTo>
                      <a:pt x="8234" y="124"/>
                    </a:lnTo>
                    <a:lnTo>
                      <a:pt x="8296" y="165"/>
                    </a:lnTo>
                    <a:lnTo>
                      <a:pt x="8357" y="227"/>
                    </a:lnTo>
                    <a:lnTo>
                      <a:pt x="8419" y="289"/>
                    </a:lnTo>
                    <a:lnTo>
                      <a:pt x="8502" y="453"/>
                    </a:lnTo>
                    <a:lnTo>
                      <a:pt x="8543" y="618"/>
                    </a:lnTo>
                    <a:lnTo>
                      <a:pt x="8563" y="782"/>
                    </a:lnTo>
                    <a:lnTo>
                      <a:pt x="8543" y="947"/>
                    </a:lnTo>
                    <a:lnTo>
                      <a:pt x="8502" y="1112"/>
                    </a:lnTo>
                    <a:lnTo>
                      <a:pt x="8419" y="1276"/>
                    </a:lnTo>
                    <a:lnTo>
                      <a:pt x="8337" y="1421"/>
                    </a:lnTo>
                    <a:lnTo>
                      <a:pt x="8213" y="1565"/>
                    </a:lnTo>
                    <a:lnTo>
                      <a:pt x="8090" y="1668"/>
                    </a:lnTo>
                    <a:lnTo>
                      <a:pt x="7946" y="1791"/>
                    </a:lnTo>
                    <a:lnTo>
                      <a:pt x="7781" y="1873"/>
                    </a:lnTo>
                    <a:lnTo>
                      <a:pt x="7616" y="1956"/>
                    </a:lnTo>
                    <a:lnTo>
                      <a:pt x="7287" y="2100"/>
                    </a:lnTo>
                    <a:lnTo>
                      <a:pt x="6937" y="2203"/>
                    </a:lnTo>
                    <a:lnTo>
                      <a:pt x="5682" y="2614"/>
                    </a:lnTo>
                    <a:lnTo>
                      <a:pt x="5702" y="2717"/>
                    </a:lnTo>
                    <a:lnTo>
                      <a:pt x="6978" y="2306"/>
                    </a:lnTo>
                    <a:lnTo>
                      <a:pt x="7328" y="2182"/>
                    </a:lnTo>
                    <a:lnTo>
                      <a:pt x="7678" y="2059"/>
                    </a:lnTo>
                    <a:lnTo>
                      <a:pt x="7843" y="1976"/>
                    </a:lnTo>
                    <a:lnTo>
                      <a:pt x="8008" y="1873"/>
                    </a:lnTo>
                    <a:lnTo>
                      <a:pt x="8152" y="1750"/>
                    </a:lnTo>
                    <a:lnTo>
                      <a:pt x="8296" y="1626"/>
                    </a:lnTo>
                    <a:lnTo>
                      <a:pt x="8419" y="1482"/>
                    </a:lnTo>
                    <a:lnTo>
                      <a:pt x="8522" y="1318"/>
                    </a:lnTo>
                    <a:lnTo>
                      <a:pt x="8604" y="1153"/>
                    </a:lnTo>
                    <a:lnTo>
                      <a:pt x="8646" y="968"/>
                    </a:lnTo>
                    <a:lnTo>
                      <a:pt x="8666" y="762"/>
                    </a:lnTo>
                    <a:lnTo>
                      <a:pt x="8666" y="577"/>
                    </a:lnTo>
                    <a:lnTo>
                      <a:pt x="8604" y="391"/>
                    </a:lnTo>
                    <a:lnTo>
                      <a:pt x="8502" y="227"/>
                    </a:lnTo>
                    <a:lnTo>
                      <a:pt x="8440" y="144"/>
                    </a:lnTo>
                    <a:lnTo>
                      <a:pt x="8357" y="83"/>
                    </a:lnTo>
                    <a:lnTo>
                      <a:pt x="8255" y="21"/>
                    </a:lnTo>
                    <a:lnTo>
                      <a:pt x="81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6127350" y="1348250"/>
                <a:ext cx="5302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121" extrusionOk="0">
                    <a:moveTo>
                      <a:pt x="2059" y="1"/>
                    </a:moveTo>
                    <a:lnTo>
                      <a:pt x="1770" y="227"/>
                    </a:lnTo>
                    <a:lnTo>
                      <a:pt x="1482" y="454"/>
                    </a:lnTo>
                    <a:lnTo>
                      <a:pt x="1215" y="701"/>
                    </a:lnTo>
                    <a:lnTo>
                      <a:pt x="947" y="948"/>
                    </a:lnTo>
                    <a:lnTo>
                      <a:pt x="700" y="1215"/>
                    </a:lnTo>
                    <a:lnTo>
                      <a:pt x="453" y="1483"/>
                    </a:lnTo>
                    <a:lnTo>
                      <a:pt x="227" y="1771"/>
                    </a:lnTo>
                    <a:lnTo>
                      <a:pt x="0" y="2059"/>
                    </a:lnTo>
                    <a:lnTo>
                      <a:pt x="83" y="2121"/>
                    </a:lnTo>
                    <a:lnTo>
                      <a:pt x="309" y="1833"/>
                    </a:lnTo>
                    <a:lnTo>
                      <a:pt x="535" y="1565"/>
                    </a:lnTo>
                    <a:lnTo>
                      <a:pt x="782" y="1297"/>
                    </a:lnTo>
                    <a:lnTo>
                      <a:pt x="1029" y="1030"/>
                    </a:lnTo>
                    <a:lnTo>
                      <a:pt x="1297" y="783"/>
                    </a:lnTo>
                    <a:lnTo>
                      <a:pt x="1565" y="536"/>
                    </a:lnTo>
                    <a:lnTo>
                      <a:pt x="1832" y="309"/>
                    </a:lnTo>
                    <a:lnTo>
                      <a:pt x="2120" y="83"/>
                    </a:lnTo>
                    <a:lnTo>
                      <a:pt x="20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6145350" y="1389925"/>
                <a:ext cx="576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730" extrusionOk="0">
                    <a:moveTo>
                      <a:pt x="2306" y="1"/>
                    </a:moveTo>
                    <a:lnTo>
                      <a:pt x="2100" y="186"/>
                    </a:lnTo>
                    <a:lnTo>
                      <a:pt x="1586" y="577"/>
                    </a:lnTo>
                    <a:lnTo>
                      <a:pt x="1071" y="968"/>
                    </a:lnTo>
                    <a:lnTo>
                      <a:pt x="536" y="1318"/>
                    </a:lnTo>
                    <a:lnTo>
                      <a:pt x="1" y="1648"/>
                    </a:lnTo>
                    <a:lnTo>
                      <a:pt x="42" y="1730"/>
                    </a:lnTo>
                    <a:lnTo>
                      <a:pt x="536" y="1442"/>
                    </a:lnTo>
                    <a:lnTo>
                      <a:pt x="1030" y="1133"/>
                    </a:lnTo>
                    <a:lnTo>
                      <a:pt x="1503" y="783"/>
                    </a:lnTo>
                    <a:lnTo>
                      <a:pt x="1956" y="433"/>
                    </a:lnTo>
                    <a:lnTo>
                      <a:pt x="1915" y="536"/>
                    </a:lnTo>
                    <a:lnTo>
                      <a:pt x="1997" y="577"/>
                    </a:lnTo>
                    <a:lnTo>
                      <a:pt x="23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6162325" y="1488225"/>
                <a:ext cx="561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783" extrusionOk="0">
                    <a:moveTo>
                      <a:pt x="2142" y="0"/>
                    </a:moveTo>
                    <a:lnTo>
                      <a:pt x="2100" y="83"/>
                    </a:lnTo>
                    <a:lnTo>
                      <a:pt x="2059" y="144"/>
                    </a:lnTo>
                    <a:lnTo>
                      <a:pt x="1956" y="268"/>
                    </a:lnTo>
                    <a:lnTo>
                      <a:pt x="1833" y="350"/>
                    </a:lnTo>
                    <a:lnTo>
                      <a:pt x="1689" y="391"/>
                    </a:lnTo>
                    <a:lnTo>
                      <a:pt x="1524" y="432"/>
                    </a:lnTo>
                    <a:lnTo>
                      <a:pt x="1401" y="453"/>
                    </a:lnTo>
                    <a:lnTo>
                      <a:pt x="804" y="453"/>
                    </a:lnTo>
                    <a:lnTo>
                      <a:pt x="516" y="474"/>
                    </a:lnTo>
                    <a:lnTo>
                      <a:pt x="371" y="494"/>
                    </a:lnTo>
                    <a:lnTo>
                      <a:pt x="227" y="535"/>
                    </a:lnTo>
                    <a:lnTo>
                      <a:pt x="104" y="618"/>
                    </a:lnTo>
                    <a:lnTo>
                      <a:pt x="1" y="700"/>
                    </a:lnTo>
                    <a:lnTo>
                      <a:pt x="83" y="782"/>
                    </a:lnTo>
                    <a:lnTo>
                      <a:pt x="186" y="700"/>
                    </a:lnTo>
                    <a:lnTo>
                      <a:pt x="289" y="638"/>
                    </a:lnTo>
                    <a:lnTo>
                      <a:pt x="413" y="597"/>
                    </a:lnTo>
                    <a:lnTo>
                      <a:pt x="536" y="577"/>
                    </a:lnTo>
                    <a:lnTo>
                      <a:pt x="804" y="556"/>
                    </a:lnTo>
                    <a:lnTo>
                      <a:pt x="1421" y="556"/>
                    </a:lnTo>
                    <a:lnTo>
                      <a:pt x="1565" y="535"/>
                    </a:lnTo>
                    <a:lnTo>
                      <a:pt x="1730" y="494"/>
                    </a:lnTo>
                    <a:lnTo>
                      <a:pt x="1895" y="432"/>
                    </a:lnTo>
                    <a:lnTo>
                      <a:pt x="2039" y="330"/>
                    </a:lnTo>
                    <a:lnTo>
                      <a:pt x="2100" y="268"/>
                    </a:lnTo>
                    <a:lnTo>
                      <a:pt x="2162" y="206"/>
                    </a:lnTo>
                    <a:lnTo>
                      <a:pt x="2203" y="124"/>
                    </a:lnTo>
                    <a:lnTo>
                      <a:pt x="2244" y="41"/>
                    </a:lnTo>
                    <a:lnTo>
                      <a:pt x="21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9"/>
              <p:cNvSpPr/>
              <p:nvPr/>
            </p:nvSpPr>
            <p:spPr>
              <a:xfrm>
                <a:off x="6068675" y="1561275"/>
                <a:ext cx="166750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681" extrusionOk="0">
                    <a:moveTo>
                      <a:pt x="21" y="1"/>
                    </a:moveTo>
                    <a:lnTo>
                      <a:pt x="1" y="124"/>
                    </a:lnTo>
                    <a:lnTo>
                      <a:pt x="783" y="227"/>
                    </a:lnTo>
                    <a:lnTo>
                      <a:pt x="1565" y="310"/>
                    </a:lnTo>
                    <a:lnTo>
                      <a:pt x="2347" y="392"/>
                    </a:lnTo>
                    <a:lnTo>
                      <a:pt x="3129" y="433"/>
                    </a:lnTo>
                    <a:lnTo>
                      <a:pt x="3912" y="474"/>
                    </a:lnTo>
                    <a:lnTo>
                      <a:pt x="4694" y="495"/>
                    </a:lnTo>
                    <a:lnTo>
                      <a:pt x="5496" y="515"/>
                    </a:lnTo>
                    <a:lnTo>
                      <a:pt x="6279" y="495"/>
                    </a:lnTo>
                    <a:lnTo>
                      <a:pt x="6135" y="577"/>
                    </a:lnTo>
                    <a:lnTo>
                      <a:pt x="6196" y="680"/>
                    </a:lnTo>
                    <a:lnTo>
                      <a:pt x="6670" y="371"/>
                    </a:lnTo>
                    <a:lnTo>
                      <a:pt x="6464" y="392"/>
                    </a:lnTo>
                    <a:lnTo>
                      <a:pt x="4858" y="392"/>
                    </a:lnTo>
                    <a:lnTo>
                      <a:pt x="4056" y="371"/>
                    </a:lnTo>
                    <a:lnTo>
                      <a:pt x="3232" y="330"/>
                    </a:lnTo>
                    <a:lnTo>
                      <a:pt x="2430" y="289"/>
                    </a:lnTo>
                    <a:lnTo>
                      <a:pt x="1627" y="207"/>
                    </a:lnTo>
                    <a:lnTo>
                      <a:pt x="824" y="124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9"/>
              <p:cNvSpPr/>
              <p:nvPr/>
            </p:nvSpPr>
            <p:spPr>
              <a:xfrm>
                <a:off x="6100075" y="1641050"/>
                <a:ext cx="1111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1133" extrusionOk="0">
                    <a:moveTo>
                      <a:pt x="3993" y="103"/>
                    </a:moveTo>
                    <a:lnTo>
                      <a:pt x="4096" y="124"/>
                    </a:lnTo>
                    <a:lnTo>
                      <a:pt x="4179" y="165"/>
                    </a:lnTo>
                    <a:lnTo>
                      <a:pt x="4240" y="227"/>
                    </a:lnTo>
                    <a:lnTo>
                      <a:pt x="4302" y="309"/>
                    </a:lnTo>
                    <a:lnTo>
                      <a:pt x="4343" y="391"/>
                    </a:lnTo>
                    <a:lnTo>
                      <a:pt x="4343" y="515"/>
                    </a:lnTo>
                    <a:lnTo>
                      <a:pt x="4343" y="618"/>
                    </a:lnTo>
                    <a:lnTo>
                      <a:pt x="4302" y="700"/>
                    </a:lnTo>
                    <a:lnTo>
                      <a:pt x="4240" y="782"/>
                    </a:lnTo>
                    <a:lnTo>
                      <a:pt x="4179" y="844"/>
                    </a:lnTo>
                    <a:lnTo>
                      <a:pt x="3870" y="885"/>
                    </a:lnTo>
                    <a:lnTo>
                      <a:pt x="3788" y="865"/>
                    </a:lnTo>
                    <a:lnTo>
                      <a:pt x="3705" y="803"/>
                    </a:lnTo>
                    <a:lnTo>
                      <a:pt x="3644" y="721"/>
                    </a:lnTo>
                    <a:lnTo>
                      <a:pt x="3582" y="638"/>
                    </a:lnTo>
                    <a:lnTo>
                      <a:pt x="3561" y="535"/>
                    </a:lnTo>
                    <a:lnTo>
                      <a:pt x="3561" y="453"/>
                    </a:lnTo>
                    <a:lnTo>
                      <a:pt x="3582" y="350"/>
                    </a:lnTo>
                    <a:lnTo>
                      <a:pt x="3623" y="268"/>
                    </a:lnTo>
                    <a:lnTo>
                      <a:pt x="3705" y="206"/>
                    </a:lnTo>
                    <a:lnTo>
                      <a:pt x="3788" y="144"/>
                    </a:lnTo>
                    <a:lnTo>
                      <a:pt x="3891" y="124"/>
                    </a:lnTo>
                    <a:lnTo>
                      <a:pt x="3993" y="103"/>
                    </a:lnTo>
                    <a:close/>
                    <a:moveTo>
                      <a:pt x="4014" y="0"/>
                    </a:moveTo>
                    <a:lnTo>
                      <a:pt x="3870" y="21"/>
                    </a:lnTo>
                    <a:lnTo>
                      <a:pt x="3746" y="62"/>
                    </a:lnTo>
                    <a:lnTo>
                      <a:pt x="3644" y="124"/>
                    </a:lnTo>
                    <a:lnTo>
                      <a:pt x="3541" y="206"/>
                    </a:lnTo>
                    <a:lnTo>
                      <a:pt x="3479" y="309"/>
                    </a:lnTo>
                    <a:lnTo>
                      <a:pt x="3458" y="432"/>
                    </a:lnTo>
                    <a:lnTo>
                      <a:pt x="3458" y="556"/>
                    </a:lnTo>
                    <a:lnTo>
                      <a:pt x="3479" y="679"/>
                    </a:lnTo>
                    <a:lnTo>
                      <a:pt x="3541" y="782"/>
                    </a:lnTo>
                    <a:lnTo>
                      <a:pt x="3644" y="885"/>
                    </a:lnTo>
                    <a:lnTo>
                      <a:pt x="3685" y="906"/>
                    </a:lnTo>
                    <a:lnTo>
                      <a:pt x="3232" y="968"/>
                    </a:lnTo>
                    <a:lnTo>
                      <a:pt x="2759" y="1009"/>
                    </a:lnTo>
                    <a:lnTo>
                      <a:pt x="1379" y="1009"/>
                    </a:lnTo>
                    <a:lnTo>
                      <a:pt x="927" y="968"/>
                    </a:lnTo>
                    <a:lnTo>
                      <a:pt x="474" y="926"/>
                    </a:lnTo>
                    <a:lnTo>
                      <a:pt x="21" y="844"/>
                    </a:lnTo>
                    <a:lnTo>
                      <a:pt x="0" y="968"/>
                    </a:lnTo>
                    <a:lnTo>
                      <a:pt x="515" y="1029"/>
                    </a:lnTo>
                    <a:lnTo>
                      <a:pt x="1030" y="1091"/>
                    </a:lnTo>
                    <a:lnTo>
                      <a:pt x="1544" y="1112"/>
                    </a:lnTo>
                    <a:lnTo>
                      <a:pt x="2059" y="1132"/>
                    </a:lnTo>
                    <a:lnTo>
                      <a:pt x="2512" y="1112"/>
                    </a:lnTo>
                    <a:lnTo>
                      <a:pt x="2964" y="1091"/>
                    </a:lnTo>
                    <a:lnTo>
                      <a:pt x="3417" y="1050"/>
                    </a:lnTo>
                    <a:lnTo>
                      <a:pt x="3870" y="1009"/>
                    </a:lnTo>
                    <a:lnTo>
                      <a:pt x="3993" y="1009"/>
                    </a:lnTo>
                    <a:lnTo>
                      <a:pt x="4117" y="988"/>
                    </a:lnTo>
                    <a:lnTo>
                      <a:pt x="4096" y="968"/>
                    </a:lnTo>
                    <a:lnTo>
                      <a:pt x="4220" y="947"/>
                    </a:lnTo>
                    <a:lnTo>
                      <a:pt x="4240" y="947"/>
                    </a:lnTo>
                    <a:lnTo>
                      <a:pt x="4323" y="865"/>
                    </a:lnTo>
                    <a:lnTo>
                      <a:pt x="4385" y="762"/>
                    </a:lnTo>
                    <a:lnTo>
                      <a:pt x="4446" y="638"/>
                    </a:lnTo>
                    <a:lnTo>
                      <a:pt x="4446" y="515"/>
                    </a:lnTo>
                    <a:lnTo>
                      <a:pt x="4446" y="371"/>
                    </a:lnTo>
                    <a:lnTo>
                      <a:pt x="4405" y="247"/>
                    </a:lnTo>
                    <a:lnTo>
                      <a:pt x="4323" y="144"/>
                    </a:lnTo>
                    <a:lnTo>
                      <a:pt x="4240" y="62"/>
                    </a:lnTo>
                    <a:lnTo>
                      <a:pt x="4117" y="21"/>
                    </a:lnTo>
                    <a:lnTo>
                      <a:pt x="40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9"/>
              <p:cNvSpPr/>
              <p:nvPr/>
            </p:nvSpPr>
            <p:spPr>
              <a:xfrm>
                <a:off x="6086175" y="1729025"/>
                <a:ext cx="967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51" extrusionOk="0">
                    <a:moveTo>
                      <a:pt x="1" y="1"/>
                    </a:moveTo>
                    <a:lnTo>
                      <a:pt x="1" y="124"/>
                    </a:lnTo>
                    <a:lnTo>
                      <a:pt x="3870" y="351"/>
                    </a:lnTo>
                    <a:lnTo>
                      <a:pt x="3870" y="24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9"/>
              <p:cNvSpPr/>
              <p:nvPr/>
            </p:nvSpPr>
            <p:spPr>
              <a:xfrm>
                <a:off x="6077425" y="1817025"/>
                <a:ext cx="967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71" extrusionOk="0">
                    <a:moveTo>
                      <a:pt x="21" y="0"/>
                    </a:moveTo>
                    <a:lnTo>
                      <a:pt x="1" y="103"/>
                    </a:lnTo>
                    <a:lnTo>
                      <a:pt x="742" y="206"/>
                    </a:lnTo>
                    <a:lnTo>
                      <a:pt x="1503" y="309"/>
                    </a:lnTo>
                    <a:lnTo>
                      <a:pt x="2244" y="350"/>
                    </a:lnTo>
                    <a:lnTo>
                      <a:pt x="3006" y="371"/>
                    </a:lnTo>
                    <a:lnTo>
                      <a:pt x="3870" y="350"/>
                    </a:lnTo>
                    <a:lnTo>
                      <a:pt x="3870" y="227"/>
                    </a:lnTo>
                    <a:lnTo>
                      <a:pt x="3397" y="247"/>
                    </a:lnTo>
                    <a:lnTo>
                      <a:pt x="2430" y="247"/>
                    </a:lnTo>
                    <a:lnTo>
                      <a:pt x="1936" y="227"/>
                    </a:lnTo>
                    <a:lnTo>
                      <a:pt x="1462" y="186"/>
                    </a:lnTo>
                    <a:lnTo>
                      <a:pt x="968" y="145"/>
                    </a:lnTo>
                    <a:lnTo>
                      <a:pt x="495" y="6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9"/>
              <p:cNvSpPr/>
              <p:nvPr/>
            </p:nvSpPr>
            <p:spPr>
              <a:xfrm>
                <a:off x="5977600" y="1629725"/>
                <a:ext cx="111700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804" extrusionOk="0">
                    <a:moveTo>
                      <a:pt x="42" y="0"/>
                    </a:moveTo>
                    <a:lnTo>
                      <a:pt x="1" y="103"/>
                    </a:lnTo>
                    <a:lnTo>
                      <a:pt x="556" y="247"/>
                    </a:lnTo>
                    <a:lnTo>
                      <a:pt x="1112" y="371"/>
                    </a:lnTo>
                    <a:lnTo>
                      <a:pt x="1647" y="474"/>
                    </a:lnTo>
                    <a:lnTo>
                      <a:pt x="2203" y="577"/>
                    </a:lnTo>
                    <a:lnTo>
                      <a:pt x="2779" y="659"/>
                    </a:lnTo>
                    <a:lnTo>
                      <a:pt x="3335" y="721"/>
                    </a:lnTo>
                    <a:lnTo>
                      <a:pt x="3891" y="762"/>
                    </a:lnTo>
                    <a:lnTo>
                      <a:pt x="4447" y="803"/>
                    </a:lnTo>
                    <a:lnTo>
                      <a:pt x="4467" y="700"/>
                    </a:lnTo>
                    <a:lnTo>
                      <a:pt x="3891" y="659"/>
                    </a:lnTo>
                    <a:lnTo>
                      <a:pt x="3335" y="618"/>
                    </a:lnTo>
                    <a:lnTo>
                      <a:pt x="2779" y="556"/>
                    </a:lnTo>
                    <a:lnTo>
                      <a:pt x="2224" y="474"/>
                    </a:lnTo>
                    <a:lnTo>
                      <a:pt x="1668" y="371"/>
                    </a:lnTo>
                    <a:lnTo>
                      <a:pt x="1133" y="268"/>
                    </a:lnTo>
                    <a:lnTo>
                      <a:pt x="577" y="14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9"/>
              <p:cNvSpPr/>
              <p:nvPr/>
            </p:nvSpPr>
            <p:spPr>
              <a:xfrm>
                <a:off x="5847425" y="1719775"/>
                <a:ext cx="2393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071" extrusionOk="0">
                    <a:moveTo>
                      <a:pt x="9551" y="0"/>
                    </a:moveTo>
                    <a:lnTo>
                      <a:pt x="7184" y="309"/>
                    </a:lnTo>
                    <a:lnTo>
                      <a:pt x="4776" y="556"/>
                    </a:lnTo>
                    <a:lnTo>
                      <a:pt x="2388" y="783"/>
                    </a:lnTo>
                    <a:lnTo>
                      <a:pt x="0" y="947"/>
                    </a:lnTo>
                    <a:lnTo>
                      <a:pt x="0" y="1071"/>
                    </a:lnTo>
                    <a:lnTo>
                      <a:pt x="2408" y="885"/>
                    </a:lnTo>
                    <a:lnTo>
                      <a:pt x="4796" y="680"/>
                    </a:lnTo>
                    <a:lnTo>
                      <a:pt x="7184" y="412"/>
                    </a:lnTo>
                    <a:lnTo>
                      <a:pt x="9571" y="103"/>
                    </a:lnTo>
                    <a:lnTo>
                      <a:pt x="95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9"/>
              <p:cNvSpPr/>
              <p:nvPr/>
            </p:nvSpPr>
            <p:spPr>
              <a:xfrm>
                <a:off x="5841750" y="1801600"/>
                <a:ext cx="23107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9243" h="536" extrusionOk="0">
                    <a:moveTo>
                      <a:pt x="8152" y="0"/>
                    </a:moveTo>
                    <a:lnTo>
                      <a:pt x="7925" y="21"/>
                    </a:lnTo>
                    <a:lnTo>
                      <a:pt x="1" y="432"/>
                    </a:lnTo>
                    <a:lnTo>
                      <a:pt x="1" y="535"/>
                    </a:lnTo>
                    <a:lnTo>
                      <a:pt x="7925" y="123"/>
                    </a:lnTo>
                    <a:lnTo>
                      <a:pt x="8255" y="123"/>
                    </a:lnTo>
                    <a:lnTo>
                      <a:pt x="8357" y="165"/>
                    </a:lnTo>
                    <a:lnTo>
                      <a:pt x="8502" y="226"/>
                    </a:lnTo>
                    <a:lnTo>
                      <a:pt x="8646" y="329"/>
                    </a:lnTo>
                    <a:lnTo>
                      <a:pt x="8790" y="412"/>
                    </a:lnTo>
                    <a:lnTo>
                      <a:pt x="8934" y="494"/>
                    </a:lnTo>
                    <a:lnTo>
                      <a:pt x="8996" y="515"/>
                    </a:lnTo>
                    <a:lnTo>
                      <a:pt x="9160" y="515"/>
                    </a:lnTo>
                    <a:lnTo>
                      <a:pt x="9243" y="494"/>
                    </a:lnTo>
                    <a:lnTo>
                      <a:pt x="9201" y="391"/>
                    </a:lnTo>
                    <a:lnTo>
                      <a:pt x="9140" y="412"/>
                    </a:lnTo>
                    <a:lnTo>
                      <a:pt x="9078" y="412"/>
                    </a:lnTo>
                    <a:lnTo>
                      <a:pt x="8954" y="370"/>
                    </a:lnTo>
                    <a:lnTo>
                      <a:pt x="8831" y="309"/>
                    </a:lnTo>
                    <a:lnTo>
                      <a:pt x="8707" y="226"/>
                    </a:lnTo>
                    <a:lnTo>
                      <a:pt x="8563" y="123"/>
                    </a:lnTo>
                    <a:lnTo>
                      <a:pt x="8399" y="62"/>
                    </a:lnTo>
                    <a:lnTo>
                      <a:pt x="8275" y="21"/>
                    </a:lnTo>
                    <a:lnTo>
                      <a:pt x="81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9"/>
              <p:cNvSpPr/>
              <p:nvPr/>
            </p:nvSpPr>
            <p:spPr>
              <a:xfrm>
                <a:off x="5841750" y="1888025"/>
                <a:ext cx="3041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166" h="1113" extrusionOk="0">
                    <a:moveTo>
                      <a:pt x="4982" y="1"/>
                    </a:moveTo>
                    <a:lnTo>
                      <a:pt x="3685" y="42"/>
                    </a:lnTo>
                    <a:lnTo>
                      <a:pt x="1" y="186"/>
                    </a:lnTo>
                    <a:lnTo>
                      <a:pt x="1" y="289"/>
                    </a:lnTo>
                    <a:lnTo>
                      <a:pt x="3706" y="166"/>
                    </a:lnTo>
                    <a:lnTo>
                      <a:pt x="4982" y="124"/>
                    </a:lnTo>
                    <a:lnTo>
                      <a:pt x="5641" y="104"/>
                    </a:lnTo>
                    <a:lnTo>
                      <a:pt x="6279" y="104"/>
                    </a:lnTo>
                    <a:lnTo>
                      <a:pt x="6937" y="124"/>
                    </a:lnTo>
                    <a:lnTo>
                      <a:pt x="7596" y="166"/>
                    </a:lnTo>
                    <a:lnTo>
                      <a:pt x="8234" y="227"/>
                    </a:lnTo>
                    <a:lnTo>
                      <a:pt x="8893" y="310"/>
                    </a:lnTo>
                    <a:lnTo>
                      <a:pt x="9304" y="371"/>
                    </a:lnTo>
                    <a:lnTo>
                      <a:pt x="9737" y="454"/>
                    </a:lnTo>
                    <a:lnTo>
                      <a:pt x="10580" y="660"/>
                    </a:lnTo>
                    <a:lnTo>
                      <a:pt x="11363" y="886"/>
                    </a:lnTo>
                    <a:lnTo>
                      <a:pt x="12124" y="1112"/>
                    </a:lnTo>
                    <a:lnTo>
                      <a:pt x="12165" y="1009"/>
                    </a:lnTo>
                    <a:lnTo>
                      <a:pt x="11404" y="783"/>
                    </a:lnTo>
                    <a:lnTo>
                      <a:pt x="10601" y="557"/>
                    </a:lnTo>
                    <a:lnTo>
                      <a:pt x="9757" y="351"/>
                    </a:lnTo>
                    <a:lnTo>
                      <a:pt x="9325" y="268"/>
                    </a:lnTo>
                    <a:lnTo>
                      <a:pt x="8893" y="186"/>
                    </a:lnTo>
                    <a:lnTo>
                      <a:pt x="8255" y="104"/>
                    </a:lnTo>
                    <a:lnTo>
                      <a:pt x="7596" y="42"/>
                    </a:lnTo>
                    <a:lnTo>
                      <a:pt x="6937" y="21"/>
                    </a:lnTo>
                    <a:lnTo>
                      <a:pt x="6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9"/>
              <p:cNvSpPr/>
              <p:nvPr/>
            </p:nvSpPr>
            <p:spPr>
              <a:xfrm>
                <a:off x="5964225" y="1473800"/>
                <a:ext cx="1708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1607" extrusionOk="0">
                    <a:moveTo>
                      <a:pt x="6752" y="1"/>
                    </a:moveTo>
                    <a:lnTo>
                      <a:pt x="6587" y="166"/>
                    </a:lnTo>
                    <a:lnTo>
                      <a:pt x="6422" y="330"/>
                    </a:lnTo>
                    <a:lnTo>
                      <a:pt x="6072" y="618"/>
                    </a:lnTo>
                    <a:lnTo>
                      <a:pt x="5661" y="865"/>
                    </a:lnTo>
                    <a:lnTo>
                      <a:pt x="5249" y="1092"/>
                    </a:lnTo>
                    <a:lnTo>
                      <a:pt x="4817" y="1256"/>
                    </a:lnTo>
                    <a:lnTo>
                      <a:pt x="4364" y="1380"/>
                    </a:lnTo>
                    <a:lnTo>
                      <a:pt x="3911" y="1462"/>
                    </a:lnTo>
                    <a:lnTo>
                      <a:pt x="3664" y="1483"/>
                    </a:lnTo>
                    <a:lnTo>
                      <a:pt x="3438" y="1503"/>
                    </a:lnTo>
                    <a:lnTo>
                      <a:pt x="3397" y="1503"/>
                    </a:lnTo>
                    <a:lnTo>
                      <a:pt x="3170" y="1483"/>
                    </a:lnTo>
                    <a:lnTo>
                      <a:pt x="2923" y="1462"/>
                    </a:lnTo>
                    <a:lnTo>
                      <a:pt x="2471" y="1400"/>
                    </a:lnTo>
                    <a:lnTo>
                      <a:pt x="2038" y="1277"/>
                    </a:lnTo>
                    <a:lnTo>
                      <a:pt x="1585" y="1112"/>
                    </a:lnTo>
                    <a:lnTo>
                      <a:pt x="1174" y="907"/>
                    </a:lnTo>
                    <a:lnTo>
                      <a:pt x="783" y="660"/>
                    </a:lnTo>
                    <a:lnTo>
                      <a:pt x="412" y="371"/>
                    </a:lnTo>
                    <a:lnTo>
                      <a:pt x="248" y="227"/>
                    </a:lnTo>
                    <a:lnTo>
                      <a:pt x="83" y="63"/>
                    </a:lnTo>
                    <a:lnTo>
                      <a:pt x="1" y="124"/>
                    </a:lnTo>
                    <a:lnTo>
                      <a:pt x="165" y="310"/>
                    </a:lnTo>
                    <a:lnTo>
                      <a:pt x="351" y="454"/>
                    </a:lnTo>
                    <a:lnTo>
                      <a:pt x="721" y="742"/>
                    </a:lnTo>
                    <a:lnTo>
                      <a:pt x="1133" y="1009"/>
                    </a:lnTo>
                    <a:lnTo>
                      <a:pt x="1544" y="1215"/>
                    </a:lnTo>
                    <a:lnTo>
                      <a:pt x="1997" y="1380"/>
                    </a:lnTo>
                    <a:lnTo>
                      <a:pt x="2450" y="1503"/>
                    </a:lnTo>
                    <a:lnTo>
                      <a:pt x="2923" y="1586"/>
                    </a:lnTo>
                    <a:lnTo>
                      <a:pt x="3150" y="1606"/>
                    </a:lnTo>
                    <a:lnTo>
                      <a:pt x="3438" y="1606"/>
                    </a:lnTo>
                    <a:lnTo>
                      <a:pt x="3685" y="1586"/>
                    </a:lnTo>
                    <a:lnTo>
                      <a:pt x="3911" y="1565"/>
                    </a:lnTo>
                    <a:lnTo>
                      <a:pt x="4158" y="1545"/>
                    </a:lnTo>
                    <a:lnTo>
                      <a:pt x="4385" y="1483"/>
                    </a:lnTo>
                    <a:lnTo>
                      <a:pt x="4858" y="1359"/>
                    </a:lnTo>
                    <a:lnTo>
                      <a:pt x="5290" y="1195"/>
                    </a:lnTo>
                    <a:lnTo>
                      <a:pt x="5723" y="968"/>
                    </a:lnTo>
                    <a:lnTo>
                      <a:pt x="6134" y="701"/>
                    </a:lnTo>
                    <a:lnTo>
                      <a:pt x="6319" y="557"/>
                    </a:lnTo>
                    <a:lnTo>
                      <a:pt x="6505" y="413"/>
                    </a:lnTo>
                    <a:lnTo>
                      <a:pt x="6669" y="248"/>
                    </a:lnTo>
                    <a:lnTo>
                      <a:pt x="6834" y="63"/>
                    </a:lnTo>
                    <a:lnTo>
                      <a:pt x="67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9"/>
              <p:cNvSpPr/>
              <p:nvPr/>
            </p:nvSpPr>
            <p:spPr>
              <a:xfrm>
                <a:off x="6142775" y="1163000"/>
                <a:ext cx="152350" cy="455425"/>
              </a:xfrm>
              <a:custGeom>
                <a:avLst/>
                <a:gdLst/>
                <a:ahLst/>
                <a:cxnLst/>
                <a:rect l="l" t="t" r="r" b="b"/>
                <a:pathLst>
                  <a:path w="6094" h="18217" extrusionOk="0">
                    <a:moveTo>
                      <a:pt x="1689" y="1"/>
                    </a:moveTo>
                    <a:lnTo>
                      <a:pt x="1647" y="104"/>
                    </a:lnTo>
                    <a:lnTo>
                      <a:pt x="1936" y="207"/>
                    </a:lnTo>
                    <a:lnTo>
                      <a:pt x="2203" y="330"/>
                    </a:lnTo>
                    <a:lnTo>
                      <a:pt x="2471" y="454"/>
                    </a:lnTo>
                    <a:lnTo>
                      <a:pt x="2718" y="598"/>
                    </a:lnTo>
                    <a:lnTo>
                      <a:pt x="2965" y="763"/>
                    </a:lnTo>
                    <a:lnTo>
                      <a:pt x="3171" y="927"/>
                    </a:lnTo>
                    <a:lnTo>
                      <a:pt x="3376" y="1092"/>
                    </a:lnTo>
                    <a:lnTo>
                      <a:pt x="3582" y="1277"/>
                    </a:lnTo>
                    <a:lnTo>
                      <a:pt x="3850" y="1606"/>
                    </a:lnTo>
                    <a:lnTo>
                      <a:pt x="4076" y="1936"/>
                    </a:lnTo>
                    <a:lnTo>
                      <a:pt x="4282" y="2286"/>
                    </a:lnTo>
                    <a:lnTo>
                      <a:pt x="4447" y="2656"/>
                    </a:lnTo>
                    <a:lnTo>
                      <a:pt x="4570" y="3047"/>
                    </a:lnTo>
                    <a:lnTo>
                      <a:pt x="4673" y="3438"/>
                    </a:lnTo>
                    <a:lnTo>
                      <a:pt x="4755" y="3850"/>
                    </a:lnTo>
                    <a:lnTo>
                      <a:pt x="4817" y="4282"/>
                    </a:lnTo>
                    <a:lnTo>
                      <a:pt x="4858" y="4694"/>
                    </a:lnTo>
                    <a:lnTo>
                      <a:pt x="4879" y="5126"/>
                    </a:lnTo>
                    <a:lnTo>
                      <a:pt x="4879" y="5579"/>
                    </a:lnTo>
                    <a:lnTo>
                      <a:pt x="4879" y="6011"/>
                    </a:lnTo>
                    <a:lnTo>
                      <a:pt x="4838" y="6876"/>
                    </a:lnTo>
                    <a:lnTo>
                      <a:pt x="4776" y="7740"/>
                    </a:lnTo>
                    <a:lnTo>
                      <a:pt x="4776" y="8008"/>
                    </a:lnTo>
                    <a:lnTo>
                      <a:pt x="4714" y="9016"/>
                    </a:lnTo>
                    <a:lnTo>
                      <a:pt x="4673" y="10045"/>
                    </a:lnTo>
                    <a:lnTo>
                      <a:pt x="4673" y="11054"/>
                    </a:lnTo>
                    <a:lnTo>
                      <a:pt x="4673" y="12083"/>
                    </a:lnTo>
                    <a:lnTo>
                      <a:pt x="4714" y="13092"/>
                    </a:lnTo>
                    <a:lnTo>
                      <a:pt x="4797" y="14121"/>
                    </a:lnTo>
                    <a:lnTo>
                      <a:pt x="4879" y="15129"/>
                    </a:lnTo>
                    <a:lnTo>
                      <a:pt x="5002" y="16138"/>
                    </a:lnTo>
                    <a:lnTo>
                      <a:pt x="5085" y="16693"/>
                    </a:lnTo>
                    <a:lnTo>
                      <a:pt x="5146" y="16961"/>
                    </a:lnTo>
                    <a:lnTo>
                      <a:pt x="5208" y="17208"/>
                    </a:lnTo>
                    <a:lnTo>
                      <a:pt x="5311" y="17455"/>
                    </a:lnTo>
                    <a:lnTo>
                      <a:pt x="5435" y="17681"/>
                    </a:lnTo>
                    <a:lnTo>
                      <a:pt x="5558" y="17887"/>
                    </a:lnTo>
                    <a:lnTo>
                      <a:pt x="5743" y="18073"/>
                    </a:lnTo>
                    <a:lnTo>
                      <a:pt x="5476" y="18031"/>
                    </a:lnTo>
                    <a:lnTo>
                      <a:pt x="5229" y="17928"/>
                    </a:lnTo>
                    <a:lnTo>
                      <a:pt x="4982" y="17826"/>
                    </a:lnTo>
                    <a:lnTo>
                      <a:pt x="4776" y="17681"/>
                    </a:lnTo>
                    <a:lnTo>
                      <a:pt x="4550" y="17537"/>
                    </a:lnTo>
                    <a:lnTo>
                      <a:pt x="4364" y="17352"/>
                    </a:lnTo>
                    <a:lnTo>
                      <a:pt x="4179" y="17146"/>
                    </a:lnTo>
                    <a:lnTo>
                      <a:pt x="4014" y="16940"/>
                    </a:lnTo>
                    <a:lnTo>
                      <a:pt x="3870" y="16714"/>
                    </a:lnTo>
                    <a:lnTo>
                      <a:pt x="3726" y="16467"/>
                    </a:lnTo>
                    <a:lnTo>
                      <a:pt x="3603" y="16220"/>
                    </a:lnTo>
                    <a:lnTo>
                      <a:pt x="3500" y="15973"/>
                    </a:lnTo>
                    <a:lnTo>
                      <a:pt x="3397" y="15706"/>
                    </a:lnTo>
                    <a:lnTo>
                      <a:pt x="3315" y="15438"/>
                    </a:lnTo>
                    <a:lnTo>
                      <a:pt x="3253" y="15170"/>
                    </a:lnTo>
                    <a:lnTo>
                      <a:pt x="3212" y="14903"/>
                    </a:lnTo>
                    <a:lnTo>
                      <a:pt x="3150" y="14409"/>
                    </a:lnTo>
                    <a:lnTo>
                      <a:pt x="3109" y="13874"/>
                    </a:lnTo>
                    <a:lnTo>
                      <a:pt x="3088" y="12845"/>
                    </a:lnTo>
                    <a:lnTo>
                      <a:pt x="3068" y="12227"/>
                    </a:lnTo>
                    <a:lnTo>
                      <a:pt x="3047" y="11589"/>
                    </a:lnTo>
                    <a:lnTo>
                      <a:pt x="2985" y="10951"/>
                    </a:lnTo>
                    <a:lnTo>
                      <a:pt x="2924" y="10642"/>
                    </a:lnTo>
                    <a:lnTo>
                      <a:pt x="2862" y="10333"/>
                    </a:lnTo>
                    <a:lnTo>
                      <a:pt x="2759" y="9963"/>
                    </a:lnTo>
                    <a:lnTo>
                      <a:pt x="2635" y="9572"/>
                    </a:lnTo>
                    <a:lnTo>
                      <a:pt x="2491" y="9201"/>
                    </a:lnTo>
                    <a:lnTo>
                      <a:pt x="2306" y="8852"/>
                    </a:lnTo>
                    <a:lnTo>
                      <a:pt x="1936" y="8131"/>
                    </a:lnTo>
                    <a:lnTo>
                      <a:pt x="1524" y="7411"/>
                    </a:lnTo>
                    <a:lnTo>
                      <a:pt x="1051" y="6608"/>
                    </a:lnTo>
                    <a:lnTo>
                      <a:pt x="845" y="6196"/>
                    </a:lnTo>
                    <a:lnTo>
                      <a:pt x="639" y="5785"/>
                    </a:lnTo>
                    <a:lnTo>
                      <a:pt x="454" y="5373"/>
                    </a:lnTo>
                    <a:lnTo>
                      <a:pt x="310" y="4941"/>
                    </a:lnTo>
                    <a:lnTo>
                      <a:pt x="186" y="4529"/>
                    </a:lnTo>
                    <a:lnTo>
                      <a:pt x="104" y="4076"/>
                    </a:lnTo>
                    <a:lnTo>
                      <a:pt x="248" y="3747"/>
                    </a:lnTo>
                    <a:lnTo>
                      <a:pt x="351" y="3397"/>
                    </a:lnTo>
                    <a:lnTo>
                      <a:pt x="433" y="3027"/>
                    </a:lnTo>
                    <a:lnTo>
                      <a:pt x="495" y="2677"/>
                    </a:lnTo>
                    <a:lnTo>
                      <a:pt x="536" y="2306"/>
                    </a:lnTo>
                    <a:lnTo>
                      <a:pt x="536" y="1956"/>
                    </a:lnTo>
                    <a:lnTo>
                      <a:pt x="536" y="1586"/>
                    </a:lnTo>
                    <a:lnTo>
                      <a:pt x="495" y="1215"/>
                    </a:lnTo>
                    <a:lnTo>
                      <a:pt x="392" y="1236"/>
                    </a:lnTo>
                    <a:lnTo>
                      <a:pt x="433" y="1586"/>
                    </a:lnTo>
                    <a:lnTo>
                      <a:pt x="433" y="1956"/>
                    </a:lnTo>
                    <a:lnTo>
                      <a:pt x="433" y="2306"/>
                    </a:lnTo>
                    <a:lnTo>
                      <a:pt x="392" y="2677"/>
                    </a:lnTo>
                    <a:lnTo>
                      <a:pt x="330" y="3027"/>
                    </a:lnTo>
                    <a:lnTo>
                      <a:pt x="248" y="3377"/>
                    </a:lnTo>
                    <a:lnTo>
                      <a:pt x="124" y="3726"/>
                    </a:lnTo>
                    <a:lnTo>
                      <a:pt x="1" y="4056"/>
                    </a:lnTo>
                    <a:lnTo>
                      <a:pt x="1" y="4076"/>
                    </a:lnTo>
                    <a:lnTo>
                      <a:pt x="63" y="4529"/>
                    </a:lnTo>
                    <a:lnTo>
                      <a:pt x="186" y="4961"/>
                    </a:lnTo>
                    <a:lnTo>
                      <a:pt x="351" y="5394"/>
                    </a:lnTo>
                    <a:lnTo>
                      <a:pt x="536" y="5826"/>
                    </a:lnTo>
                    <a:lnTo>
                      <a:pt x="742" y="6238"/>
                    </a:lnTo>
                    <a:lnTo>
                      <a:pt x="948" y="6649"/>
                    </a:lnTo>
                    <a:lnTo>
                      <a:pt x="1421" y="7472"/>
                    </a:lnTo>
                    <a:lnTo>
                      <a:pt x="1833" y="8172"/>
                    </a:lnTo>
                    <a:lnTo>
                      <a:pt x="2203" y="8893"/>
                    </a:lnTo>
                    <a:lnTo>
                      <a:pt x="2388" y="9243"/>
                    </a:lnTo>
                    <a:lnTo>
                      <a:pt x="2532" y="9613"/>
                    </a:lnTo>
                    <a:lnTo>
                      <a:pt x="2656" y="9984"/>
                    </a:lnTo>
                    <a:lnTo>
                      <a:pt x="2759" y="10354"/>
                    </a:lnTo>
                    <a:lnTo>
                      <a:pt x="2821" y="10663"/>
                    </a:lnTo>
                    <a:lnTo>
                      <a:pt x="2882" y="10972"/>
                    </a:lnTo>
                    <a:lnTo>
                      <a:pt x="2924" y="11610"/>
                    </a:lnTo>
                    <a:lnTo>
                      <a:pt x="2965" y="12227"/>
                    </a:lnTo>
                    <a:lnTo>
                      <a:pt x="2965" y="12845"/>
                    </a:lnTo>
                    <a:lnTo>
                      <a:pt x="3006" y="13894"/>
                    </a:lnTo>
                    <a:lnTo>
                      <a:pt x="3026" y="14409"/>
                    </a:lnTo>
                    <a:lnTo>
                      <a:pt x="3088" y="14923"/>
                    </a:lnTo>
                    <a:lnTo>
                      <a:pt x="3150" y="15212"/>
                    </a:lnTo>
                    <a:lnTo>
                      <a:pt x="3212" y="15500"/>
                    </a:lnTo>
                    <a:lnTo>
                      <a:pt x="3315" y="15788"/>
                    </a:lnTo>
                    <a:lnTo>
                      <a:pt x="3418" y="16055"/>
                    </a:lnTo>
                    <a:lnTo>
                      <a:pt x="3520" y="16323"/>
                    </a:lnTo>
                    <a:lnTo>
                      <a:pt x="3665" y="16591"/>
                    </a:lnTo>
                    <a:lnTo>
                      <a:pt x="3829" y="16858"/>
                    </a:lnTo>
                    <a:lnTo>
                      <a:pt x="3994" y="17085"/>
                    </a:lnTo>
                    <a:lnTo>
                      <a:pt x="4179" y="17311"/>
                    </a:lnTo>
                    <a:lnTo>
                      <a:pt x="4385" y="17517"/>
                    </a:lnTo>
                    <a:lnTo>
                      <a:pt x="4591" y="17702"/>
                    </a:lnTo>
                    <a:lnTo>
                      <a:pt x="4817" y="17867"/>
                    </a:lnTo>
                    <a:lnTo>
                      <a:pt x="5085" y="17990"/>
                    </a:lnTo>
                    <a:lnTo>
                      <a:pt x="5332" y="18093"/>
                    </a:lnTo>
                    <a:lnTo>
                      <a:pt x="5620" y="18155"/>
                    </a:lnTo>
                    <a:lnTo>
                      <a:pt x="5908" y="18196"/>
                    </a:lnTo>
                    <a:lnTo>
                      <a:pt x="6093" y="18217"/>
                    </a:lnTo>
                    <a:lnTo>
                      <a:pt x="6093" y="18217"/>
                    </a:lnTo>
                    <a:lnTo>
                      <a:pt x="5949" y="18114"/>
                    </a:lnTo>
                    <a:lnTo>
                      <a:pt x="5743" y="17928"/>
                    </a:lnTo>
                    <a:lnTo>
                      <a:pt x="5579" y="17723"/>
                    </a:lnTo>
                    <a:lnTo>
                      <a:pt x="5455" y="17496"/>
                    </a:lnTo>
                    <a:lnTo>
                      <a:pt x="5352" y="17249"/>
                    </a:lnTo>
                    <a:lnTo>
                      <a:pt x="5270" y="16982"/>
                    </a:lnTo>
                    <a:lnTo>
                      <a:pt x="5188" y="16714"/>
                    </a:lnTo>
                    <a:lnTo>
                      <a:pt x="5146" y="16426"/>
                    </a:lnTo>
                    <a:lnTo>
                      <a:pt x="5105" y="16117"/>
                    </a:lnTo>
                    <a:lnTo>
                      <a:pt x="4982" y="15109"/>
                    </a:lnTo>
                    <a:lnTo>
                      <a:pt x="4899" y="14100"/>
                    </a:lnTo>
                    <a:lnTo>
                      <a:pt x="4838" y="13092"/>
                    </a:lnTo>
                    <a:lnTo>
                      <a:pt x="4797" y="12083"/>
                    </a:lnTo>
                    <a:lnTo>
                      <a:pt x="4776" y="11054"/>
                    </a:lnTo>
                    <a:lnTo>
                      <a:pt x="4776" y="10045"/>
                    </a:lnTo>
                    <a:lnTo>
                      <a:pt x="4817" y="9016"/>
                    </a:lnTo>
                    <a:lnTo>
                      <a:pt x="4879" y="8008"/>
                    </a:lnTo>
                    <a:lnTo>
                      <a:pt x="4899" y="7740"/>
                    </a:lnTo>
                    <a:lnTo>
                      <a:pt x="4961" y="6876"/>
                    </a:lnTo>
                    <a:lnTo>
                      <a:pt x="4982" y="5991"/>
                    </a:lnTo>
                    <a:lnTo>
                      <a:pt x="5002" y="5558"/>
                    </a:lnTo>
                    <a:lnTo>
                      <a:pt x="4982" y="5105"/>
                    </a:lnTo>
                    <a:lnTo>
                      <a:pt x="4961" y="4673"/>
                    </a:lnTo>
                    <a:lnTo>
                      <a:pt x="4920" y="4241"/>
                    </a:lnTo>
                    <a:lnTo>
                      <a:pt x="4879" y="3829"/>
                    </a:lnTo>
                    <a:lnTo>
                      <a:pt x="4776" y="3418"/>
                    </a:lnTo>
                    <a:lnTo>
                      <a:pt x="4673" y="3006"/>
                    </a:lnTo>
                    <a:lnTo>
                      <a:pt x="4550" y="2615"/>
                    </a:lnTo>
                    <a:lnTo>
                      <a:pt x="4364" y="2244"/>
                    </a:lnTo>
                    <a:lnTo>
                      <a:pt x="4179" y="1874"/>
                    </a:lnTo>
                    <a:lnTo>
                      <a:pt x="3932" y="1524"/>
                    </a:lnTo>
                    <a:lnTo>
                      <a:pt x="3644" y="1215"/>
                    </a:lnTo>
                    <a:lnTo>
                      <a:pt x="3459" y="1010"/>
                    </a:lnTo>
                    <a:lnTo>
                      <a:pt x="3253" y="845"/>
                    </a:lnTo>
                    <a:lnTo>
                      <a:pt x="3026" y="660"/>
                    </a:lnTo>
                    <a:lnTo>
                      <a:pt x="2779" y="516"/>
                    </a:lnTo>
                    <a:lnTo>
                      <a:pt x="2532" y="371"/>
                    </a:lnTo>
                    <a:lnTo>
                      <a:pt x="2265" y="227"/>
                    </a:lnTo>
                    <a:lnTo>
                      <a:pt x="1977" y="104"/>
                    </a:lnTo>
                    <a:lnTo>
                      <a:pt x="16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9"/>
              <p:cNvSpPr/>
              <p:nvPr/>
            </p:nvSpPr>
            <p:spPr>
              <a:xfrm>
                <a:off x="5830950" y="1699700"/>
                <a:ext cx="277900" cy="229000"/>
              </a:xfrm>
              <a:custGeom>
                <a:avLst/>
                <a:gdLst/>
                <a:ahLst/>
                <a:cxnLst/>
                <a:rect l="l" t="t" r="r" b="b"/>
                <a:pathLst>
                  <a:path w="11116" h="9160" extrusionOk="0">
                    <a:moveTo>
                      <a:pt x="783" y="1"/>
                    </a:moveTo>
                    <a:lnTo>
                      <a:pt x="824" y="1092"/>
                    </a:lnTo>
                    <a:lnTo>
                      <a:pt x="824" y="2162"/>
                    </a:lnTo>
                    <a:lnTo>
                      <a:pt x="783" y="3253"/>
                    </a:lnTo>
                    <a:lnTo>
                      <a:pt x="721" y="4344"/>
                    </a:lnTo>
                    <a:lnTo>
                      <a:pt x="598" y="5414"/>
                    </a:lnTo>
                    <a:lnTo>
                      <a:pt x="433" y="6484"/>
                    </a:lnTo>
                    <a:lnTo>
                      <a:pt x="248" y="7554"/>
                    </a:lnTo>
                    <a:lnTo>
                      <a:pt x="1" y="8625"/>
                    </a:lnTo>
                    <a:lnTo>
                      <a:pt x="1" y="8645"/>
                    </a:lnTo>
                    <a:lnTo>
                      <a:pt x="21" y="8666"/>
                    </a:lnTo>
                    <a:lnTo>
                      <a:pt x="186" y="8810"/>
                    </a:lnTo>
                    <a:lnTo>
                      <a:pt x="371" y="8913"/>
                    </a:lnTo>
                    <a:lnTo>
                      <a:pt x="556" y="8995"/>
                    </a:lnTo>
                    <a:lnTo>
                      <a:pt x="762" y="9057"/>
                    </a:lnTo>
                    <a:lnTo>
                      <a:pt x="968" y="9098"/>
                    </a:lnTo>
                    <a:lnTo>
                      <a:pt x="1174" y="9139"/>
                    </a:lnTo>
                    <a:lnTo>
                      <a:pt x="1627" y="9160"/>
                    </a:lnTo>
                    <a:lnTo>
                      <a:pt x="1956" y="9139"/>
                    </a:lnTo>
                    <a:lnTo>
                      <a:pt x="11115" y="8851"/>
                    </a:lnTo>
                    <a:lnTo>
                      <a:pt x="11115" y="8748"/>
                    </a:lnTo>
                    <a:lnTo>
                      <a:pt x="1956" y="9036"/>
                    </a:lnTo>
                    <a:lnTo>
                      <a:pt x="1441" y="9036"/>
                    </a:lnTo>
                    <a:lnTo>
                      <a:pt x="1194" y="9016"/>
                    </a:lnTo>
                    <a:lnTo>
                      <a:pt x="947" y="8995"/>
                    </a:lnTo>
                    <a:lnTo>
                      <a:pt x="721" y="8933"/>
                    </a:lnTo>
                    <a:lnTo>
                      <a:pt x="515" y="8872"/>
                    </a:lnTo>
                    <a:lnTo>
                      <a:pt x="309" y="8769"/>
                    </a:lnTo>
                    <a:lnTo>
                      <a:pt x="124" y="8625"/>
                    </a:lnTo>
                    <a:lnTo>
                      <a:pt x="351" y="7554"/>
                    </a:lnTo>
                    <a:lnTo>
                      <a:pt x="556" y="6484"/>
                    </a:lnTo>
                    <a:lnTo>
                      <a:pt x="700" y="5414"/>
                    </a:lnTo>
                    <a:lnTo>
                      <a:pt x="824" y="4323"/>
                    </a:lnTo>
                    <a:lnTo>
                      <a:pt x="906" y="3253"/>
                    </a:lnTo>
                    <a:lnTo>
                      <a:pt x="947" y="2162"/>
                    </a:lnTo>
                    <a:lnTo>
                      <a:pt x="947" y="1071"/>
                    </a:lnTo>
                    <a:lnTo>
                      <a:pt x="9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9"/>
              <p:cNvSpPr/>
              <p:nvPr/>
            </p:nvSpPr>
            <p:spPr>
              <a:xfrm>
                <a:off x="5471775" y="1880825"/>
                <a:ext cx="63325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3377" extrusionOk="0">
                    <a:moveTo>
                      <a:pt x="104" y="1"/>
                    </a:moveTo>
                    <a:lnTo>
                      <a:pt x="1" y="21"/>
                    </a:lnTo>
                    <a:lnTo>
                      <a:pt x="166" y="515"/>
                    </a:lnTo>
                    <a:lnTo>
                      <a:pt x="392" y="1009"/>
                    </a:lnTo>
                    <a:lnTo>
                      <a:pt x="639" y="1483"/>
                    </a:lnTo>
                    <a:lnTo>
                      <a:pt x="948" y="1915"/>
                    </a:lnTo>
                    <a:lnTo>
                      <a:pt x="1277" y="2327"/>
                    </a:lnTo>
                    <a:lnTo>
                      <a:pt x="1648" y="2718"/>
                    </a:lnTo>
                    <a:lnTo>
                      <a:pt x="2059" y="3068"/>
                    </a:lnTo>
                    <a:lnTo>
                      <a:pt x="2471" y="3376"/>
                    </a:lnTo>
                    <a:lnTo>
                      <a:pt x="2533" y="3294"/>
                    </a:lnTo>
                    <a:lnTo>
                      <a:pt x="2121" y="2985"/>
                    </a:lnTo>
                    <a:lnTo>
                      <a:pt x="1730" y="2635"/>
                    </a:lnTo>
                    <a:lnTo>
                      <a:pt x="1359" y="2265"/>
                    </a:lnTo>
                    <a:lnTo>
                      <a:pt x="1030" y="1853"/>
                    </a:lnTo>
                    <a:lnTo>
                      <a:pt x="742" y="1421"/>
                    </a:lnTo>
                    <a:lnTo>
                      <a:pt x="474" y="968"/>
                    </a:lnTo>
                    <a:lnTo>
                      <a:pt x="269" y="474"/>
                    </a:ln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9"/>
              <p:cNvSpPr/>
              <p:nvPr/>
            </p:nvSpPr>
            <p:spPr>
              <a:xfrm>
                <a:off x="5220150" y="1867450"/>
                <a:ext cx="624725" cy="382875"/>
              </a:xfrm>
              <a:custGeom>
                <a:avLst/>
                <a:gdLst/>
                <a:ahLst/>
                <a:cxnLst/>
                <a:rect l="l" t="t" r="r" b="b"/>
                <a:pathLst>
                  <a:path w="24989" h="15315" extrusionOk="0">
                    <a:moveTo>
                      <a:pt x="24968" y="1"/>
                    </a:moveTo>
                    <a:lnTo>
                      <a:pt x="17846" y="227"/>
                    </a:lnTo>
                    <a:lnTo>
                      <a:pt x="16673" y="268"/>
                    </a:lnTo>
                    <a:lnTo>
                      <a:pt x="15479" y="350"/>
                    </a:lnTo>
                    <a:lnTo>
                      <a:pt x="14903" y="412"/>
                    </a:lnTo>
                    <a:lnTo>
                      <a:pt x="14306" y="474"/>
                    </a:lnTo>
                    <a:lnTo>
                      <a:pt x="13709" y="577"/>
                    </a:lnTo>
                    <a:lnTo>
                      <a:pt x="13133" y="680"/>
                    </a:lnTo>
                    <a:lnTo>
                      <a:pt x="12618" y="824"/>
                    </a:lnTo>
                    <a:lnTo>
                      <a:pt x="12145" y="968"/>
                    </a:lnTo>
                    <a:lnTo>
                      <a:pt x="11713" y="1133"/>
                    </a:lnTo>
                    <a:lnTo>
                      <a:pt x="11301" y="1318"/>
                    </a:lnTo>
                    <a:lnTo>
                      <a:pt x="10930" y="1544"/>
                    </a:lnTo>
                    <a:lnTo>
                      <a:pt x="10601" y="1771"/>
                    </a:lnTo>
                    <a:lnTo>
                      <a:pt x="10292" y="2018"/>
                    </a:lnTo>
                    <a:lnTo>
                      <a:pt x="10025" y="2285"/>
                    </a:lnTo>
                    <a:lnTo>
                      <a:pt x="9798" y="2573"/>
                    </a:lnTo>
                    <a:lnTo>
                      <a:pt x="9613" y="2862"/>
                    </a:lnTo>
                    <a:lnTo>
                      <a:pt x="9428" y="3170"/>
                    </a:lnTo>
                    <a:lnTo>
                      <a:pt x="9263" y="3479"/>
                    </a:lnTo>
                    <a:lnTo>
                      <a:pt x="9119" y="3808"/>
                    </a:lnTo>
                    <a:lnTo>
                      <a:pt x="8996" y="4138"/>
                    </a:lnTo>
                    <a:lnTo>
                      <a:pt x="8749" y="4796"/>
                    </a:lnTo>
                    <a:lnTo>
                      <a:pt x="8666" y="5002"/>
                    </a:lnTo>
                    <a:lnTo>
                      <a:pt x="8419" y="5620"/>
                    </a:lnTo>
                    <a:lnTo>
                      <a:pt x="8172" y="6196"/>
                    </a:lnTo>
                    <a:lnTo>
                      <a:pt x="7905" y="6793"/>
                    </a:lnTo>
                    <a:lnTo>
                      <a:pt x="7617" y="7369"/>
                    </a:lnTo>
                    <a:lnTo>
                      <a:pt x="7040" y="8481"/>
                    </a:lnTo>
                    <a:lnTo>
                      <a:pt x="6423" y="9592"/>
                    </a:lnTo>
                    <a:lnTo>
                      <a:pt x="5970" y="10436"/>
                    </a:lnTo>
                    <a:lnTo>
                      <a:pt x="5497" y="11280"/>
                    </a:lnTo>
                    <a:lnTo>
                      <a:pt x="5064" y="12165"/>
                    </a:lnTo>
                    <a:lnTo>
                      <a:pt x="4653" y="13050"/>
                    </a:lnTo>
                    <a:lnTo>
                      <a:pt x="4570" y="13235"/>
                    </a:lnTo>
                    <a:lnTo>
                      <a:pt x="4529" y="13420"/>
                    </a:lnTo>
                    <a:lnTo>
                      <a:pt x="4447" y="13894"/>
                    </a:lnTo>
                    <a:lnTo>
                      <a:pt x="4385" y="14305"/>
                    </a:lnTo>
                    <a:lnTo>
                      <a:pt x="4344" y="14511"/>
                    </a:lnTo>
                    <a:lnTo>
                      <a:pt x="4282" y="14697"/>
                    </a:lnTo>
                    <a:lnTo>
                      <a:pt x="4220" y="14841"/>
                    </a:lnTo>
                    <a:lnTo>
                      <a:pt x="4138" y="14985"/>
                    </a:lnTo>
                    <a:lnTo>
                      <a:pt x="4015" y="15108"/>
                    </a:lnTo>
                    <a:lnTo>
                      <a:pt x="3891" y="15170"/>
                    </a:lnTo>
                    <a:lnTo>
                      <a:pt x="3768" y="15211"/>
                    </a:lnTo>
                    <a:lnTo>
                      <a:pt x="3624" y="15191"/>
                    </a:lnTo>
                    <a:lnTo>
                      <a:pt x="3459" y="15170"/>
                    </a:lnTo>
                    <a:lnTo>
                      <a:pt x="3274" y="15129"/>
                    </a:lnTo>
                    <a:lnTo>
                      <a:pt x="2862" y="14964"/>
                    </a:lnTo>
                    <a:lnTo>
                      <a:pt x="2389" y="14738"/>
                    </a:lnTo>
                    <a:lnTo>
                      <a:pt x="1895" y="14491"/>
                    </a:lnTo>
                    <a:lnTo>
                      <a:pt x="1421" y="14203"/>
                    </a:lnTo>
                    <a:lnTo>
                      <a:pt x="577" y="13688"/>
                    </a:lnTo>
                    <a:lnTo>
                      <a:pt x="42" y="13379"/>
                    </a:lnTo>
                    <a:lnTo>
                      <a:pt x="1" y="13482"/>
                    </a:lnTo>
                    <a:lnTo>
                      <a:pt x="516" y="13791"/>
                    </a:lnTo>
                    <a:lnTo>
                      <a:pt x="1442" y="14347"/>
                    </a:lnTo>
                    <a:lnTo>
                      <a:pt x="1895" y="14594"/>
                    </a:lnTo>
                    <a:lnTo>
                      <a:pt x="2327" y="14820"/>
                    </a:lnTo>
                    <a:lnTo>
                      <a:pt x="2738" y="15026"/>
                    </a:lnTo>
                    <a:lnTo>
                      <a:pt x="3109" y="15170"/>
                    </a:lnTo>
                    <a:lnTo>
                      <a:pt x="3438" y="15273"/>
                    </a:lnTo>
                    <a:lnTo>
                      <a:pt x="3582" y="15293"/>
                    </a:lnTo>
                    <a:lnTo>
                      <a:pt x="3726" y="15314"/>
                    </a:lnTo>
                    <a:lnTo>
                      <a:pt x="3829" y="15293"/>
                    </a:lnTo>
                    <a:lnTo>
                      <a:pt x="3932" y="15273"/>
                    </a:lnTo>
                    <a:lnTo>
                      <a:pt x="4015" y="15232"/>
                    </a:lnTo>
                    <a:lnTo>
                      <a:pt x="4076" y="15191"/>
                    </a:lnTo>
                    <a:lnTo>
                      <a:pt x="4200" y="15067"/>
                    </a:lnTo>
                    <a:lnTo>
                      <a:pt x="4303" y="14923"/>
                    </a:lnTo>
                    <a:lnTo>
                      <a:pt x="4385" y="14758"/>
                    </a:lnTo>
                    <a:lnTo>
                      <a:pt x="4426" y="14552"/>
                    </a:lnTo>
                    <a:lnTo>
                      <a:pt x="4488" y="14347"/>
                    </a:lnTo>
                    <a:lnTo>
                      <a:pt x="4550" y="13914"/>
                    </a:lnTo>
                    <a:lnTo>
                      <a:pt x="4632" y="13462"/>
                    </a:lnTo>
                    <a:lnTo>
                      <a:pt x="4673" y="13256"/>
                    </a:lnTo>
                    <a:lnTo>
                      <a:pt x="4735" y="13091"/>
                    </a:lnTo>
                    <a:lnTo>
                      <a:pt x="5147" y="12206"/>
                    </a:lnTo>
                    <a:lnTo>
                      <a:pt x="5599" y="11342"/>
                    </a:lnTo>
                    <a:lnTo>
                      <a:pt x="6052" y="10477"/>
                    </a:lnTo>
                    <a:lnTo>
                      <a:pt x="6526" y="9633"/>
                    </a:lnTo>
                    <a:lnTo>
                      <a:pt x="7123" y="8542"/>
                    </a:lnTo>
                    <a:lnTo>
                      <a:pt x="7719" y="7410"/>
                    </a:lnTo>
                    <a:lnTo>
                      <a:pt x="8008" y="6834"/>
                    </a:lnTo>
                    <a:lnTo>
                      <a:pt x="8275" y="6237"/>
                    </a:lnTo>
                    <a:lnTo>
                      <a:pt x="8522" y="5661"/>
                    </a:lnTo>
                    <a:lnTo>
                      <a:pt x="8769" y="5043"/>
                    </a:lnTo>
                    <a:lnTo>
                      <a:pt x="8852" y="4837"/>
                    </a:lnTo>
                    <a:lnTo>
                      <a:pt x="9099" y="4179"/>
                    </a:lnTo>
                    <a:lnTo>
                      <a:pt x="9222" y="3850"/>
                    </a:lnTo>
                    <a:lnTo>
                      <a:pt x="9366" y="3541"/>
                    </a:lnTo>
                    <a:lnTo>
                      <a:pt x="9531" y="3211"/>
                    </a:lnTo>
                    <a:lnTo>
                      <a:pt x="9695" y="2923"/>
                    </a:lnTo>
                    <a:lnTo>
                      <a:pt x="9901" y="2635"/>
                    </a:lnTo>
                    <a:lnTo>
                      <a:pt x="10107" y="2368"/>
                    </a:lnTo>
                    <a:lnTo>
                      <a:pt x="10375" y="2100"/>
                    </a:lnTo>
                    <a:lnTo>
                      <a:pt x="10663" y="1853"/>
                    </a:lnTo>
                    <a:lnTo>
                      <a:pt x="10992" y="1627"/>
                    </a:lnTo>
                    <a:lnTo>
                      <a:pt x="11363" y="1421"/>
                    </a:lnTo>
                    <a:lnTo>
                      <a:pt x="11754" y="1236"/>
                    </a:lnTo>
                    <a:lnTo>
                      <a:pt x="12186" y="1071"/>
                    </a:lnTo>
                    <a:lnTo>
                      <a:pt x="12659" y="927"/>
                    </a:lnTo>
                    <a:lnTo>
                      <a:pt x="13153" y="803"/>
                    </a:lnTo>
                    <a:lnTo>
                      <a:pt x="13730" y="680"/>
                    </a:lnTo>
                    <a:lnTo>
                      <a:pt x="14327" y="577"/>
                    </a:lnTo>
                    <a:lnTo>
                      <a:pt x="14903" y="515"/>
                    </a:lnTo>
                    <a:lnTo>
                      <a:pt x="15500" y="453"/>
                    </a:lnTo>
                    <a:lnTo>
                      <a:pt x="16673" y="392"/>
                    </a:lnTo>
                    <a:lnTo>
                      <a:pt x="17846" y="350"/>
                    </a:lnTo>
                    <a:lnTo>
                      <a:pt x="24988" y="124"/>
                    </a:lnTo>
                    <a:lnTo>
                      <a:pt x="249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9"/>
              <p:cNvSpPr/>
              <p:nvPr/>
            </p:nvSpPr>
            <p:spPr>
              <a:xfrm>
                <a:off x="5492375" y="1713075"/>
                <a:ext cx="21625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241" extrusionOk="0">
                    <a:moveTo>
                      <a:pt x="762" y="1"/>
                    </a:moveTo>
                    <a:lnTo>
                      <a:pt x="618" y="515"/>
                    </a:lnTo>
                    <a:lnTo>
                      <a:pt x="474" y="1051"/>
                    </a:lnTo>
                    <a:lnTo>
                      <a:pt x="350" y="1565"/>
                    </a:lnTo>
                    <a:lnTo>
                      <a:pt x="247" y="2100"/>
                    </a:lnTo>
                    <a:lnTo>
                      <a:pt x="165" y="2615"/>
                    </a:lnTo>
                    <a:lnTo>
                      <a:pt x="103" y="3150"/>
                    </a:lnTo>
                    <a:lnTo>
                      <a:pt x="41" y="3685"/>
                    </a:lnTo>
                    <a:lnTo>
                      <a:pt x="0" y="4220"/>
                    </a:lnTo>
                    <a:lnTo>
                      <a:pt x="103" y="4241"/>
                    </a:lnTo>
                    <a:lnTo>
                      <a:pt x="144" y="3706"/>
                    </a:lnTo>
                    <a:lnTo>
                      <a:pt x="206" y="3171"/>
                    </a:lnTo>
                    <a:lnTo>
                      <a:pt x="268" y="2635"/>
                    </a:lnTo>
                    <a:lnTo>
                      <a:pt x="371" y="2121"/>
                    </a:lnTo>
                    <a:lnTo>
                      <a:pt x="474" y="1586"/>
                    </a:lnTo>
                    <a:lnTo>
                      <a:pt x="577" y="1071"/>
                    </a:lnTo>
                    <a:lnTo>
                      <a:pt x="721" y="557"/>
                    </a:lnTo>
                    <a:lnTo>
                      <a:pt x="865" y="42"/>
                    </a:lnTo>
                    <a:lnTo>
                      <a:pt x="7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9"/>
              <p:cNvSpPr/>
              <p:nvPr/>
            </p:nvSpPr>
            <p:spPr>
              <a:xfrm>
                <a:off x="5609175" y="1718750"/>
                <a:ext cx="319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479" extrusionOk="0">
                    <a:moveTo>
                      <a:pt x="1174" y="0"/>
                    </a:moveTo>
                    <a:lnTo>
                      <a:pt x="927" y="865"/>
                    </a:lnTo>
                    <a:lnTo>
                      <a:pt x="639" y="1729"/>
                    </a:lnTo>
                    <a:lnTo>
                      <a:pt x="330" y="2594"/>
                    </a:lnTo>
                    <a:lnTo>
                      <a:pt x="1" y="3437"/>
                    </a:lnTo>
                    <a:lnTo>
                      <a:pt x="103" y="3479"/>
                    </a:lnTo>
                    <a:lnTo>
                      <a:pt x="433" y="2635"/>
                    </a:lnTo>
                    <a:lnTo>
                      <a:pt x="741" y="1770"/>
                    </a:lnTo>
                    <a:lnTo>
                      <a:pt x="1030" y="906"/>
                    </a:lnTo>
                    <a:lnTo>
                      <a:pt x="1277" y="41"/>
                    </a:lnTo>
                    <a:lnTo>
                      <a:pt x="11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9"/>
              <p:cNvSpPr/>
              <p:nvPr/>
            </p:nvSpPr>
            <p:spPr>
              <a:xfrm>
                <a:off x="5571600" y="1693525"/>
                <a:ext cx="38625" cy="11477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4591" extrusionOk="0">
                    <a:moveTo>
                      <a:pt x="1442" y="1"/>
                    </a:moveTo>
                    <a:lnTo>
                      <a:pt x="1359" y="598"/>
                    </a:lnTo>
                    <a:lnTo>
                      <a:pt x="1236" y="1174"/>
                    </a:lnTo>
                    <a:lnTo>
                      <a:pt x="1092" y="1771"/>
                    </a:lnTo>
                    <a:lnTo>
                      <a:pt x="927" y="2326"/>
                    </a:lnTo>
                    <a:lnTo>
                      <a:pt x="721" y="2903"/>
                    </a:lnTo>
                    <a:lnTo>
                      <a:pt x="516" y="3459"/>
                    </a:lnTo>
                    <a:lnTo>
                      <a:pt x="269" y="4014"/>
                    </a:lnTo>
                    <a:lnTo>
                      <a:pt x="1" y="4549"/>
                    </a:lnTo>
                    <a:lnTo>
                      <a:pt x="83" y="4591"/>
                    </a:lnTo>
                    <a:lnTo>
                      <a:pt x="371" y="4055"/>
                    </a:lnTo>
                    <a:lnTo>
                      <a:pt x="618" y="3500"/>
                    </a:lnTo>
                    <a:lnTo>
                      <a:pt x="824" y="2944"/>
                    </a:lnTo>
                    <a:lnTo>
                      <a:pt x="1030" y="2368"/>
                    </a:lnTo>
                    <a:lnTo>
                      <a:pt x="1195" y="1791"/>
                    </a:lnTo>
                    <a:lnTo>
                      <a:pt x="1339" y="1215"/>
                    </a:lnTo>
                    <a:lnTo>
                      <a:pt x="1462" y="618"/>
                    </a:lnTo>
                    <a:lnTo>
                      <a:pt x="1545" y="21"/>
                    </a:lnTo>
                    <a:lnTo>
                      <a:pt x="14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9"/>
              <p:cNvSpPr/>
              <p:nvPr/>
            </p:nvSpPr>
            <p:spPr>
              <a:xfrm>
                <a:off x="5588075" y="1587025"/>
                <a:ext cx="9317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1585" extrusionOk="0">
                    <a:moveTo>
                      <a:pt x="989" y="0"/>
                    </a:moveTo>
                    <a:lnTo>
                      <a:pt x="721" y="62"/>
                    </a:lnTo>
                    <a:lnTo>
                      <a:pt x="453" y="124"/>
                    </a:lnTo>
                    <a:lnTo>
                      <a:pt x="227" y="226"/>
                    </a:lnTo>
                    <a:lnTo>
                      <a:pt x="1" y="371"/>
                    </a:lnTo>
                    <a:lnTo>
                      <a:pt x="62" y="453"/>
                    </a:lnTo>
                    <a:lnTo>
                      <a:pt x="268" y="329"/>
                    </a:lnTo>
                    <a:lnTo>
                      <a:pt x="495" y="226"/>
                    </a:lnTo>
                    <a:lnTo>
                      <a:pt x="742" y="165"/>
                    </a:lnTo>
                    <a:lnTo>
                      <a:pt x="989" y="124"/>
                    </a:lnTo>
                    <a:lnTo>
                      <a:pt x="1256" y="103"/>
                    </a:lnTo>
                    <a:lnTo>
                      <a:pt x="1524" y="124"/>
                    </a:lnTo>
                    <a:lnTo>
                      <a:pt x="1791" y="185"/>
                    </a:lnTo>
                    <a:lnTo>
                      <a:pt x="2038" y="268"/>
                    </a:lnTo>
                    <a:lnTo>
                      <a:pt x="2326" y="391"/>
                    </a:lnTo>
                    <a:lnTo>
                      <a:pt x="2573" y="535"/>
                    </a:lnTo>
                    <a:lnTo>
                      <a:pt x="2800" y="679"/>
                    </a:lnTo>
                    <a:lnTo>
                      <a:pt x="3006" y="865"/>
                    </a:lnTo>
                    <a:lnTo>
                      <a:pt x="3191" y="1050"/>
                    </a:lnTo>
                    <a:lnTo>
                      <a:pt x="3356" y="1235"/>
                    </a:lnTo>
                    <a:lnTo>
                      <a:pt x="3500" y="1420"/>
                    </a:lnTo>
                    <a:lnTo>
                      <a:pt x="3623" y="1585"/>
                    </a:lnTo>
                    <a:lnTo>
                      <a:pt x="3726" y="1523"/>
                    </a:lnTo>
                    <a:lnTo>
                      <a:pt x="3582" y="1359"/>
                    </a:lnTo>
                    <a:lnTo>
                      <a:pt x="3438" y="1153"/>
                    </a:lnTo>
                    <a:lnTo>
                      <a:pt x="3273" y="967"/>
                    </a:lnTo>
                    <a:lnTo>
                      <a:pt x="3088" y="782"/>
                    </a:lnTo>
                    <a:lnTo>
                      <a:pt x="2862" y="597"/>
                    </a:lnTo>
                    <a:lnTo>
                      <a:pt x="2635" y="432"/>
                    </a:lnTo>
                    <a:lnTo>
                      <a:pt x="2368" y="288"/>
                    </a:lnTo>
                    <a:lnTo>
                      <a:pt x="2079" y="165"/>
                    </a:lnTo>
                    <a:lnTo>
                      <a:pt x="1812" y="82"/>
                    </a:lnTo>
                    <a:lnTo>
                      <a:pt x="1544" y="21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9"/>
              <p:cNvSpPr/>
              <p:nvPr/>
            </p:nvSpPr>
            <p:spPr>
              <a:xfrm>
                <a:off x="5014325" y="2235875"/>
                <a:ext cx="315475" cy="160575"/>
              </a:xfrm>
              <a:custGeom>
                <a:avLst/>
                <a:gdLst/>
                <a:ahLst/>
                <a:cxnLst/>
                <a:rect l="l" t="t" r="r" b="b"/>
                <a:pathLst>
                  <a:path w="12619" h="6423" extrusionOk="0">
                    <a:moveTo>
                      <a:pt x="7328" y="1"/>
                    </a:moveTo>
                    <a:lnTo>
                      <a:pt x="6690" y="309"/>
                    </a:lnTo>
                    <a:lnTo>
                      <a:pt x="6032" y="618"/>
                    </a:lnTo>
                    <a:lnTo>
                      <a:pt x="5311" y="927"/>
                    </a:lnTo>
                    <a:lnTo>
                      <a:pt x="4591" y="1215"/>
                    </a:lnTo>
                    <a:lnTo>
                      <a:pt x="4220" y="1339"/>
                    </a:lnTo>
                    <a:lnTo>
                      <a:pt x="3850" y="1442"/>
                    </a:lnTo>
                    <a:lnTo>
                      <a:pt x="3459" y="1544"/>
                    </a:lnTo>
                    <a:lnTo>
                      <a:pt x="3088" y="1606"/>
                    </a:lnTo>
                    <a:lnTo>
                      <a:pt x="2697" y="1668"/>
                    </a:lnTo>
                    <a:lnTo>
                      <a:pt x="2306" y="1709"/>
                    </a:lnTo>
                    <a:lnTo>
                      <a:pt x="1524" y="1709"/>
                    </a:lnTo>
                    <a:lnTo>
                      <a:pt x="1133" y="1688"/>
                    </a:lnTo>
                    <a:lnTo>
                      <a:pt x="927" y="1688"/>
                    </a:lnTo>
                    <a:lnTo>
                      <a:pt x="721" y="1709"/>
                    </a:lnTo>
                    <a:lnTo>
                      <a:pt x="536" y="1750"/>
                    </a:lnTo>
                    <a:lnTo>
                      <a:pt x="371" y="1833"/>
                    </a:lnTo>
                    <a:lnTo>
                      <a:pt x="227" y="1935"/>
                    </a:lnTo>
                    <a:lnTo>
                      <a:pt x="166" y="1997"/>
                    </a:lnTo>
                    <a:lnTo>
                      <a:pt x="104" y="2080"/>
                    </a:lnTo>
                    <a:lnTo>
                      <a:pt x="63" y="2182"/>
                    </a:lnTo>
                    <a:lnTo>
                      <a:pt x="21" y="2306"/>
                    </a:lnTo>
                    <a:lnTo>
                      <a:pt x="1" y="2429"/>
                    </a:lnTo>
                    <a:lnTo>
                      <a:pt x="1" y="2594"/>
                    </a:lnTo>
                    <a:lnTo>
                      <a:pt x="21" y="2759"/>
                    </a:lnTo>
                    <a:lnTo>
                      <a:pt x="42" y="2923"/>
                    </a:lnTo>
                    <a:lnTo>
                      <a:pt x="83" y="3068"/>
                    </a:lnTo>
                    <a:lnTo>
                      <a:pt x="124" y="3232"/>
                    </a:lnTo>
                    <a:lnTo>
                      <a:pt x="268" y="3520"/>
                    </a:lnTo>
                    <a:lnTo>
                      <a:pt x="433" y="3767"/>
                    </a:lnTo>
                    <a:lnTo>
                      <a:pt x="639" y="4014"/>
                    </a:lnTo>
                    <a:lnTo>
                      <a:pt x="865" y="4220"/>
                    </a:lnTo>
                    <a:lnTo>
                      <a:pt x="1112" y="4385"/>
                    </a:lnTo>
                    <a:lnTo>
                      <a:pt x="1339" y="4549"/>
                    </a:lnTo>
                    <a:lnTo>
                      <a:pt x="1627" y="4673"/>
                    </a:lnTo>
                    <a:lnTo>
                      <a:pt x="1915" y="4796"/>
                    </a:lnTo>
                    <a:lnTo>
                      <a:pt x="2203" y="4899"/>
                    </a:lnTo>
                    <a:lnTo>
                      <a:pt x="2491" y="4982"/>
                    </a:lnTo>
                    <a:lnTo>
                      <a:pt x="3109" y="5105"/>
                    </a:lnTo>
                    <a:lnTo>
                      <a:pt x="3685" y="5188"/>
                    </a:lnTo>
                    <a:lnTo>
                      <a:pt x="11363" y="6402"/>
                    </a:lnTo>
                    <a:lnTo>
                      <a:pt x="11548" y="6422"/>
                    </a:lnTo>
                    <a:lnTo>
                      <a:pt x="11692" y="6402"/>
                    </a:lnTo>
                    <a:lnTo>
                      <a:pt x="11754" y="6381"/>
                    </a:lnTo>
                    <a:lnTo>
                      <a:pt x="11815" y="6340"/>
                    </a:lnTo>
                    <a:lnTo>
                      <a:pt x="11877" y="6258"/>
                    </a:lnTo>
                    <a:lnTo>
                      <a:pt x="11918" y="6155"/>
                    </a:lnTo>
                    <a:lnTo>
                      <a:pt x="11939" y="6031"/>
                    </a:lnTo>
                    <a:lnTo>
                      <a:pt x="11939" y="5908"/>
                    </a:lnTo>
                    <a:lnTo>
                      <a:pt x="11939" y="5290"/>
                    </a:lnTo>
                    <a:lnTo>
                      <a:pt x="11959" y="4673"/>
                    </a:lnTo>
                    <a:lnTo>
                      <a:pt x="12021" y="4055"/>
                    </a:lnTo>
                    <a:lnTo>
                      <a:pt x="12083" y="3417"/>
                    </a:lnTo>
                    <a:lnTo>
                      <a:pt x="12186" y="2821"/>
                    </a:lnTo>
                    <a:lnTo>
                      <a:pt x="12309" y="2203"/>
                    </a:lnTo>
                    <a:lnTo>
                      <a:pt x="12453" y="1606"/>
                    </a:lnTo>
                    <a:lnTo>
                      <a:pt x="12618" y="989"/>
                    </a:lnTo>
                    <a:lnTo>
                      <a:pt x="12515" y="968"/>
                    </a:lnTo>
                    <a:lnTo>
                      <a:pt x="12351" y="1565"/>
                    </a:lnTo>
                    <a:lnTo>
                      <a:pt x="12206" y="2182"/>
                    </a:lnTo>
                    <a:lnTo>
                      <a:pt x="12083" y="2800"/>
                    </a:lnTo>
                    <a:lnTo>
                      <a:pt x="11980" y="3417"/>
                    </a:lnTo>
                    <a:lnTo>
                      <a:pt x="11918" y="4035"/>
                    </a:lnTo>
                    <a:lnTo>
                      <a:pt x="11857" y="4652"/>
                    </a:lnTo>
                    <a:lnTo>
                      <a:pt x="11836" y="5290"/>
                    </a:lnTo>
                    <a:lnTo>
                      <a:pt x="11836" y="5908"/>
                    </a:lnTo>
                    <a:lnTo>
                      <a:pt x="11815" y="6114"/>
                    </a:lnTo>
                    <a:lnTo>
                      <a:pt x="11795" y="6196"/>
                    </a:lnTo>
                    <a:lnTo>
                      <a:pt x="11733" y="6258"/>
                    </a:lnTo>
                    <a:lnTo>
                      <a:pt x="11671" y="6299"/>
                    </a:lnTo>
                    <a:lnTo>
                      <a:pt x="11568" y="6320"/>
                    </a:lnTo>
                    <a:lnTo>
                      <a:pt x="11486" y="6320"/>
                    </a:lnTo>
                    <a:lnTo>
                      <a:pt x="11383" y="6299"/>
                    </a:lnTo>
                    <a:lnTo>
                      <a:pt x="3706" y="5085"/>
                    </a:lnTo>
                    <a:lnTo>
                      <a:pt x="3109" y="4982"/>
                    </a:lnTo>
                    <a:lnTo>
                      <a:pt x="2512" y="4858"/>
                    </a:lnTo>
                    <a:lnTo>
                      <a:pt x="2224" y="4796"/>
                    </a:lnTo>
                    <a:lnTo>
                      <a:pt x="1936" y="4694"/>
                    </a:lnTo>
                    <a:lnTo>
                      <a:pt x="1668" y="4570"/>
                    </a:lnTo>
                    <a:lnTo>
                      <a:pt x="1401" y="4447"/>
                    </a:lnTo>
                    <a:lnTo>
                      <a:pt x="1174" y="4302"/>
                    </a:lnTo>
                    <a:lnTo>
                      <a:pt x="948" y="4138"/>
                    </a:lnTo>
                    <a:lnTo>
                      <a:pt x="721" y="3932"/>
                    </a:lnTo>
                    <a:lnTo>
                      <a:pt x="536" y="3706"/>
                    </a:lnTo>
                    <a:lnTo>
                      <a:pt x="371" y="3459"/>
                    </a:lnTo>
                    <a:lnTo>
                      <a:pt x="227" y="3191"/>
                    </a:lnTo>
                    <a:lnTo>
                      <a:pt x="186" y="3047"/>
                    </a:lnTo>
                    <a:lnTo>
                      <a:pt x="145" y="2903"/>
                    </a:lnTo>
                    <a:lnTo>
                      <a:pt x="124" y="2738"/>
                    </a:lnTo>
                    <a:lnTo>
                      <a:pt x="104" y="2594"/>
                    </a:lnTo>
                    <a:lnTo>
                      <a:pt x="124" y="2450"/>
                    </a:lnTo>
                    <a:lnTo>
                      <a:pt x="124" y="2327"/>
                    </a:lnTo>
                    <a:lnTo>
                      <a:pt x="166" y="2224"/>
                    </a:lnTo>
                    <a:lnTo>
                      <a:pt x="207" y="2141"/>
                    </a:lnTo>
                    <a:lnTo>
                      <a:pt x="248" y="2059"/>
                    </a:lnTo>
                    <a:lnTo>
                      <a:pt x="310" y="1997"/>
                    </a:lnTo>
                    <a:lnTo>
                      <a:pt x="454" y="1915"/>
                    </a:lnTo>
                    <a:lnTo>
                      <a:pt x="598" y="1853"/>
                    </a:lnTo>
                    <a:lnTo>
                      <a:pt x="783" y="1812"/>
                    </a:lnTo>
                    <a:lnTo>
                      <a:pt x="948" y="1791"/>
                    </a:lnTo>
                    <a:lnTo>
                      <a:pt x="1154" y="1791"/>
                    </a:lnTo>
                    <a:lnTo>
                      <a:pt x="1524" y="1812"/>
                    </a:lnTo>
                    <a:lnTo>
                      <a:pt x="1915" y="1833"/>
                    </a:lnTo>
                    <a:lnTo>
                      <a:pt x="2306" y="1812"/>
                    </a:lnTo>
                    <a:lnTo>
                      <a:pt x="2718" y="1771"/>
                    </a:lnTo>
                    <a:lnTo>
                      <a:pt x="3088" y="1730"/>
                    </a:lnTo>
                    <a:lnTo>
                      <a:pt x="3479" y="1647"/>
                    </a:lnTo>
                    <a:lnTo>
                      <a:pt x="3870" y="1544"/>
                    </a:lnTo>
                    <a:lnTo>
                      <a:pt x="4241" y="1442"/>
                    </a:lnTo>
                    <a:lnTo>
                      <a:pt x="4632" y="1318"/>
                    </a:lnTo>
                    <a:lnTo>
                      <a:pt x="5352" y="1030"/>
                    </a:lnTo>
                    <a:lnTo>
                      <a:pt x="6052" y="721"/>
                    </a:lnTo>
                    <a:lnTo>
                      <a:pt x="6731" y="412"/>
                    </a:lnTo>
                    <a:lnTo>
                      <a:pt x="7390" y="83"/>
                    </a:lnTo>
                    <a:lnTo>
                      <a:pt x="73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9"/>
              <p:cNvSpPr/>
              <p:nvPr/>
            </p:nvSpPr>
            <p:spPr>
              <a:xfrm>
                <a:off x="5480025" y="1963675"/>
                <a:ext cx="129700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4282" extrusionOk="0">
                    <a:moveTo>
                      <a:pt x="3561" y="1"/>
                    </a:moveTo>
                    <a:lnTo>
                      <a:pt x="3479" y="42"/>
                    </a:lnTo>
                    <a:lnTo>
                      <a:pt x="5022" y="2512"/>
                    </a:lnTo>
                    <a:lnTo>
                      <a:pt x="0" y="4179"/>
                    </a:lnTo>
                    <a:lnTo>
                      <a:pt x="21" y="4282"/>
                    </a:lnTo>
                    <a:lnTo>
                      <a:pt x="5187" y="2573"/>
                    </a:lnTo>
                    <a:lnTo>
                      <a:pt x="35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9"/>
              <p:cNvSpPr/>
              <p:nvPr/>
            </p:nvSpPr>
            <p:spPr>
              <a:xfrm>
                <a:off x="5654975" y="1716175"/>
                <a:ext cx="65375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903" extrusionOk="0">
                    <a:moveTo>
                      <a:pt x="103" y="0"/>
                    </a:moveTo>
                    <a:lnTo>
                      <a:pt x="0" y="62"/>
                    </a:lnTo>
                    <a:lnTo>
                      <a:pt x="289" y="453"/>
                    </a:lnTo>
                    <a:lnTo>
                      <a:pt x="577" y="824"/>
                    </a:lnTo>
                    <a:lnTo>
                      <a:pt x="885" y="1194"/>
                    </a:lnTo>
                    <a:lnTo>
                      <a:pt x="1194" y="1544"/>
                    </a:lnTo>
                    <a:lnTo>
                      <a:pt x="1523" y="1914"/>
                    </a:lnTo>
                    <a:lnTo>
                      <a:pt x="1853" y="2244"/>
                    </a:lnTo>
                    <a:lnTo>
                      <a:pt x="2182" y="2573"/>
                    </a:lnTo>
                    <a:lnTo>
                      <a:pt x="2532" y="2902"/>
                    </a:lnTo>
                    <a:lnTo>
                      <a:pt x="2614" y="2820"/>
                    </a:lnTo>
                    <a:lnTo>
                      <a:pt x="2264" y="2491"/>
                    </a:lnTo>
                    <a:lnTo>
                      <a:pt x="1915" y="2161"/>
                    </a:lnTo>
                    <a:lnTo>
                      <a:pt x="1585" y="1832"/>
                    </a:lnTo>
                    <a:lnTo>
                      <a:pt x="1277" y="1482"/>
                    </a:lnTo>
                    <a:lnTo>
                      <a:pt x="968" y="1132"/>
                    </a:lnTo>
                    <a:lnTo>
                      <a:pt x="659" y="762"/>
                    </a:lnTo>
                    <a:lnTo>
                      <a:pt x="371" y="371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9"/>
              <p:cNvSpPr/>
              <p:nvPr/>
            </p:nvSpPr>
            <p:spPr>
              <a:xfrm>
                <a:off x="5735250" y="1707925"/>
                <a:ext cx="91100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3315" extrusionOk="0">
                    <a:moveTo>
                      <a:pt x="62" y="1"/>
                    </a:moveTo>
                    <a:lnTo>
                      <a:pt x="0" y="83"/>
                    </a:lnTo>
                    <a:lnTo>
                      <a:pt x="474" y="454"/>
                    </a:lnTo>
                    <a:lnTo>
                      <a:pt x="947" y="824"/>
                    </a:lnTo>
                    <a:lnTo>
                      <a:pt x="1400" y="1215"/>
                    </a:lnTo>
                    <a:lnTo>
                      <a:pt x="1853" y="1606"/>
                    </a:lnTo>
                    <a:lnTo>
                      <a:pt x="2306" y="2018"/>
                    </a:lnTo>
                    <a:lnTo>
                      <a:pt x="2738" y="2450"/>
                    </a:lnTo>
                    <a:lnTo>
                      <a:pt x="3149" y="2862"/>
                    </a:lnTo>
                    <a:lnTo>
                      <a:pt x="3561" y="3315"/>
                    </a:lnTo>
                    <a:lnTo>
                      <a:pt x="3643" y="3232"/>
                    </a:lnTo>
                    <a:lnTo>
                      <a:pt x="3232" y="2800"/>
                    </a:lnTo>
                    <a:lnTo>
                      <a:pt x="2800" y="2368"/>
                    </a:lnTo>
                    <a:lnTo>
                      <a:pt x="2367" y="1936"/>
                    </a:lnTo>
                    <a:lnTo>
                      <a:pt x="1935" y="1524"/>
                    </a:lnTo>
                    <a:lnTo>
                      <a:pt x="1482" y="1133"/>
                    </a:lnTo>
                    <a:lnTo>
                      <a:pt x="1009" y="742"/>
                    </a:lnTo>
                    <a:lnTo>
                      <a:pt x="535" y="371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9"/>
              <p:cNvSpPr/>
              <p:nvPr/>
            </p:nvSpPr>
            <p:spPr>
              <a:xfrm>
                <a:off x="5907625" y="1376550"/>
                <a:ext cx="911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903" extrusionOk="0">
                    <a:moveTo>
                      <a:pt x="3602" y="1"/>
                    </a:moveTo>
                    <a:lnTo>
                      <a:pt x="3047" y="227"/>
                    </a:lnTo>
                    <a:lnTo>
                      <a:pt x="2532" y="495"/>
                    </a:lnTo>
                    <a:lnTo>
                      <a:pt x="2038" y="783"/>
                    </a:lnTo>
                    <a:lnTo>
                      <a:pt x="1565" y="1133"/>
                    </a:lnTo>
                    <a:lnTo>
                      <a:pt x="1133" y="1503"/>
                    </a:lnTo>
                    <a:lnTo>
                      <a:pt x="721" y="1915"/>
                    </a:lnTo>
                    <a:lnTo>
                      <a:pt x="330" y="2368"/>
                    </a:lnTo>
                    <a:lnTo>
                      <a:pt x="0" y="2841"/>
                    </a:lnTo>
                    <a:lnTo>
                      <a:pt x="83" y="2903"/>
                    </a:lnTo>
                    <a:lnTo>
                      <a:pt x="433" y="2430"/>
                    </a:lnTo>
                    <a:lnTo>
                      <a:pt x="803" y="1997"/>
                    </a:lnTo>
                    <a:lnTo>
                      <a:pt x="1194" y="1586"/>
                    </a:lnTo>
                    <a:lnTo>
                      <a:pt x="1627" y="1215"/>
                    </a:lnTo>
                    <a:lnTo>
                      <a:pt x="2100" y="886"/>
                    </a:lnTo>
                    <a:lnTo>
                      <a:pt x="2594" y="577"/>
                    </a:lnTo>
                    <a:lnTo>
                      <a:pt x="3108" y="330"/>
                    </a:lnTo>
                    <a:lnTo>
                      <a:pt x="3644" y="104"/>
                    </a:lnTo>
                    <a:lnTo>
                      <a:pt x="36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9"/>
              <p:cNvSpPr/>
              <p:nvPr/>
            </p:nvSpPr>
            <p:spPr>
              <a:xfrm>
                <a:off x="5474350" y="1575700"/>
                <a:ext cx="132800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5620" extrusionOk="0">
                    <a:moveTo>
                      <a:pt x="1462" y="0"/>
                    </a:moveTo>
                    <a:lnTo>
                      <a:pt x="1256" y="41"/>
                    </a:lnTo>
                    <a:lnTo>
                      <a:pt x="1071" y="103"/>
                    </a:lnTo>
                    <a:lnTo>
                      <a:pt x="968" y="185"/>
                    </a:lnTo>
                    <a:lnTo>
                      <a:pt x="906" y="268"/>
                    </a:lnTo>
                    <a:lnTo>
                      <a:pt x="845" y="371"/>
                    </a:lnTo>
                    <a:lnTo>
                      <a:pt x="804" y="474"/>
                    </a:lnTo>
                    <a:lnTo>
                      <a:pt x="804" y="597"/>
                    </a:lnTo>
                    <a:lnTo>
                      <a:pt x="804" y="700"/>
                    </a:lnTo>
                    <a:lnTo>
                      <a:pt x="804" y="865"/>
                    </a:lnTo>
                    <a:lnTo>
                      <a:pt x="783" y="926"/>
                    </a:lnTo>
                    <a:lnTo>
                      <a:pt x="762" y="988"/>
                    </a:lnTo>
                    <a:lnTo>
                      <a:pt x="721" y="1050"/>
                    </a:lnTo>
                    <a:lnTo>
                      <a:pt x="659" y="1091"/>
                    </a:lnTo>
                    <a:lnTo>
                      <a:pt x="515" y="1153"/>
                    </a:lnTo>
                    <a:lnTo>
                      <a:pt x="371" y="1235"/>
                    </a:lnTo>
                    <a:lnTo>
                      <a:pt x="227" y="1338"/>
                    </a:lnTo>
                    <a:lnTo>
                      <a:pt x="124" y="1482"/>
                    </a:lnTo>
                    <a:lnTo>
                      <a:pt x="63" y="1647"/>
                    </a:lnTo>
                    <a:lnTo>
                      <a:pt x="21" y="1812"/>
                    </a:lnTo>
                    <a:lnTo>
                      <a:pt x="1" y="1997"/>
                    </a:lnTo>
                    <a:lnTo>
                      <a:pt x="1" y="2182"/>
                    </a:lnTo>
                    <a:lnTo>
                      <a:pt x="21" y="2532"/>
                    </a:lnTo>
                    <a:lnTo>
                      <a:pt x="351" y="5311"/>
                    </a:lnTo>
                    <a:lnTo>
                      <a:pt x="371" y="5434"/>
                    </a:lnTo>
                    <a:lnTo>
                      <a:pt x="412" y="5496"/>
                    </a:lnTo>
                    <a:lnTo>
                      <a:pt x="454" y="5558"/>
                    </a:lnTo>
                    <a:lnTo>
                      <a:pt x="536" y="5599"/>
                    </a:lnTo>
                    <a:lnTo>
                      <a:pt x="618" y="5619"/>
                    </a:lnTo>
                    <a:lnTo>
                      <a:pt x="701" y="5619"/>
                    </a:lnTo>
                    <a:lnTo>
                      <a:pt x="783" y="5578"/>
                    </a:lnTo>
                    <a:lnTo>
                      <a:pt x="927" y="5516"/>
                    </a:lnTo>
                    <a:lnTo>
                      <a:pt x="1153" y="5413"/>
                    </a:lnTo>
                    <a:lnTo>
                      <a:pt x="1400" y="5331"/>
                    </a:lnTo>
                    <a:lnTo>
                      <a:pt x="1647" y="5269"/>
                    </a:lnTo>
                    <a:lnTo>
                      <a:pt x="1894" y="5208"/>
                    </a:lnTo>
                    <a:lnTo>
                      <a:pt x="2430" y="5146"/>
                    </a:lnTo>
                    <a:lnTo>
                      <a:pt x="2944" y="5125"/>
                    </a:lnTo>
                    <a:lnTo>
                      <a:pt x="3582" y="5084"/>
                    </a:lnTo>
                    <a:lnTo>
                      <a:pt x="3891" y="5043"/>
                    </a:lnTo>
                    <a:lnTo>
                      <a:pt x="4200" y="4981"/>
                    </a:lnTo>
                    <a:lnTo>
                      <a:pt x="4488" y="4899"/>
                    </a:lnTo>
                    <a:lnTo>
                      <a:pt x="4776" y="4796"/>
                    </a:lnTo>
                    <a:lnTo>
                      <a:pt x="5044" y="4652"/>
                    </a:lnTo>
                    <a:lnTo>
                      <a:pt x="5311" y="4487"/>
                    </a:lnTo>
                    <a:lnTo>
                      <a:pt x="5229" y="4405"/>
                    </a:lnTo>
                    <a:lnTo>
                      <a:pt x="5002" y="4570"/>
                    </a:lnTo>
                    <a:lnTo>
                      <a:pt x="4735" y="4714"/>
                    </a:lnTo>
                    <a:lnTo>
                      <a:pt x="4467" y="4817"/>
                    </a:lnTo>
                    <a:lnTo>
                      <a:pt x="4179" y="4878"/>
                    </a:lnTo>
                    <a:lnTo>
                      <a:pt x="3891" y="4940"/>
                    </a:lnTo>
                    <a:lnTo>
                      <a:pt x="3582" y="4961"/>
                    </a:lnTo>
                    <a:lnTo>
                      <a:pt x="2944" y="5002"/>
                    </a:lnTo>
                    <a:lnTo>
                      <a:pt x="2409" y="5043"/>
                    </a:lnTo>
                    <a:lnTo>
                      <a:pt x="1874" y="5105"/>
                    </a:lnTo>
                    <a:lnTo>
                      <a:pt x="1606" y="5166"/>
                    </a:lnTo>
                    <a:lnTo>
                      <a:pt x="1359" y="5228"/>
                    </a:lnTo>
                    <a:lnTo>
                      <a:pt x="1112" y="5311"/>
                    </a:lnTo>
                    <a:lnTo>
                      <a:pt x="886" y="5413"/>
                    </a:lnTo>
                    <a:lnTo>
                      <a:pt x="783" y="5475"/>
                    </a:lnTo>
                    <a:lnTo>
                      <a:pt x="680" y="5496"/>
                    </a:lnTo>
                    <a:lnTo>
                      <a:pt x="598" y="5516"/>
                    </a:lnTo>
                    <a:lnTo>
                      <a:pt x="557" y="5496"/>
                    </a:lnTo>
                    <a:lnTo>
                      <a:pt x="536" y="5475"/>
                    </a:lnTo>
                    <a:lnTo>
                      <a:pt x="495" y="5434"/>
                    </a:lnTo>
                    <a:lnTo>
                      <a:pt x="474" y="5393"/>
                    </a:lnTo>
                    <a:lnTo>
                      <a:pt x="474" y="5290"/>
                    </a:lnTo>
                    <a:lnTo>
                      <a:pt x="124" y="2511"/>
                    </a:lnTo>
                    <a:lnTo>
                      <a:pt x="104" y="2182"/>
                    </a:lnTo>
                    <a:lnTo>
                      <a:pt x="104" y="2017"/>
                    </a:lnTo>
                    <a:lnTo>
                      <a:pt x="124" y="1853"/>
                    </a:lnTo>
                    <a:lnTo>
                      <a:pt x="166" y="1688"/>
                    </a:lnTo>
                    <a:lnTo>
                      <a:pt x="227" y="1544"/>
                    </a:lnTo>
                    <a:lnTo>
                      <a:pt x="310" y="1420"/>
                    </a:lnTo>
                    <a:lnTo>
                      <a:pt x="433" y="1318"/>
                    </a:lnTo>
                    <a:lnTo>
                      <a:pt x="557" y="1256"/>
                    </a:lnTo>
                    <a:lnTo>
                      <a:pt x="721" y="1173"/>
                    </a:lnTo>
                    <a:lnTo>
                      <a:pt x="783" y="1112"/>
                    </a:lnTo>
                    <a:lnTo>
                      <a:pt x="845" y="1050"/>
                    </a:lnTo>
                    <a:lnTo>
                      <a:pt x="886" y="968"/>
                    </a:lnTo>
                    <a:lnTo>
                      <a:pt x="906" y="885"/>
                    </a:lnTo>
                    <a:lnTo>
                      <a:pt x="906" y="700"/>
                    </a:lnTo>
                    <a:lnTo>
                      <a:pt x="906" y="597"/>
                    </a:lnTo>
                    <a:lnTo>
                      <a:pt x="906" y="494"/>
                    </a:lnTo>
                    <a:lnTo>
                      <a:pt x="948" y="391"/>
                    </a:lnTo>
                    <a:lnTo>
                      <a:pt x="1009" y="309"/>
                    </a:lnTo>
                    <a:lnTo>
                      <a:pt x="1071" y="247"/>
                    </a:lnTo>
                    <a:lnTo>
                      <a:pt x="1133" y="206"/>
                    </a:lnTo>
                    <a:lnTo>
                      <a:pt x="1298" y="144"/>
                    </a:lnTo>
                    <a:lnTo>
                      <a:pt x="1462" y="103"/>
                    </a:lnTo>
                    <a:lnTo>
                      <a:pt x="1647" y="124"/>
                    </a:lnTo>
                    <a:lnTo>
                      <a:pt x="1812" y="165"/>
                    </a:lnTo>
                    <a:lnTo>
                      <a:pt x="1956" y="206"/>
                    </a:lnTo>
                    <a:lnTo>
                      <a:pt x="2080" y="288"/>
                    </a:lnTo>
                    <a:lnTo>
                      <a:pt x="2327" y="432"/>
                    </a:lnTo>
                    <a:lnTo>
                      <a:pt x="2594" y="577"/>
                    </a:lnTo>
                    <a:lnTo>
                      <a:pt x="2738" y="659"/>
                    </a:lnTo>
                    <a:lnTo>
                      <a:pt x="2882" y="721"/>
                    </a:lnTo>
                    <a:lnTo>
                      <a:pt x="3026" y="762"/>
                    </a:lnTo>
                    <a:lnTo>
                      <a:pt x="3171" y="782"/>
                    </a:lnTo>
                    <a:lnTo>
                      <a:pt x="3459" y="824"/>
                    </a:lnTo>
                    <a:lnTo>
                      <a:pt x="3665" y="865"/>
                    </a:lnTo>
                    <a:lnTo>
                      <a:pt x="3870" y="906"/>
                    </a:lnTo>
                    <a:lnTo>
                      <a:pt x="4076" y="968"/>
                    </a:lnTo>
                    <a:lnTo>
                      <a:pt x="4241" y="1050"/>
                    </a:lnTo>
                    <a:lnTo>
                      <a:pt x="4385" y="1173"/>
                    </a:lnTo>
                    <a:lnTo>
                      <a:pt x="4508" y="1318"/>
                    </a:lnTo>
                    <a:lnTo>
                      <a:pt x="4694" y="1606"/>
                    </a:lnTo>
                    <a:lnTo>
                      <a:pt x="4817" y="1791"/>
                    </a:lnTo>
                    <a:lnTo>
                      <a:pt x="4941" y="1956"/>
                    </a:lnTo>
                    <a:lnTo>
                      <a:pt x="5085" y="2120"/>
                    </a:lnTo>
                    <a:lnTo>
                      <a:pt x="5167" y="2182"/>
                    </a:lnTo>
                    <a:lnTo>
                      <a:pt x="5249" y="2244"/>
                    </a:lnTo>
                    <a:lnTo>
                      <a:pt x="5311" y="2141"/>
                    </a:lnTo>
                    <a:lnTo>
                      <a:pt x="5147" y="2038"/>
                    </a:lnTo>
                    <a:lnTo>
                      <a:pt x="5023" y="1894"/>
                    </a:lnTo>
                    <a:lnTo>
                      <a:pt x="4900" y="1729"/>
                    </a:lnTo>
                    <a:lnTo>
                      <a:pt x="4797" y="1565"/>
                    </a:lnTo>
                    <a:lnTo>
                      <a:pt x="4694" y="1400"/>
                    </a:lnTo>
                    <a:lnTo>
                      <a:pt x="4591" y="1235"/>
                    </a:lnTo>
                    <a:lnTo>
                      <a:pt x="4467" y="1091"/>
                    </a:lnTo>
                    <a:lnTo>
                      <a:pt x="4303" y="968"/>
                    </a:lnTo>
                    <a:lnTo>
                      <a:pt x="4220" y="906"/>
                    </a:lnTo>
                    <a:lnTo>
                      <a:pt x="4117" y="865"/>
                    </a:lnTo>
                    <a:lnTo>
                      <a:pt x="3912" y="782"/>
                    </a:lnTo>
                    <a:lnTo>
                      <a:pt x="3685" y="741"/>
                    </a:lnTo>
                    <a:lnTo>
                      <a:pt x="3479" y="721"/>
                    </a:lnTo>
                    <a:lnTo>
                      <a:pt x="3191" y="679"/>
                    </a:lnTo>
                    <a:lnTo>
                      <a:pt x="2924" y="618"/>
                    </a:lnTo>
                    <a:lnTo>
                      <a:pt x="2780" y="556"/>
                    </a:lnTo>
                    <a:lnTo>
                      <a:pt x="2635" y="494"/>
                    </a:lnTo>
                    <a:lnTo>
                      <a:pt x="2388" y="330"/>
                    </a:lnTo>
                    <a:lnTo>
                      <a:pt x="2141" y="185"/>
                    </a:lnTo>
                    <a:lnTo>
                      <a:pt x="1997" y="124"/>
                    </a:lnTo>
                    <a:lnTo>
                      <a:pt x="1853" y="62"/>
                    </a:lnTo>
                    <a:lnTo>
                      <a:pt x="16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9"/>
              <p:cNvSpPr/>
              <p:nvPr/>
            </p:nvSpPr>
            <p:spPr>
              <a:xfrm>
                <a:off x="5970925" y="1143975"/>
                <a:ext cx="75150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3479" extrusionOk="0">
                    <a:moveTo>
                      <a:pt x="62" y="0"/>
                    </a:moveTo>
                    <a:lnTo>
                      <a:pt x="21" y="124"/>
                    </a:lnTo>
                    <a:lnTo>
                      <a:pt x="0" y="247"/>
                    </a:lnTo>
                    <a:lnTo>
                      <a:pt x="21" y="371"/>
                    </a:lnTo>
                    <a:lnTo>
                      <a:pt x="83" y="494"/>
                    </a:lnTo>
                    <a:lnTo>
                      <a:pt x="144" y="597"/>
                    </a:lnTo>
                    <a:lnTo>
                      <a:pt x="227" y="700"/>
                    </a:lnTo>
                    <a:lnTo>
                      <a:pt x="329" y="783"/>
                    </a:lnTo>
                    <a:lnTo>
                      <a:pt x="432" y="844"/>
                    </a:lnTo>
                    <a:lnTo>
                      <a:pt x="556" y="927"/>
                    </a:lnTo>
                    <a:lnTo>
                      <a:pt x="679" y="968"/>
                    </a:lnTo>
                    <a:lnTo>
                      <a:pt x="823" y="1009"/>
                    </a:lnTo>
                    <a:lnTo>
                      <a:pt x="947" y="1030"/>
                    </a:lnTo>
                    <a:lnTo>
                      <a:pt x="1956" y="1030"/>
                    </a:lnTo>
                    <a:lnTo>
                      <a:pt x="2182" y="1071"/>
                    </a:lnTo>
                    <a:lnTo>
                      <a:pt x="2305" y="1112"/>
                    </a:lnTo>
                    <a:lnTo>
                      <a:pt x="2408" y="1153"/>
                    </a:lnTo>
                    <a:lnTo>
                      <a:pt x="2532" y="1235"/>
                    </a:lnTo>
                    <a:lnTo>
                      <a:pt x="2635" y="1338"/>
                    </a:lnTo>
                    <a:lnTo>
                      <a:pt x="2717" y="1462"/>
                    </a:lnTo>
                    <a:lnTo>
                      <a:pt x="2799" y="1606"/>
                    </a:lnTo>
                    <a:lnTo>
                      <a:pt x="2861" y="1750"/>
                    </a:lnTo>
                    <a:lnTo>
                      <a:pt x="2882" y="1915"/>
                    </a:lnTo>
                    <a:lnTo>
                      <a:pt x="2902" y="2059"/>
                    </a:lnTo>
                    <a:lnTo>
                      <a:pt x="2882" y="2223"/>
                    </a:lnTo>
                    <a:lnTo>
                      <a:pt x="2861" y="2367"/>
                    </a:lnTo>
                    <a:lnTo>
                      <a:pt x="2799" y="2512"/>
                    </a:lnTo>
                    <a:lnTo>
                      <a:pt x="2738" y="2656"/>
                    </a:lnTo>
                    <a:lnTo>
                      <a:pt x="2655" y="2779"/>
                    </a:lnTo>
                    <a:lnTo>
                      <a:pt x="2552" y="2903"/>
                    </a:lnTo>
                    <a:lnTo>
                      <a:pt x="2450" y="3026"/>
                    </a:lnTo>
                    <a:lnTo>
                      <a:pt x="2305" y="3129"/>
                    </a:lnTo>
                    <a:lnTo>
                      <a:pt x="2182" y="3211"/>
                    </a:lnTo>
                    <a:lnTo>
                      <a:pt x="1976" y="3314"/>
                    </a:lnTo>
                    <a:lnTo>
                      <a:pt x="1791" y="3376"/>
                    </a:lnTo>
                    <a:lnTo>
                      <a:pt x="1606" y="3376"/>
                    </a:lnTo>
                    <a:lnTo>
                      <a:pt x="1523" y="3355"/>
                    </a:lnTo>
                    <a:lnTo>
                      <a:pt x="1441" y="3335"/>
                    </a:lnTo>
                    <a:lnTo>
                      <a:pt x="1359" y="3273"/>
                    </a:lnTo>
                    <a:lnTo>
                      <a:pt x="1276" y="3211"/>
                    </a:lnTo>
                    <a:lnTo>
                      <a:pt x="1235" y="3108"/>
                    </a:lnTo>
                    <a:lnTo>
                      <a:pt x="1194" y="3005"/>
                    </a:lnTo>
                    <a:lnTo>
                      <a:pt x="1194" y="2944"/>
                    </a:lnTo>
                    <a:lnTo>
                      <a:pt x="1215" y="2882"/>
                    </a:lnTo>
                    <a:lnTo>
                      <a:pt x="1235" y="2820"/>
                    </a:lnTo>
                    <a:lnTo>
                      <a:pt x="1276" y="2738"/>
                    </a:lnTo>
                    <a:lnTo>
                      <a:pt x="1215" y="2676"/>
                    </a:lnTo>
                    <a:lnTo>
                      <a:pt x="1153" y="2738"/>
                    </a:lnTo>
                    <a:lnTo>
                      <a:pt x="1112" y="2820"/>
                    </a:lnTo>
                    <a:lnTo>
                      <a:pt x="1091" y="2923"/>
                    </a:lnTo>
                    <a:lnTo>
                      <a:pt x="1091" y="3026"/>
                    </a:lnTo>
                    <a:lnTo>
                      <a:pt x="1132" y="3150"/>
                    </a:lnTo>
                    <a:lnTo>
                      <a:pt x="1194" y="3273"/>
                    </a:lnTo>
                    <a:lnTo>
                      <a:pt x="1297" y="3355"/>
                    </a:lnTo>
                    <a:lnTo>
                      <a:pt x="1400" y="3438"/>
                    </a:lnTo>
                    <a:lnTo>
                      <a:pt x="1523" y="3479"/>
                    </a:lnTo>
                    <a:lnTo>
                      <a:pt x="1832" y="3479"/>
                    </a:lnTo>
                    <a:lnTo>
                      <a:pt x="1997" y="3417"/>
                    </a:lnTo>
                    <a:lnTo>
                      <a:pt x="2120" y="3376"/>
                    </a:lnTo>
                    <a:lnTo>
                      <a:pt x="2223" y="3314"/>
                    </a:lnTo>
                    <a:lnTo>
                      <a:pt x="2388" y="3211"/>
                    </a:lnTo>
                    <a:lnTo>
                      <a:pt x="2511" y="3088"/>
                    </a:lnTo>
                    <a:lnTo>
                      <a:pt x="2635" y="2964"/>
                    </a:lnTo>
                    <a:lnTo>
                      <a:pt x="2738" y="2841"/>
                    </a:lnTo>
                    <a:lnTo>
                      <a:pt x="2841" y="2697"/>
                    </a:lnTo>
                    <a:lnTo>
                      <a:pt x="2902" y="2553"/>
                    </a:lnTo>
                    <a:lnTo>
                      <a:pt x="2964" y="2388"/>
                    </a:lnTo>
                    <a:lnTo>
                      <a:pt x="2985" y="2244"/>
                    </a:lnTo>
                    <a:lnTo>
                      <a:pt x="3005" y="2059"/>
                    </a:lnTo>
                    <a:lnTo>
                      <a:pt x="3005" y="1894"/>
                    </a:lnTo>
                    <a:lnTo>
                      <a:pt x="2964" y="1709"/>
                    </a:lnTo>
                    <a:lnTo>
                      <a:pt x="2902" y="1565"/>
                    </a:lnTo>
                    <a:lnTo>
                      <a:pt x="2820" y="1400"/>
                    </a:lnTo>
                    <a:lnTo>
                      <a:pt x="2717" y="1277"/>
                    </a:lnTo>
                    <a:lnTo>
                      <a:pt x="2594" y="1153"/>
                    </a:lnTo>
                    <a:lnTo>
                      <a:pt x="2450" y="1071"/>
                    </a:lnTo>
                    <a:lnTo>
                      <a:pt x="2347" y="1009"/>
                    </a:lnTo>
                    <a:lnTo>
                      <a:pt x="2223" y="968"/>
                    </a:lnTo>
                    <a:lnTo>
                      <a:pt x="1956" y="927"/>
                    </a:lnTo>
                    <a:lnTo>
                      <a:pt x="1709" y="906"/>
                    </a:lnTo>
                    <a:lnTo>
                      <a:pt x="1441" y="927"/>
                    </a:lnTo>
                    <a:lnTo>
                      <a:pt x="1194" y="927"/>
                    </a:lnTo>
                    <a:lnTo>
                      <a:pt x="947" y="906"/>
                    </a:lnTo>
                    <a:lnTo>
                      <a:pt x="844" y="906"/>
                    </a:lnTo>
                    <a:lnTo>
                      <a:pt x="721" y="865"/>
                    </a:lnTo>
                    <a:lnTo>
                      <a:pt x="618" y="824"/>
                    </a:lnTo>
                    <a:lnTo>
                      <a:pt x="494" y="762"/>
                    </a:lnTo>
                    <a:lnTo>
                      <a:pt x="412" y="700"/>
                    </a:lnTo>
                    <a:lnTo>
                      <a:pt x="309" y="618"/>
                    </a:lnTo>
                    <a:lnTo>
                      <a:pt x="247" y="536"/>
                    </a:lnTo>
                    <a:lnTo>
                      <a:pt x="185" y="453"/>
                    </a:lnTo>
                    <a:lnTo>
                      <a:pt x="144" y="371"/>
                    </a:lnTo>
                    <a:lnTo>
                      <a:pt x="124" y="268"/>
                    </a:lnTo>
                    <a:lnTo>
                      <a:pt x="124" y="165"/>
                    </a:lnTo>
                    <a:lnTo>
                      <a:pt x="165" y="4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5858225" y="1029750"/>
                <a:ext cx="326775" cy="160050"/>
              </a:xfrm>
              <a:custGeom>
                <a:avLst/>
                <a:gdLst/>
                <a:ahLst/>
                <a:cxnLst/>
                <a:rect l="l" t="t" r="r" b="b"/>
                <a:pathLst>
                  <a:path w="13071" h="6402" extrusionOk="0">
                    <a:moveTo>
                      <a:pt x="7637" y="0"/>
                    </a:moveTo>
                    <a:lnTo>
                      <a:pt x="7246" y="21"/>
                    </a:lnTo>
                    <a:lnTo>
                      <a:pt x="6875" y="103"/>
                    </a:lnTo>
                    <a:lnTo>
                      <a:pt x="6484" y="185"/>
                    </a:lnTo>
                    <a:lnTo>
                      <a:pt x="6134" y="309"/>
                    </a:lnTo>
                    <a:lnTo>
                      <a:pt x="5764" y="453"/>
                    </a:lnTo>
                    <a:lnTo>
                      <a:pt x="5414" y="638"/>
                    </a:lnTo>
                    <a:lnTo>
                      <a:pt x="5084" y="823"/>
                    </a:lnTo>
                    <a:lnTo>
                      <a:pt x="4755" y="1050"/>
                    </a:lnTo>
                    <a:lnTo>
                      <a:pt x="4467" y="1297"/>
                    </a:lnTo>
                    <a:lnTo>
                      <a:pt x="4179" y="1564"/>
                    </a:lnTo>
                    <a:lnTo>
                      <a:pt x="3911" y="1853"/>
                    </a:lnTo>
                    <a:lnTo>
                      <a:pt x="3685" y="2161"/>
                    </a:lnTo>
                    <a:lnTo>
                      <a:pt x="3458" y="2491"/>
                    </a:lnTo>
                    <a:lnTo>
                      <a:pt x="3273" y="2820"/>
                    </a:lnTo>
                    <a:lnTo>
                      <a:pt x="2491" y="2717"/>
                    </a:lnTo>
                    <a:lnTo>
                      <a:pt x="2079" y="2676"/>
                    </a:lnTo>
                    <a:lnTo>
                      <a:pt x="1668" y="2635"/>
                    </a:lnTo>
                    <a:lnTo>
                      <a:pt x="844" y="2635"/>
                    </a:lnTo>
                    <a:lnTo>
                      <a:pt x="433" y="2676"/>
                    </a:lnTo>
                    <a:lnTo>
                      <a:pt x="42" y="2738"/>
                    </a:lnTo>
                    <a:lnTo>
                      <a:pt x="21" y="2840"/>
                    </a:lnTo>
                    <a:lnTo>
                      <a:pt x="1" y="2964"/>
                    </a:lnTo>
                    <a:lnTo>
                      <a:pt x="42" y="3067"/>
                    </a:lnTo>
                    <a:lnTo>
                      <a:pt x="83" y="3170"/>
                    </a:lnTo>
                    <a:lnTo>
                      <a:pt x="145" y="3273"/>
                    </a:lnTo>
                    <a:lnTo>
                      <a:pt x="227" y="3376"/>
                    </a:lnTo>
                    <a:lnTo>
                      <a:pt x="433" y="3540"/>
                    </a:lnTo>
                    <a:lnTo>
                      <a:pt x="659" y="3705"/>
                    </a:lnTo>
                    <a:lnTo>
                      <a:pt x="906" y="3849"/>
                    </a:lnTo>
                    <a:lnTo>
                      <a:pt x="1153" y="3952"/>
                    </a:lnTo>
                    <a:lnTo>
                      <a:pt x="1400" y="4055"/>
                    </a:lnTo>
                    <a:lnTo>
                      <a:pt x="1668" y="4137"/>
                    </a:lnTo>
                    <a:lnTo>
                      <a:pt x="1935" y="4178"/>
                    </a:lnTo>
                    <a:lnTo>
                      <a:pt x="2203" y="4220"/>
                    </a:lnTo>
                    <a:lnTo>
                      <a:pt x="2470" y="4240"/>
                    </a:lnTo>
                    <a:lnTo>
                      <a:pt x="2738" y="4240"/>
                    </a:lnTo>
                    <a:lnTo>
                      <a:pt x="3006" y="4220"/>
                    </a:lnTo>
                    <a:lnTo>
                      <a:pt x="3294" y="4178"/>
                    </a:lnTo>
                    <a:lnTo>
                      <a:pt x="3561" y="4137"/>
                    </a:lnTo>
                    <a:lnTo>
                      <a:pt x="3829" y="4055"/>
                    </a:lnTo>
                    <a:lnTo>
                      <a:pt x="4097" y="3973"/>
                    </a:lnTo>
                    <a:lnTo>
                      <a:pt x="4364" y="3870"/>
                    </a:lnTo>
                    <a:lnTo>
                      <a:pt x="4632" y="3746"/>
                    </a:lnTo>
                    <a:lnTo>
                      <a:pt x="5002" y="4055"/>
                    </a:lnTo>
                    <a:lnTo>
                      <a:pt x="5373" y="4364"/>
                    </a:lnTo>
                    <a:lnTo>
                      <a:pt x="5784" y="4631"/>
                    </a:lnTo>
                    <a:lnTo>
                      <a:pt x="6196" y="4878"/>
                    </a:lnTo>
                    <a:lnTo>
                      <a:pt x="6608" y="5125"/>
                    </a:lnTo>
                    <a:lnTo>
                      <a:pt x="7040" y="5352"/>
                    </a:lnTo>
                    <a:lnTo>
                      <a:pt x="7472" y="5537"/>
                    </a:lnTo>
                    <a:lnTo>
                      <a:pt x="7925" y="5722"/>
                    </a:lnTo>
                    <a:lnTo>
                      <a:pt x="8378" y="5887"/>
                    </a:lnTo>
                    <a:lnTo>
                      <a:pt x="8831" y="6010"/>
                    </a:lnTo>
                    <a:lnTo>
                      <a:pt x="9304" y="6134"/>
                    </a:lnTo>
                    <a:lnTo>
                      <a:pt x="9777" y="6237"/>
                    </a:lnTo>
                    <a:lnTo>
                      <a:pt x="10251" y="6298"/>
                    </a:lnTo>
                    <a:lnTo>
                      <a:pt x="10724" y="6360"/>
                    </a:lnTo>
                    <a:lnTo>
                      <a:pt x="11218" y="6401"/>
                    </a:lnTo>
                    <a:lnTo>
                      <a:pt x="11692" y="6401"/>
                    </a:lnTo>
                    <a:lnTo>
                      <a:pt x="11794" y="6195"/>
                    </a:lnTo>
                    <a:lnTo>
                      <a:pt x="11918" y="6010"/>
                    </a:lnTo>
                    <a:lnTo>
                      <a:pt x="12083" y="5846"/>
                    </a:lnTo>
                    <a:lnTo>
                      <a:pt x="12247" y="5681"/>
                    </a:lnTo>
                    <a:lnTo>
                      <a:pt x="12433" y="5557"/>
                    </a:lnTo>
                    <a:lnTo>
                      <a:pt x="12618" y="5434"/>
                    </a:lnTo>
                    <a:lnTo>
                      <a:pt x="12824" y="5352"/>
                    </a:lnTo>
                    <a:lnTo>
                      <a:pt x="13050" y="5269"/>
                    </a:lnTo>
                    <a:lnTo>
                      <a:pt x="13071" y="5105"/>
                    </a:lnTo>
                    <a:lnTo>
                      <a:pt x="13071" y="4940"/>
                    </a:lnTo>
                    <a:lnTo>
                      <a:pt x="13071" y="4775"/>
                    </a:lnTo>
                    <a:lnTo>
                      <a:pt x="13050" y="4611"/>
                    </a:lnTo>
                    <a:lnTo>
                      <a:pt x="12988" y="4281"/>
                    </a:lnTo>
                    <a:lnTo>
                      <a:pt x="12865" y="3973"/>
                    </a:lnTo>
                    <a:lnTo>
                      <a:pt x="12721" y="3664"/>
                    </a:lnTo>
                    <a:lnTo>
                      <a:pt x="12535" y="3355"/>
                    </a:lnTo>
                    <a:lnTo>
                      <a:pt x="12330" y="3087"/>
                    </a:lnTo>
                    <a:lnTo>
                      <a:pt x="12103" y="2820"/>
                    </a:lnTo>
                    <a:lnTo>
                      <a:pt x="11856" y="2594"/>
                    </a:lnTo>
                    <a:lnTo>
                      <a:pt x="11609" y="2347"/>
                    </a:lnTo>
                    <a:lnTo>
                      <a:pt x="11074" y="1914"/>
                    </a:lnTo>
                    <a:lnTo>
                      <a:pt x="10559" y="1482"/>
                    </a:lnTo>
                    <a:lnTo>
                      <a:pt x="10292" y="1256"/>
                    </a:lnTo>
                    <a:lnTo>
                      <a:pt x="10045" y="1009"/>
                    </a:lnTo>
                    <a:lnTo>
                      <a:pt x="9613" y="576"/>
                    </a:lnTo>
                    <a:lnTo>
                      <a:pt x="9386" y="371"/>
                    </a:lnTo>
                    <a:lnTo>
                      <a:pt x="9263" y="288"/>
                    </a:lnTo>
                    <a:lnTo>
                      <a:pt x="9119" y="206"/>
                    </a:lnTo>
                    <a:lnTo>
                      <a:pt x="8954" y="144"/>
                    </a:lnTo>
                    <a:lnTo>
                      <a:pt x="8789" y="82"/>
                    </a:lnTo>
                    <a:lnTo>
                      <a:pt x="8604" y="41"/>
                    </a:lnTo>
                    <a:lnTo>
                      <a:pt x="8419" y="21"/>
                    </a:lnTo>
                    <a:lnTo>
                      <a:pt x="80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5321025" y="22461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83" y="0"/>
                    </a:moveTo>
                    <a:lnTo>
                      <a:pt x="0" y="83"/>
                    </a:lnTo>
                    <a:lnTo>
                      <a:pt x="350" y="433"/>
                    </a:lnTo>
                    <a:lnTo>
                      <a:pt x="432" y="35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5042625" y="2273950"/>
                <a:ext cx="25630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2924" extrusionOk="0">
                    <a:moveTo>
                      <a:pt x="10189" y="1"/>
                    </a:moveTo>
                    <a:lnTo>
                      <a:pt x="6484" y="2100"/>
                    </a:lnTo>
                    <a:lnTo>
                      <a:pt x="5949" y="2388"/>
                    </a:lnTo>
                    <a:lnTo>
                      <a:pt x="5682" y="2512"/>
                    </a:lnTo>
                    <a:lnTo>
                      <a:pt x="5414" y="2615"/>
                    </a:lnTo>
                    <a:lnTo>
                      <a:pt x="5126" y="2697"/>
                    </a:lnTo>
                    <a:lnTo>
                      <a:pt x="4838" y="2759"/>
                    </a:lnTo>
                    <a:lnTo>
                      <a:pt x="4529" y="2779"/>
                    </a:lnTo>
                    <a:lnTo>
                      <a:pt x="4220" y="2800"/>
                    </a:lnTo>
                    <a:lnTo>
                      <a:pt x="3623" y="2800"/>
                    </a:lnTo>
                    <a:lnTo>
                      <a:pt x="3047" y="2759"/>
                    </a:lnTo>
                    <a:lnTo>
                      <a:pt x="2903" y="2738"/>
                    </a:lnTo>
                    <a:lnTo>
                      <a:pt x="2780" y="2718"/>
                    </a:lnTo>
                    <a:lnTo>
                      <a:pt x="2636" y="2677"/>
                    </a:lnTo>
                    <a:lnTo>
                      <a:pt x="2512" y="2615"/>
                    </a:lnTo>
                    <a:lnTo>
                      <a:pt x="2409" y="2512"/>
                    </a:lnTo>
                    <a:lnTo>
                      <a:pt x="2327" y="2409"/>
                    </a:lnTo>
                    <a:lnTo>
                      <a:pt x="2224" y="2306"/>
                    </a:lnTo>
                    <a:lnTo>
                      <a:pt x="2059" y="2141"/>
                    </a:lnTo>
                    <a:lnTo>
                      <a:pt x="1874" y="2018"/>
                    </a:lnTo>
                    <a:lnTo>
                      <a:pt x="1689" y="1894"/>
                    </a:lnTo>
                    <a:lnTo>
                      <a:pt x="1483" y="1792"/>
                    </a:lnTo>
                    <a:lnTo>
                      <a:pt x="1277" y="1689"/>
                    </a:lnTo>
                    <a:lnTo>
                      <a:pt x="1071" y="1586"/>
                    </a:lnTo>
                    <a:lnTo>
                      <a:pt x="886" y="1442"/>
                    </a:lnTo>
                    <a:lnTo>
                      <a:pt x="701" y="1298"/>
                    </a:lnTo>
                    <a:lnTo>
                      <a:pt x="557" y="1112"/>
                    </a:lnTo>
                    <a:lnTo>
                      <a:pt x="413" y="927"/>
                    </a:lnTo>
                    <a:lnTo>
                      <a:pt x="310" y="742"/>
                    </a:lnTo>
                    <a:lnTo>
                      <a:pt x="207" y="536"/>
                    </a:lnTo>
                    <a:lnTo>
                      <a:pt x="145" y="310"/>
                    </a:lnTo>
                    <a:lnTo>
                      <a:pt x="104" y="83"/>
                    </a:lnTo>
                    <a:lnTo>
                      <a:pt x="1" y="104"/>
                    </a:lnTo>
                    <a:lnTo>
                      <a:pt x="42" y="330"/>
                    </a:lnTo>
                    <a:lnTo>
                      <a:pt x="104" y="557"/>
                    </a:lnTo>
                    <a:lnTo>
                      <a:pt x="207" y="783"/>
                    </a:lnTo>
                    <a:lnTo>
                      <a:pt x="330" y="989"/>
                    </a:lnTo>
                    <a:lnTo>
                      <a:pt x="474" y="1195"/>
                    </a:lnTo>
                    <a:lnTo>
                      <a:pt x="639" y="1380"/>
                    </a:lnTo>
                    <a:lnTo>
                      <a:pt x="804" y="1524"/>
                    </a:lnTo>
                    <a:lnTo>
                      <a:pt x="1009" y="1668"/>
                    </a:lnTo>
                    <a:lnTo>
                      <a:pt x="1215" y="1792"/>
                    </a:lnTo>
                    <a:lnTo>
                      <a:pt x="1421" y="1894"/>
                    </a:lnTo>
                    <a:lnTo>
                      <a:pt x="1627" y="1997"/>
                    </a:lnTo>
                    <a:lnTo>
                      <a:pt x="1812" y="2100"/>
                    </a:lnTo>
                    <a:lnTo>
                      <a:pt x="1997" y="2224"/>
                    </a:lnTo>
                    <a:lnTo>
                      <a:pt x="2142" y="2368"/>
                    </a:lnTo>
                    <a:lnTo>
                      <a:pt x="2224" y="2471"/>
                    </a:lnTo>
                    <a:lnTo>
                      <a:pt x="2327" y="2594"/>
                    </a:lnTo>
                    <a:lnTo>
                      <a:pt x="2450" y="2697"/>
                    </a:lnTo>
                    <a:lnTo>
                      <a:pt x="2594" y="2779"/>
                    </a:lnTo>
                    <a:lnTo>
                      <a:pt x="2738" y="2821"/>
                    </a:lnTo>
                    <a:lnTo>
                      <a:pt x="2903" y="2862"/>
                    </a:lnTo>
                    <a:lnTo>
                      <a:pt x="3047" y="2862"/>
                    </a:lnTo>
                    <a:lnTo>
                      <a:pt x="3541" y="2903"/>
                    </a:lnTo>
                    <a:lnTo>
                      <a:pt x="4076" y="2924"/>
                    </a:lnTo>
                    <a:lnTo>
                      <a:pt x="4426" y="2903"/>
                    </a:lnTo>
                    <a:lnTo>
                      <a:pt x="4776" y="2882"/>
                    </a:lnTo>
                    <a:lnTo>
                      <a:pt x="5105" y="2821"/>
                    </a:lnTo>
                    <a:lnTo>
                      <a:pt x="5455" y="2718"/>
                    </a:lnTo>
                    <a:lnTo>
                      <a:pt x="5723" y="2615"/>
                    </a:lnTo>
                    <a:lnTo>
                      <a:pt x="6011" y="2491"/>
                    </a:lnTo>
                    <a:lnTo>
                      <a:pt x="6526" y="2203"/>
                    </a:lnTo>
                    <a:lnTo>
                      <a:pt x="10251" y="83"/>
                    </a:lnTo>
                    <a:lnTo>
                      <a:pt x="10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5172825" y="2300200"/>
                <a:ext cx="137400" cy="79275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3171" extrusionOk="0">
                    <a:moveTo>
                      <a:pt x="5414" y="1"/>
                    </a:moveTo>
                    <a:lnTo>
                      <a:pt x="5311" y="165"/>
                    </a:lnTo>
                    <a:lnTo>
                      <a:pt x="5187" y="309"/>
                    </a:lnTo>
                    <a:lnTo>
                      <a:pt x="5043" y="453"/>
                    </a:lnTo>
                    <a:lnTo>
                      <a:pt x="4878" y="577"/>
                    </a:lnTo>
                    <a:lnTo>
                      <a:pt x="4549" y="783"/>
                    </a:lnTo>
                    <a:lnTo>
                      <a:pt x="4179" y="989"/>
                    </a:lnTo>
                    <a:lnTo>
                      <a:pt x="3170" y="1503"/>
                    </a:lnTo>
                    <a:lnTo>
                      <a:pt x="2141" y="2018"/>
                    </a:lnTo>
                    <a:lnTo>
                      <a:pt x="0" y="3067"/>
                    </a:lnTo>
                    <a:lnTo>
                      <a:pt x="62" y="3170"/>
                    </a:lnTo>
                    <a:lnTo>
                      <a:pt x="2203" y="2100"/>
                    </a:lnTo>
                    <a:lnTo>
                      <a:pt x="3211" y="1606"/>
                    </a:lnTo>
                    <a:lnTo>
                      <a:pt x="4220" y="1091"/>
                    </a:lnTo>
                    <a:lnTo>
                      <a:pt x="4611" y="886"/>
                    </a:lnTo>
                    <a:lnTo>
                      <a:pt x="4796" y="762"/>
                    </a:lnTo>
                    <a:lnTo>
                      <a:pt x="4961" y="659"/>
                    </a:lnTo>
                    <a:lnTo>
                      <a:pt x="5125" y="515"/>
                    </a:lnTo>
                    <a:lnTo>
                      <a:pt x="5270" y="392"/>
                    </a:lnTo>
                    <a:lnTo>
                      <a:pt x="5393" y="227"/>
                    </a:lnTo>
                    <a:lnTo>
                      <a:pt x="5496" y="62"/>
                    </a:lnTo>
                    <a:lnTo>
                      <a:pt x="54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9"/>
              <p:cNvSpPr/>
              <p:nvPr/>
            </p:nvSpPr>
            <p:spPr>
              <a:xfrm>
                <a:off x="5497525" y="1966250"/>
                <a:ext cx="756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3809" extrusionOk="0">
                    <a:moveTo>
                      <a:pt x="2964" y="0"/>
                    </a:moveTo>
                    <a:lnTo>
                      <a:pt x="2511" y="392"/>
                    </a:lnTo>
                    <a:lnTo>
                      <a:pt x="2079" y="824"/>
                    </a:lnTo>
                    <a:lnTo>
                      <a:pt x="1688" y="1256"/>
                    </a:lnTo>
                    <a:lnTo>
                      <a:pt x="1297" y="1729"/>
                    </a:lnTo>
                    <a:lnTo>
                      <a:pt x="926" y="2203"/>
                    </a:lnTo>
                    <a:lnTo>
                      <a:pt x="597" y="2717"/>
                    </a:lnTo>
                    <a:lnTo>
                      <a:pt x="288" y="3232"/>
                    </a:lnTo>
                    <a:lnTo>
                      <a:pt x="0" y="3746"/>
                    </a:lnTo>
                    <a:lnTo>
                      <a:pt x="103" y="3808"/>
                    </a:lnTo>
                    <a:lnTo>
                      <a:pt x="391" y="3273"/>
                    </a:lnTo>
                    <a:lnTo>
                      <a:pt x="700" y="2779"/>
                    </a:lnTo>
                    <a:lnTo>
                      <a:pt x="1029" y="2265"/>
                    </a:lnTo>
                    <a:lnTo>
                      <a:pt x="1379" y="1791"/>
                    </a:lnTo>
                    <a:lnTo>
                      <a:pt x="1770" y="1338"/>
                    </a:lnTo>
                    <a:lnTo>
                      <a:pt x="2161" y="885"/>
                    </a:lnTo>
                    <a:lnTo>
                      <a:pt x="2593" y="474"/>
                    </a:lnTo>
                    <a:lnTo>
                      <a:pt x="3026" y="83"/>
                    </a:lnTo>
                    <a:lnTo>
                      <a:pt x="29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9"/>
              <p:cNvSpPr/>
              <p:nvPr/>
            </p:nvSpPr>
            <p:spPr>
              <a:xfrm>
                <a:off x="5710550" y="1448075"/>
                <a:ext cx="196075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4447" extrusionOk="0">
                    <a:moveTo>
                      <a:pt x="7739" y="1"/>
                    </a:moveTo>
                    <a:lnTo>
                      <a:pt x="7678" y="165"/>
                    </a:lnTo>
                    <a:lnTo>
                      <a:pt x="7595" y="309"/>
                    </a:lnTo>
                    <a:lnTo>
                      <a:pt x="7513" y="454"/>
                    </a:lnTo>
                    <a:lnTo>
                      <a:pt x="7410" y="598"/>
                    </a:lnTo>
                    <a:lnTo>
                      <a:pt x="7307" y="742"/>
                    </a:lnTo>
                    <a:lnTo>
                      <a:pt x="7184" y="865"/>
                    </a:lnTo>
                    <a:lnTo>
                      <a:pt x="7040" y="968"/>
                    </a:lnTo>
                    <a:lnTo>
                      <a:pt x="6916" y="1071"/>
                    </a:lnTo>
                    <a:lnTo>
                      <a:pt x="6649" y="1236"/>
                    </a:lnTo>
                    <a:lnTo>
                      <a:pt x="6319" y="1442"/>
                    </a:lnTo>
                    <a:lnTo>
                      <a:pt x="6155" y="1586"/>
                    </a:lnTo>
                    <a:lnTo>
                      <a:pt x="5990" y="1730"/>
                    </a:lnTo>
                    <a:lnTo>
                      <a:pt x="5702" y="2059"/>
                    </a:lnTo>
                    <a:lnTo>
                      <a:pt x="4673" y="3232"/>
                    </a:lnTo>
                    <a:lnTo>
                      <a:pt x="4467" y="3438"/>
                    </a:lnTo>
                    <a:lnTo>
                      <a:pt x="4343" y="3541"/>
                    </a:lnTo>
                    <a:lnTo>
                      <a:pt x="4199" y="3603"/>
                    </a:lnTo>
                    <a:lnTo>
                      <a:pt x="4055" y="3644"/>
                    </a:lnTo>
                    <a:lnTo>
                      <a:pt x="3911" y="3644"/>
                    </a:lnTo>
                    <a:lnTo>
                      <a:pt x="3623" y="3623"/>
                    </a:lnTo>
                    <a:lnTo>
                      <a:pt x="3561" y="3623"/>
                    </a:lnTo>
                    <a:lnTo>
                      <a:pt x="3108" y="3603"/>
                    </a:lnTo>
                    <a:lnTo>
                      <a:pt x="2655" y="3603"/>
                    </a:lnTo>
                    <a:lnTo>
                      <a:pt x="2182" y="3644"/>
                    </a:lnTo>
                    <a:lnTo>
                      <a:pt x="1729" y="3726"/>
                    </a:lnTo>
                    <a:lnTo>
                      <a:pt x="1276" y="3829"/>
                    </a:lnTo>
                    <a:lnTo>
                      <a:pt x="844" y="3973"/>
                    </a:lnTo>
                    <a:lnTo>
                      <a:pt x="412" y="4138"/>
                    </a:lnTo>
                    <a:lnTo>
                      <a:pt x="0" y="4344"/>
                    </a:lnTo>
                    <a:lnTo>
                      <a:pt x="62" y="4447"/>
                    </a:lnTo>
                    <a:lnTo>
                      <a:pt x="453" y="4241"/>
                    </a:lnTo>
                    <a:lnTo>
                      <a:pt x="885" y="4076"/>
                    </a:lnTo>
                    <a:lnTo>
                      <a:pt x="1318" y="3932"/>
                    </a:lnTo>
                    <a:lnTo>
                      <a:pt x="1750" y="3829"/>
                    </a:lnTo>
                    <a:lnTo>
                      <a:pt x="2203" y="3747"/>
                    </a:lnTo>
                    <a:lnTo>
                      <a:pt x="2655" y="3706"/>
                    </a:lnTo>
                    <a:lnTo>
                      <a:pt x="3108" y="3706"/>
                    </a:lnTo>
                    <a:lnTo>
                      <a:pt x="3561" y="3726"/>
                    </a:lnTo>
                    <a:lnTo>
                      <a:pt x="3602" y="3747"/>
                    </a:lnTo>
                    <a:lnTo>
                      <a:pt x="3932" y="3767"/>
                    </a:lnTo>
                    <a:lnTo>
                      <a:pt x="4096" y="3747"/>
                    </a:lnTo>
                    <a:lnTo>
                      <a:pt x="4240" y="3706"/>
                    </a:lnTo>
                    <a:lnTo>
                      <a:pt x="4384" y="3623"/>
                    </a:lnTo>
                    <a:lnTo>
                      <a:pt x="4529" y="3541"/>
                    </a:lnTo>
                    <a:lnTo>
                      <a:pt x="4631" y="3417"/>
                    </a:lnTo>
                    <a:lnTo>
                      <a:pt x="4755" y="3294"/>
                    </a:lnTo>
                    <a:lnTo>
                      <a:pt x="5784" y="2121"/>
                    </a:lnTo>
                    <a:lnTo>
                      <a:pt x="6072" y="1812"/>
                    </a:lnTo>
                    <a:lnTo>
                      <a:pt x="6216" y="1668"/>
                    </a:lnTo>
                    <a:lnTo>
                      <a:pt x="6381" y="1524"/>
                    </a:lnTo>
                    <a:lnTo>
                      <a:pt x="6690" y="1339"/>
                    </a:lnTo>
                    <a:lnTo>
                      <a:pt x="6978" y="1174"/>
                    </a:lnTo>
                    <a:lnTo>
                      <a:pt x="7122" y="1050"/>
                    </a:lnTo>
                    <a:lnTo>
                      <a:pt x="7245" y="948"/>
                    </a:lnTo>
                    <a:lnTo>
                      <a:pt x="7369" y="803"/>
                    </a:lnTo>
                    <a:lnTo>
                      <a:pt x="7492" y="659"/>
                    </a:lnTo>
                    <a:lnTo>
                      <a:pt x="7595" y="515"/>
                    </a:lnTo>
                    <a:lnTo>
                      <a:pt x="7698" y="371"/>
                    </a:lnTo>
                    <a:lnTo>
                      <a:pt x="7781" y="207"/>
                    </a:lnTo>
                    <a:lnTo>
                      <a:pt x="7842" y="42"/>
                    </a:lnTo>
                    <a:lnTo>
                      <a:pt x="77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9"/>
              <p:cNvSpPr/>
              <p:nvPr/>
            </p:nvSpPr>
            <p:spPr>
              <a:xfrm>
                <a:off x="5931800" y="1311200"/>
                <a:ext cx="679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574" extrusionOk="0">
                    <a:moveTo>
                      <a:pt x="2615" y="1"/>
                    </a:moveTo>
                    <a:lnTo>
                      <a:pt x="2533" y="186"/>
                    </a:lnTo>
                    <a:lnTo>
                      <a:pt x="2450" y="351"/>
                    </a:lnTo>
                    <a:lnTo>
                      <a:pt x="2327" y="495"/>
                    </a:lnTo>
                    <a:lnTo>
                      <a:pt x="2203" y="659"/>
                    </a:lnTo>
                    <a:lnTo>
                      <a:pt x="2059" y="783"/>
                    </a:lnTo>
                    <a:lnTo>
                      <a:pt x="1915" y="906"/>
                    </a:lnTo>
                    <a:lnTo>
                      <a:pt x="1771" y="1030"/>
                    </a:lnTo>
                    <a:lnTo>
                      <a:pt x="1586" y="1112"/>
                    </a:lnTo>
                    <a:lnTo>
                      <a:pt x="1380" y="1215"/>
                    </a:lnTo>
                    <a:lnTo>
                      <a:pt x="1154" y="1297"/>
                    </a:lnTo>
                    <a:lnTo>
                      <a:pt x="845" y="1421"/>
                    </a:lnTo>
                    <a:lnTo>
                      <a:pt x="701" y="1503"/>
                    </a:lnTo>
                    <a:lnTo>
                      <a:pt x="557" y="1586"/>
                    </a:lnTo>
                    <a:lnTo>
                      <a:pt x="433" y="1668"/>
                    </a:lnTo>
                    <a:lnTo>
                      <a:pt x="310" y="1771"/>
                    </a:lnTo>
                    <a:lnTo>
                      <a:pt x="207" y="1874"/>
                    </a:lnTo>
                    <a:lnTo>
                      <a:pt x="124" y="1997"/>
                    </a:lnTo>
                    <a:lnTo>
                      <a:pt x="63" y="2141"/>
                    </a:lnTo>
                    <a:lnTo>
                      <a:pt x="21" y="2285"/>
                    </a:lnTo>
                    <a:lnTo>
                      <a:pt x="1" y="2430"/>
                    </a:lnTo>
                    <a:lnTo>
                      <a:pt x="21" y="2574"/>
                    </a:lnTo>
                    <a:lnTo>
                      <a:pt x="124" y="2553"/>
                    </a:lnTo>
                    <a:lnTo>
                      <a:pt x="104" y="2409"/>
                    </a:lnTo>
                    <a:lnTo>
                      <a:pt x="124" y="2285"/>
                    </a:lnTo>
                    <a:lnTo>
                      <a:pt x="166" y="2162"/>
                    </a:lnTo>
                    <a:lnTo>
                      <a:pt x="227" y="2038"/>
                    </a:lnTo>
                    <a:lnTo>
                      <a:pt x="310" y="1936"/>
                    </a:lnTo>
                    <a:lnTo>
                      <a:pt x="392" y="1833"/>
                    </a:lnTo>
                    <a:lnTo>
                      <a:pt x="495" y="1750"/>
                    </a:lnTo>
                    <a:lnTo>
                      <a:pt x="618" y="1668"/>
                    </a:lnTo>
                    <a:lnTo>
                      <a:pt x="742" y="1586"/>
                    </a:lnTo>
                    <a:lnTo>
                      <a:pt x="886" y="1524"/>
                    </a:lnTo>
                    <a:lnTo>
                      <a:pt x="1195" y="1400"/>
                    </a:lnTo>
                    <a:lnTo>
                      <a:pt x="1421" y="1318"/>
                    </a:lnTo>
                    <a:lnTo>
                      <a:pt x="1648" y="1215"/>
                    </a:lnTo>
                    <a:lnTo>
                      <a:pt x="1812" y="1112"/>
                    </a:lnTo>
                    <a:lnTo>
                      <a:pt x="1977" y="989"/>
                    </a:lnTo>
                    <a:lnTo>
                      <a:pt x="2141" y="865"/>
                    </a:lnTo>
                    <a:lnTo>
                      <a:pt x="2286" y="721"/>
                    </a:lnTo>
                    <a:lnTo>
                      <a:pt x="2409" y="577"/>
                    </a:lnTo>
                    <a:lnTo>
                      <a:pt x="2533" y="412"/>
                    </a:lnTo>
                    <a:lnTo>
                      <a:pt x="2635" y="227"/>
                    </a:lnTo>
                    <a:lnTo>
                      <a:pt x="2718" y="42"/>
                    </a:lnTo>
                    <a:lnTo>
                      <a:pt x="26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9"/>
              <p:cNvSpPr/>
              <p:nvPr/>
            </p:nvSpPr>
            <p:spPr>
              <a:xfrm>
                <a:off x="6131975" y="1135750"/>
                <a:ext cx="49425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2" extrusionOk="0">
                    <a:moveTo>
                      <a:pt x="1565" y="0"/>
                    </a:moveTo>
                    <a:lnTo>
                      <a:pt x="1421" y="21"/>
                    </a:lnTo>
                    <a:lnTo>
                      <a:pt x="1277" y="62"/>
                    </a:lnTo>
                    <a:lnTo>
                      <a:pt x="1133" y="124"/>
                    </a:lnTo>
                    <a:lnTo>
                      <a:pt x="989" y="206"/>
                    </a:lnTo>
                    <a:lnTo>
                      <a:pt x="865" y="288"/>
                    </a:lnTo>
                    <a:lnTo>
                      <a:pt x="618" y="453"/>
                    </a:lnTo>
                    <a:lnTo>
                      <a:pt x="412" y="659"/>
                    </a:lnTo>
                    <a:lnTo>
                      <a:pt x="227" y="865"/>
                    </a:lnTo>
                    <a:lnTo>
                      <a:pt x="21" y="1091"/>
                    </a:lnTo>
                    <a:lnTo>
                      <a:pt x="1" y="1112"/>
                    </a:lnTo>
                    <a:lnTo>
                      <a:pt x="21" y="1153"/>
                    </a:lnTo>
                    <a:lnTo>
                      <a:pt x="227" y="1359"/>
                    </a:lnTo>
                    <a:lnTo>
                      <a:pt x="453" y="1544"/>
                    </a:lnTo>
                    <a:lnTo>
                      <a:pt x="700" y="1688"/>
                    </a:lnTo>
                    <a:lnTo>
                      <a:pt x="947" y="1811"/>
                    </a:lnTo>
                    <a:lnTo>
                      <a:pt x="989" y="1708"/>
                    </a:lnTo>
                    <a:lnTo>
                      <a:pt x="762" y="1606"/>
                    </a:lnTo>
                    <a:lnTo>
                      <a:pt x="536" y="1461"/>
                    </a:lnTo>
                    <a:lnTo>
                      <a:pt x="330" y="1297"/>
                    </a:lnTo>
                    <a:lnTo>
                      <a:pt x="145" y="1112"/>
                    </a:lnTo>
                    <a:lnTo>
                      <a:pt x="515" y="721"/>
                    </a:lnTo>
                    <a:lnTo>
                      <a:pt x="700" y="535"/>
                    </a:lnTo>
                    <a:lnTo>
                      <a:pt x="927" y="371"/>
                    </a:lnTo>
                    <a:lnTo>
                      <a:pt x="1112" y="268"/>
                    </a:lnTo>
                    <a:lnTo>
                      <a:pt x="1338" y="165"/>
                    </a:lnTo>
                    <a:lnTo>
                      <a:pt x="1483" y="124"/>
                    </a:lnTo>
                    <a:lnTo>
                      <a:pt x="1647" y="103"/>
                    </a:lnTo>
                    <a:lnTo>
                      <a:pt x="1791" y="103"/>
                    </a:lnTo>
                    <a:lnTo>
                      <a:pt x="1956" y="124"/>
                    </a:lnTo>
                    <a:lnTo>
                      <a:pt x="1977" y="21"/>
                    </a:lnTo>
                    <a:lnTo>
                      <a:pt x="18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9"/>
              <p:cNvSpPr/>
              <p:nvPr/>
            </p:nvSpPr>
            <p:spPr>
              <a:xfrm>
                <a:off x="5924100" y="1136775"/>
                <a:ext cx="221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977" extrusionOk="0">
                    <a:moveTo>
                      <a:pt x="350" y="0"/>
                    </a:moveTo>
                    <a:lnTo>
                      <a:pt x="268" y="21"/>
                    </a:lnTo>
                    <a:lnTo>
                      <a:pt x="185" y="62"/>
                    </a:lnTo>
                    <a:lnTo>
                      <a:pt x="103" y="144"/>
                    </a:lnTo>
                    <a:lnTo>
                      <a:pt x="103" y="62"/>
                    </a:lnTo>
                    <a:lnTo>
                      <a:pt x="41" y="474"/>
                    </a:lnTo>
                    <a:lnTo>
                      <a:pt x="0" y="885"/>
                    </a:lnTo>
                    <a:lnTo>
                      <a:pt x="0" y="1276"/>
                    </a:lnTo>
                    <a:lnTo>
                      <a:pt x="21" y="1688"/>
                    </a:lnTo>
                    <a:lnTo>
                      <a:pt x="41" y="1812"/>
                    </a:lnTo>
                    <a:lnTo>
                      <a:pt x="62" y="1853"/>
                    </a:lnTo>
                    <a:lnTo>
                      <a:pt x="82" y="1894"/>
                    </a:lnTo>
                    <a:lnTo>
                      <a:pt x="165" y="1956"/>
                    </a:lnTo>
                    <a:lnTo>
                      <a:pt x="247" y="1976"/>
                    </a:lnTo>
                    <a:lnTo>
                      <a:pt x="329" y="1956"/>
                    </a:lnTo>
                    <a:lnTo>
                      <a:pt x="412" y="1914"/>
                    </a:lnTo>
                    <a:lnTo>
                      <a:pt x="494" y="1853"/>
                    </a:lnTo>
                    <a:lnTo>
                      <a:pt x="535" y="1770"/>
                    </a:lnTo>
                    <a:lnTo>
                      <a:pt x="618" y="1606"/>
                    </a:lnTo>
                    <a:lnTo>
                      <a:pt x="721" y="1318"/>
                    </a:lnTo>
                    <a:lnTo>
                      <a:pt x="823" y="1029"/>
                    </a:lnTo>
                    <a:lnTo>
                      <a:pt x="865" y="824"/>
                    </a:lnTo>
                    <a:lnTo>
                      <a:pt x="885" y="618"/>
                    </a:lnTo>
                    <a:lnTo>
                      <a:pt x="885" y="515"/>
                    </a:lnTo>
                    <a:lnTo>
                      <a:pt x="865" y="412"/>
                    </a:lnTo>
                    <a:lnTo>
                      <a:pt x="844" y="309"/>
                    </a:lnTo>
                    <a:lnTo>
                      <a:pt x="803" y="227"/>
                    </a:lnTo>
                    <a:lnTo>
                      <a:pt x="741" y="144"/>
                    </a:lnTo>
                    <a:lnTo>
                      <a:pt x="659" y="62"/>
                    </a:lnTo>
                    <a:lnTo>
                      <a:pt x="556" y="21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9"/>
              <p:cNvSpPr/>
              <p:nvPr/>
            </p:nvSpPr>
            <p:spPr>
              <a:xfrm>
                <a:off x="5924100" y="1136775"/>
                <a:ext cx="221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977" fill="none" extrusionOk="0">
                    <a:moveTo>
                      <a:pt x="103" y="62"/>
                    </a:moveTo>
                    <a:lnTo>
                      <a:pt x="103" y="62"/>
                    </a:lnTo>
                    <a:lnTo>
                      <a:pt x="41" y="474"/>
                    </a:lnTo>
                    <a:lnTo>
                      <a:pt x="0" y="885"/>
                    </a:lnTo>
                    <a:lnTo>
                      <a:pt x="0" y="1276"/>
                    </a:lnTo>
                    <a:lnTo>
                      <a:pt x="21" y="1688"/>
                    </a:lnTo>
                    <a:lnTo>
                      <a:pt x="21" y="1688"/>
                    </a:lnTo>
                    <a:lnTo>
                      <a:pt x="41" y="1812"/>
                    </a:lnTo>
                    <a:lnTo>
                      <a:pt x="62" y="1853"/>
                    </a:lnTo>
                    <a:lnTo>
                      <a:pt x="82" y="1894"/>
                    </a:lnTo>
                    <a:lnTo>
                      <a:pt x="82" y="1894"/>
                    </a:lnTo>
                    <a:lnTo>
                      <a:pt x="165" y="1956"/>
                    </a:lnTo>
                    <a:lnTo>
                      <a:pt x="247" y="1976"/>
                    </a:lnTo>
                    <a:lnTo>
                      <a:pt x="329" y="1956"/>
                    </a:lnTo>
                    <a:lnTo>
                      <a:pt x="412" y="1914"/>
                    </a:lnTo>
                    <a:lnTo>
                      <a:pt x="412" y="1914"/>
                    </a:lnTo>
                    <a:lnTo>
                      <a:pt x="494" y="1853"/>
                    </a:lnTo>
                    <a:lnTo>
                      <a:pt x="535" y="1770"/>
                    </a:lnTo>
                    <a:lnTo>
                      <a:pt x="618" y="1606"/>
                    </a:lnTo>
                    <a:lnTo>
                      <a:pt x="618" y="1606"/>
                    </a:lnTo>
                    <a:lnTo>
                      <a:pt x="721" y="1318"/>
                    </a:lnTo>
                    <a:lnTo>
                      <a:pt x="823" y="1029"/>
                    </a:lnTo>
                    <a:lnTo>
                      <a:pt x="823" y="1029"/>
                    </a:lnTo>
                    <a:lnTo>
                      <a:pt x="865" y="824"/>
                    </a:lnTo>
                    <a:lnTo>
                      <a:pt x="885" y="618"/>
                    </a:lnTo>
                    <a:lnTo>
                      <a:pt x="885" y="515"/>
                    </a:lnTo>
                    <a:lnTo>
                      <a:pt x="865" y="412"/>
                    </a:lnTo>
                    <a:lnTo>
                      <a:pt x="844" y="309"/>
                    </a:lnTo>
                    <a:lnTo>
                      <a:pt x="803" y="227"/>
                    </a:lnTo>
                    <a:lnTo>
                      <a:pt x="803" y="227"/>
                    </a:lnTo>
                    <a:lnTo>
                      <a:pt x="741" y="144"/>
                    </a:lnTo>
                    <a:lnTo>
                      <a:pt x="659" y="62"/>
                    </a:lnTo>
                    <a:lnTo>
                      <a:pt x="556" y="21"/>
                    </a:lnTo>
                    <a:lnTo>
                      <a:pt x="453" y="0"/>
                    </a:lnTo>
                    <a:lnTo>
                      <a:pt x="350" y="0"/>
                    </a:lnTo>
                    <a:lnTo>
                      <a:pt x="268" y="21"/>
                    </a:lnTo>
                    <a:lnTo>
                      <a:pt x="185" y="62"/>
                    </a:lnTo>
                    <a:lnTo>
                      <a:pt x="103" y="14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9"/>
              <p:cNvSpPr/>
              <p:nvPr/>
            </p:nvSpPr>
            <p:spPr>
              <a:xfrm>
                <a:off x="5914325" y="1181525"/>
                <a:ext cx="1034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3809" extrusionOk="0">
                    <a:moveTo>
                      <a:pt x="350" y="1"/>
                    </a:moveTo>
                    <a:lnTo>
                      <a:pt x="268" y="42"/>
                    </a:lnTo>
                    <a:lnTo>
                      <a:pt x="185" y="83"/>
                    </a:lnTo>
                    <a:lnTo>
                      <a:pt x="103" y="166"/>
                    </a:lnTo>
                    <a:lnTo>
                      <a:pt x="41" y="248"/>
                    </a:lnTo>
                    <a:lnTo>
                      <a:pt x="0" y="351"/>
                    </a:lnTo>
                    <a:lnTo>
                      <a:pt x="0" y="454"/>
                    </a:lnTo>
                    <a:lnTo>
                      <a:pt x="0" y="536"/>
                    </a:lnTo>
                    <a:lnTo>
                      <a:pt x="21" y="639"/>
                    </a:lnTo>
                    <a:lnTo>
                      <a:pt x="62" y="742"/>
                    </a:lnTo>
                    <a:lnTo>
                      <a:pt x="124" y="824"/>
                    </a:lnTo>
                    <a:lnTo>
                      <a:pt x="206" y="948"/>
                    </a:lnTo>
                    <a:lnTo>
                      <a:pt x="247" y="1071"/>
                    </a:lnTo>
                    <a:lnTo>
                      <a:pt x="268" y="1174"/>
                    </a:lnTo>
                    <a:lnTo>
                      <a:pt x="288" y="1401"/>
                    </a:lnTo>
                    <a:lnTo>
                      <a:pt x="288" y="3294"/>
                    </a:lnTo>
                    <a:lnTo>
                      <a:pt x="309" y="3418"/>
                    </a:lnTo>
                    <a:lnTo>
                      <a:pt x="309" y="3500"/>
                    </a:lnTo>
                    <a:lnTo>
                      <a:pt x="350" y="3562"/>
                    </a:lnTo>
                    <a:lnTo>
                      <a:pt x="432" y="3644"/>
                    </a:lnTo>
                    <a:lnTo>
                      <a:pt x="535" y="3706"/>
                    </a:lnTo>
                    <a:lnTo>
                      <a:pt x="659" y="3747"/>
                    </a:lnTo>
                    <a:lnTo>
                      <a:pt x="782" y="3768"/>
                    </a:lnTo>
                    <a:lnTo>
                      <a:pt x="1173" y="3788"/>
                    </a:lnTo>
                    <a:lnTo>
                      <a:pt x="1606" y="3809"/>
                    </a:lnTo>
                    <a:lnTo>
                      <a:pt x="1873" y="3809"/>
                    </a:lnTo>
                    <a:lnTo>
                      <a:pt x="2161" y="3788"/>
                    </a:lnTo>
                    <a:lnTo>
                      <a:pt x="2429" y="3726"/>
                    </a:lnTo>
                    <a:lnTo>
                      <a:pt x="2696" y="3665"/>
                    </a:lnTo>
                    <a:lnTo>
                      <a:pt x="2943" y="3582"/>
                    </a:lnTo>
                    <a:lnTo>
                      <a:pt x="3190" y="3479"/>
                    </a:lnTo>
                    <a:lnTo>
                      <a:pt x="3396" y="3335"/>
                    </a:lnTo>
                    <a:lnTo>
                      <a:pt x="3602" y="3191"/>
                    </a:lnTo>
                    <a:lnTo>
                      <a:pt x="3767" y="3027"/>
                    </a:lnTo>
                    <a:lnTo>
                      <a:pt x="3931" y="2841"/>
                    </a:lnTo>
                    <a:lnTo>
                      <a:pt x="4055" y="2656"/>
                    </a:lnTo>
                    <a:lnTo>
                      <a:pt x="4137" y="2450"/>
                    </a:lnTo>
                    <a:lnTo>
                      <a:pt x="4034" y="2409"/>
                    </a:lnTo>
                    <a:lnTo>
                      <a:pt x="3952" y="2594"/>
                    </a:lnTo>
                    <a:lnTo>
                      <a:pt x="3828" y="2780"/>
                    </a:lnTo>
                    <a:lnTo>
                      <a:pt x="3684" y="2965"/>
                    </a:lnTo>
                    <a:lnTo>
                      <a:pt x="3520" y="3109"/>
                    </a:lnTo>
                    <a:lnTo>
                      <a:pt x="3334" y="3253"/>
                    </a:lnTo>
                    <a:lnTo>
                      <a:pt x="3129" y="3377"/>
                    </a:lnTo>
                    <a:lnTo>
                      <a:pt x="2902" y="3479"/>
                    </a:lnTo>
                    <a:lnTo>
                      <a:pt x="2655" y="3562"/>
                    </a:lnTo>
                    <a:lnTo>
                      <a:pt x="2429" y="3624"/>
                    </a:lnTo>
                    <a:lnTo>
                      <a:pt x="2182" y="3665"/>
                    </a:lnTo>
                    <a:lnTo>
                      <a:pt x="1955" y="3685"/>
                    </a:lnTo>
                    <a:lnTo>
                      <a:pt x="1708" y="3706"/>
                    </a:lnTo>
                    <a:lnTo>
                      <a:pt x="1235" y="3685"/>
                    </a:lnTo>
                    <a:lnTo>
                      <a:pt x="782" y="3644"/>
                    </a:lnTo>
                    <a:lnTo>
                      <a:pt x="679" y="3644"/>
                    </a:lnTo>
                    <a:lnTo>
                      <a:pt x="576" y="3603"/>
                    </a:lnTo>
                    <a:lnTo>
                      <a:pt x="494" y="3562"/>
                    </a:lnTo>
                    <a:lnTo>
                      <a:pt x="432" y="3500"/>
                    </a:lnTo>
                    <a:lnTo>
                      <a:pt x="412" y="3397"/>
                    </a:lnTo>
                    <a:lnTo>
                      <a:pt x="412" y="3294"/>
                    </a:lnTo>
                    <a:lnTo>
                      <a:pt x="391" y="1401"/>
                    </a:lnTo>
                    <a:lnTo>
                      <a:pt x="371" y="1154"/>
                    </a:lnTo>
                    <a:lnTo>
                      <a:pt x="350" y="1030"/>
                    </a:lnTo>
                    <a:lnTo>
                      <a:pt x="309" y="907"/>
                    </a:lnTo>
                    <a:lnTo>
                      <a:pt x="226" y="763"/>
                    </a:lnTo>
                    <a:lnTo>
                      <a:pt x="165" y="680"/>
                    </a:lnTo>
                    <a:lnTo>
                      <a:pt x="124" y="598"/>
                    </a:lnTo>
                    <a:lnTo>
                      <a:pt x="103" y="536"/>
                    </a:lnTo>
                    <a:lnTo>
                      <a:pt x="103" y="454"/>
                    </a:lnTo>
                    <a:lnTo>
                      <a:pt x="124" y="371"/>
                    </a:lnTo>
                    <a:lnTo>
                      <a:pt x="144" y="289"/>
                    </a:lnTo>
                    <a:lnTo>
                      <a:pt x="185" y="227"/>
                    </a:lnTo>
                    <a:lnTo>
                      <a:pt x="247" y="166"/>
                    </a:lnTo>
                    <a:lnTo>
                      <a:pt x="309" y="124"/>
                    </a:lnTo>
                    <a:lnTo>
                      <a:pt x="371" y="104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9"/>
              <p:cNvSpPr/>
              <p:nvPr/>
            </p:nvSpPr>
            <p:spPr>
              <a:xfrm>
                <a:off x="5942100" y="1150675"/>
                <a:ext cx="8030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3211" y="103"/>
                    </a:lnTo>
                    <a:lnTo>
                      <a:pt x="32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9"/>
              <p:cNvSpPr/>
              <p:nvPr/>
            </p:nvSpPr>
            <p:spPr>
              <a:xfrm>
                <a:off x="5942100" y="1163525"/>
                <a:ext cx="85450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125" extrusionOk="0">
                    <a:moveTo>
                      <a:pt x="1" y="1"/>
                    </a:moveTo>
                    <a:lnTo>
                      <a:pt x="1" y="124"/>
                    </a:lnTo>
                    <a:lnTo>
                      <a:pt x="3417" y="124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9"/>
              <p:cNvSpPr/>
              <p:nvPr/>
            </p:nvSpPr>
            <p:spPr>
              <a:xfrm>
                <a:off x="5979150" y="1039525"/>
                <a:ext cx="11425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3170" extrusionOk="0">
                    <a:moveTo>
                      <a:pt x="4508" y="0"/>
                    </a:moveTo>
                    <a:lnTo>
                      <a:pt x="4426" y="62"/>
                    </a:lnTo>
                    <a:lnTo>
                      <a:pt x="4323" y="124"/>
                    </a:lnTo>
                    <a:lnTo>
                      <a:pt x="4117" y="185"/>
                    </a:lnTo>
                    <a:lnTo>
                      <a:pt x="3891" y="206"/>
                    </a:lnTo>
                    <a:lnTo>
                      <a:pt x="3685" y="227"/>
                    </a:lnTo>
                    <a:lnTo>
                      <a:pt x="3108" y="268"/>
                    </a:lnTo>
                    <a:lnTo>
                      <a:pt x="2841" y="309"/>
                    </a:lnTo>
                    <a:lnTo>
                      <a:pt x="2553" y="371"/>
                    </a:lnTo>
                    <a:lnTo>
                      <a:pt x="2306" y="453"/>
                    </a:lnTo>
                    <a:lnTo>
                      <a:pt x="2059" y="556"/>
                    </a:lnTo>
                    <a:lnTo>
                      <a:pt x="1832" y="700"/>
                    </a:lnTo>
                    <a:lnTo>
                      <a:pt x="1606" y="865"/>
                    </a:lnTo>
                    <a:lnTo>
                      <a:pt x="1462" y="1029"/>
                    </a:lnTo>
                    <a:lnTo>
                      <a:pt x="1338" y="1215"/>
                    </a:lnTo>
                    <a:lnTo>
                      <a:pt x="1133" y="1585"/>
                    </a:lnTo>
                    <a:lnTo>
                      <a:pt x="1030" y="1770"/>
                    </a:lnTo>
                    <a:lnTo>
                      <a:pt x="803" y="2120"/>
                    </a:lnTo>
                    <a:lnTo>
                      <a:pt x="556" y="2470"/>
                    </a:lnTo>
                    <a:lnTo>
                      <a:pt x="289" y="2779"/>
                    </a:lnTo>
                    <a:lnTo>
                      <a:pt x="0" y="3088"/>
                    </a:lnTo>
                    <a:lnTo>
                      <a:pt x="83" y="3170"/>
                    </a:lnTo>
                    <a:lnTo>
                      <a:pt x="371" y="2861"/>
                    </a:lnTo>
                    <a:lnTo>
                      <a:pt x="639" y="2532"/>
                    </a:lnTo>
                    <a:lnTo>
                      <a:pt x="886" y="2182"/>
                    </a:lnTo>
                    <a:lnTo>
                      <a:pt x="1112" y="1832"/>
                    </a:lnTo>
                    <a:lnTo>
                      <a:pt x="1215" y="1647"/>
                    </a:lnTo>
                    <a:lnTo>
                      <a:pt x="1441" y="1276"/>
                    </a:lnTo>
                    <a:lnTo>
                      <a:pt x="1565" y="1112"/>
                    </a:lnTo>
                    <a:lnTo>
                      <a:pt x="1688" y="947"/>
                    </a:lnTo>
                    <a:lnTo>
                      <a:pt x="1894" y="782"/>
                    </a:lnTo>
                    <a:lnTo>
                      <a:pt x="2100" y="659"/>
                    </a:lnTo>
                    <a:lnTo>
                      <a:pt x="2347" y="556"/>
                    </a:lnTo>
                    <a:lnTo>
                      <a:pt x="2594" y="474"/>
                    </a:lnTo>
                    <a:lnTo>
                      <a:pt x="2861" y="412"/>
                    </a:lnTo>
                    <a:lnTo>
                      <a:pt x="3129" y="371"/>
                    </a:lnTo>
                    <a:lnTo>
                      <a:pt x="3685" y="329"/>
                    </a:lnTo>
                    <a:lnTo>
                      <a:pt x="3911" y="309"/>
                    </a:lnTo>
                    <a:lnTo>
                      <a:pt x="4138" y="288"/>
                    </a:lnTo>
                    <a:lnTo>
                      <a:pt x="4364" y="206"/>
                    </a:lnTo>
                    <a:lnTo>
                      <a:pt x="4467" y="165"/>
                    </a:lnTo>
                    <a:lnTo>
                      <a:pt x="4570" y="82"/>
                    </a:lnTo>
                    <a:lnTo>
                      <a:pt x="45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9"/>
              <p:cNvSpPr/>
              <p:nvPr/>
            </p:nvSpPr>
            <p:spPr>
              <a:xfrm>
                <a:off x="6035750" y="1176900"/>
                <a:ext cx="112200" cy="94700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3788" extrusionOk="0">
                    <a:moveTo>
                      <a:pt x="42" y="1"/>
                    </a:moveTo>
                    <a:lnTo>
                      <a:pt x="1" y="104"/>
                    </a:lnTo>
                    <a:lnTo>
                      <a:pt x="104" y="145"/>
                    </a:lnTo>
                    <a:lnTo>
                      <a:pt x="186" y="186"/>
                    </a:lnTo>
                    <a:lnTo>
                      <a:pt x="351" y="330"/>
                    </a:lnTo>
                    <a:lnTo>
                      <a:pt x="474" y="474"/>
                    </a:lnTo>
                    <a:lnTo>
                      <a:pt x="577" y="659"/>
                    </a:lnTo>
                    <a:lnTo>
                      <a:pt x="659" y="845"/>
                    </a:lnTo>
                    <a:lnTo>
                      <a:pt x="721" y="1009"/>
                    </a:lnTo>
                    <a:lnTo>
                      <a:pt x="783" y="1339"/>
                    </a:lnTo>
                    <a:lnTo>
                      <a:pt x="824" y="1688"/>
                    </a:lnTo>
                    <a:lnTo>
                      <a:pt x="865" y="2018"/>
                    </a:lnTo>
                    <a:lnTo>
                      <a:pt x="927" y="2327"/>
                    </a:lnTo>
                    <a:lnTo>
                      <a:pt x="1009" y="2635"/>
                    </a:lnTo>
                    <a:lnTo>
                      <a:pt x="1071" y="2779"/>
                    </a:lnTo>
                    <a:lnTo>
                      <a:pt x="1153" y="2903"/>
                    </a:lnTo>
                    <a:lnTo>
                      <a:pt x="1236" y="3047"/>
                    </a:lnTo>
                    <a:lnTo>
                      <a:pt x="1338" y="3170"/>
                    </a:lnTo>
                    <a:lnTo>
                      <a:pt x="1462" y="3273"/>
                    </a:lnTo>
                    <a:lnTo>
                      <a:pt x="1585" y="3356"/>
                    </a:lnTo>
                    <a:lnTo>
                      <a:pt x="1709" y="3438"/>
                    </a:lnTo>
                    <a:lnTo>
                      <a:pt x="1853" y="3520"/>
                    </a:lnTo>
                    <a:lnTo>
                      <a:pt x="2121" y="3623"/>
                    </a:lnTo>
                    <a:lnTo>
                      <a:pt x="2409" y="3706"/>
                    </a:lnTo>
                    <a:lnTo>
                      <a:pt x="2676" y="3747"/>
                    </a:lnTo>
                    <a:lnTo>
                      <a:pt x="2944" y="3788"/>
                    </a:lnTo>
                    <a:lnTo>
                      <a:pt x="3211" y="3788"/>
                    </a:lnTo>
                    <a:lnTo>
                      <a:pt x="3582" y="3767"/>
                    </a:lnTo>
                    <a:lnTo>
                      <a:pt x="3911" y="3726"/>
                    </a:lnTo>
                    <a:lnTo>
                      <a:pt x="4220" y="3644"/>
                    </a:lnTo>
                    <a:lnTo>
                      <a:pt x="4488" y="3541"/>
                    </a:lnTo>
                    <a:lnTo>
                      <a:pt x="4446" y="3459"/>
                    </a:lnTo>
                    <a:lnTo>
                      <a:pt x="4179" y="3562"/>
                    </a:lnTo>
                    <a:lnTo>
                      <a:pt x="3870" y="3623"/>
                    </a:lnTo>
                    <a:lnTo>
                      <a:pt x="3541" y="3664"/>
                    </a:lnTo>
                    <a:lnTo>
                      <a:pt x="3170" y="3685"/>
                    </a:lnTo>
                    <a:lnTo>
                      <a:pt x="2944" y="3664"/>
                    </a:lnTo>
                    <a:lnTo>
                      <a:pt x="2697" y="3644"/>
                    </a:lnTo>
                    <a:lnTo>
                      <a:pt x="2429" y="3603"/>
                    </a:lnTo>
                    <a:lnTo>
                      <a:pt x="2162" y="3520"/>
                    </a:lnTo>
                    <a:lnTo>
                      <a:pt x="1894" y="3417"/>
                    </a:lnTo>
                    <a:lnTo>
                      <a:pt x="1647" y="3273"/>
                    </a:lnTo>
                    <a:lnTo>
                      <a:pt x="1524" y="3191"/>
                    </a:lnTo>
                    <a:lnTo>
                      <a:pt x="1421" y="3088"/>
                    </a:lnTo>
                    <a:lnTo>
                      <a:pt x="1318" y="2985"/>
                    </a:lnTo>
                    <a:lnTo>
                      <a:pt x="1236" y="2862"/>
                    </a:lnTo>
                    <a:lnTo>
                      <a:pt x="1174" y="2718"/>
                    </a:lnTo>
                    <a:lnTo>
                      <a:pt x="1112" y="2594"/>
                    </a:lnTo>
                    <a:lnTo>
                      <a:pt x="1030" y="2285"/>
                    </a:lnTo>
                    <a:lnTo>
                      <a:pt x="968" y="1997"/>
                    </a:lnTo>
                    <a:lnTo>
                      <a:pt x="927" y="1688"/>
                    </a:lnTo>
                    <a:lnTo>
                      <a:pt x="886" y="1339"/>
                    </a:lnTo>
                    <a:lnTo>
                      <a:pt x="865" y="1174"/>
                    </a:lnTo>
                    <a:lnTo>
                      <a:pt x="824" y="989"/>
                    </a:lnTo>
                    <a:lnTo>
                      <a:pt x="742" y="783"/>
                    </a:lnTo>
                    <a:lnTo>
                      <a:pt x="659" y="598"/>
                    </a:lnTo>
                    <a:lnTo>
                      <a:pt x="556" y="412"/>
                    </a:lnTo>
                    <a:lnTo>
                      <a:pt x="412" y="248"/>
                    </a:lnTo>
                    <a:lnTo>
                      <a:pt x="248" y="104"/>
                    </a:lnTo>
                    <a:lnTo>
                      <a:pt x="145" y="4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9"/>
              <p:cNvSpPr/>
              <p:nvPr/>
            </p:nvSpPr>
            <p:spPr>
              <a:xfrm>
                <a:off x="6143300" y="1047225"/>
                <a:ext cx="391100" cy="813050"/>
              </a:xfrm>
              <a:custGeom>
                <a:avLst/>
                <a:gdLst/>
                <a:ahLst/>
                <a:cxnLst/>
                <a:rect l="l" t="t" r="r" b="b"/>
                <a:pathLst>
                  <a:path w="15644" h="32522" extrusionOk="0">
                    <a:moveTo>
                      <a:pt x="1668" y="1"/>
                    </a:moveTo>
                    <a:lnTo>
                      <a:pt x="1544" y="21"/>
                    </a:lnTo>
                    <a:lnTo>
                      <a:pt x="1441" y="42"/>
                    </a:lnTo>
                    <a:lnTo>
                      <a:pt x="1359" y="83"/>
                    </a:lnTo>
                    <a:lnTo>
                      <a:pt x="1297" y="145"/>
                    </a:lnTo>
                    <a:lnTo>
                      <a:pt x="1256" y="207"/>
                    </a:lnTo>
                    <a:lnTo>
                      <a:pt x="1215" y="289"/>
                    </a:lnTo>
                    <a:lnTo>
                      <a:pt x="1194" y="413"/>
                    </a:lnTo>
                    <a:lnTo>
                      <a:pt x="1235" y="515"/>
                    </a:lnTo>
                    <a:lnTo>
                      <a:pt x="1277" y="639"/>
                    </a:lnTo>
                    <a:lnTo>
                      <a:pt x="1338" y="742"/>
                    </a:lnTo>
                    <a:lnTo>
                      <a:pt x="1441" y="927"/>
                    </a:lnTo>
                    <a:lnTo>
                      <a:pt x="1462" y="1009"/>
                    </a:lnTo>
                    <a:lnTo>
                      <a:pt x="1462" y="1092"/>
                    </a:lnTo>
                    <a:lnTo>
                      <a:pt x="1256" y="1071"/>
                    </a:lnTo>
                    <a:lnTo>
                      <a:pt x="1071" y="1051"/>
                    </a:lnTo>
                    <a:lnTo>
                      <a:pt x="885" y="1071"/>
                    </a:lnTo>
                    <a:lnTo>
                      <a:pt x="700" y="1112"/>
                    </a:lnTo>
                    <a:lnTo>
                      <a:pt x="515" y="1174"/>
                    </a:lnTo>
                    <a:lnTo>
                      <a:pt x="330" y="1236"/>
                    </a:lnTo>
                    <a:lnTo>
                      <a:pt x="165" y="1339"/>
                    </a:lnTo>
                    <a:lnTo>
                      <a:pt x="0" y="1442"/>
                    </a:lnTo>
                    <a:lnTo>
                      <a:pt x="62" y="1524"/>
                    </a:lnTo>
                    <a:lnTo>
                      <a:pt x="227" y="1421"/>
                    </a:lnTo>
                    <a:lnTo>
                      <a:pt x="391" y="1339"/>
                    </a:lnTo>
                    <a:lnTo>
                      <a:pt x="556" y="1256"/>
                    </a:lnTo>
                    <a:lnTo>
                      <a:pt x="741" y="1215"/>
                    </a:lnTo>
                    <a:lnTo>
                      <a:pt x="927" y="1174"/>
                    </a:lnTo>
                    <a:lnTo>
                      <a:pt x="1297" y="1174"/>
                    </a:lnTo>
                    <a:lnTo>
                      <a:pt x="1482" y="1195"/>
                    </a:lnTo>
                    <a:lnTo>
                      <a:pt x="1524" y="1215"/>
                    </a:lnTo>
                    <a:lnTo>
                      <a:pt x="1544" y="1174"/>
                    </a:lnTo>
                    <a:lnTo>
                      <a:pt x="1565" y="1112"/>
                    </a:lnTo>
                    <a:lnTo>
                      <a:pt x="1565" y="1051"/>
                    </a:lnTo>
                    <a:lnTo>
                      <a:pt x="1544" y="927"/>
                    </a:lnTo>
                    <a:lnTo>
                      <a:pt x="1503" y="804"/>
                    </a:lnTo>
                    <a:lnTo>
                      <a:pt x="1441" y="680"/>
                    </a:lnTo>
                    <a:lnTo>
                      <a:pt x="1338" y="495"/>
                    </a:lnTo>
                    <a:lnTo>
                      <a:pt x="1318" y="413"/>
                    </a:lnTo>
                    <a:lnTo>
                      <a:pt x="1318" y="310"/>
                    </a:lnTo>
                    <a:lnTo>
                      <a:pt x="1359" y="227"/>
                    </a:lnTo>
                    <a:lnTo>
                      <a:pt x="1421" y="166"/>
                    </a:lnTo>
                    <a:lnTo>
                      <a:pt x="1503" y="145"/>
                    </a:lnTo>
                    <a:lnTo>
                      <a:pt x="1606" y="124"/>
                    </a:lnTo>
                    <a:lnTo>
                      <a:pt x="1791" y="104"/>
                    </a:lnTo>
                    <a:lnTo>
                      <a:pt x="1915" y="124"/>
                    </a:lnTo>
                    <a:lnTo>
                      <a:pt x="9366" y="1051"/>
                    </a:lnTo>
                    <a:lnTo>
                      <a:pt x="9613" y="1092"/>
                    </a:lnTo>
                    <a:lnTo>
                      <a:pt x="9880" y="1133"/>
                    </a:lnTo>
                    <a:lnTo>
                      <a:pt x="10148" y="1236"/>
                    </a:lnTo>
                    <a:lnTo>
                      <a:pt x="10271" y="1298"/>
                    </a:lnTo>
                    <a:lnTo>
                      <a:pt x="10374" y="1359"/>
                    </a:lnTo>
                    <a:lnTo>
                      <a:pt x="10498" y="1483"/>
                    </a:lnTo>
                    <a:lnTo>
                      <a:pt x="10600" y="1606"/>
                    </a:lnTo>
                    <a:lnTo>
                      <a:pt x="10786" y="1895"/>
                    </a:lnTo>
                    <a:lnTo>
                      <a:pt x="10950" y="2141"/>
                    </a:lnTo>
                    <a:lnTo>
                      <a:pt x="11053" y="2244"/>
                    </a:lnTo>
                    <a:lnTo>
                      <a:pt x="11156" y="2368"/>
                    </a:lnTo>
                    <a:lnTo>
                      <a:pt x="11341" y="2512"/>
                    </a:lnTo>
                    <a:lnTo>
                      <a:pt x="11568" y="2656"/>
                    </a:lnTo>
                    <a:lnTo>
                      <a:pt x="11650" y="2718"/>
                    </a:lnTo>
                    <a:lnTo>
                      <a:pt x="11918" y="2903"/>
                    </a:lnTo>
                    <a:lnTo>
                      <a:pt x="12165" y="3088"/>
                    </a:lnTo>
                    <a:lnTo>
                      <a:pt x="12412" y="3294"/>
                    </a:lnTo>
                    <a:lnTo>
                      <a:pt x="12638" y="3521"/>
                    </a:lnTo>
                    <a:lnTo>
                      <a:pt x="12865" y="3747"/>
                    </a:lnTo>
                    <a:lnTo>
                      <a:pt x="13070" y="3994"/>
                    </a:lnTo>
                    <a:lnTo>
                      <a:pt x="13256" y="4241"/>
                    </a:lnTo>
                    <a:lnTo>
                      <a:pt x="13420" y="4508"/>
                    </a:lnTo>
                    <a:lnTo>
                      <a:pt x="13564" y="4776"/>
                    </a:lnTo>
                    <a:lnTo>
                      <a:pt x="13708" y="5064"/>
                    </a:lnTo>
                    <a:lnTo>
                      <a:pt x="13811" y="5332"/>
                    </a:lnTo>
                    <a:lnTo>
                      <a:pt x="13914" y="5620"/>
                    </a:lnTo>
                    <a:lnTo>
                      <a:pt x="13997" y="5908"/>
                    </a:lnTo>
                    <a:lnTo>
                      <a:pt x="14058" y="6217"/>
                    </a:lnTo>
                    <a:lnTo>
                      <a:pt x="14100" y="6505"/>
                    </a:lnTo>
                    <a:lnTo>
                      <a:pt x="14120" y="6814"/>
                    </a:lnTo>
                    <a:lnTo>
                      <a:pt x="14120" y="7122"/>
                    </a:lnTo>
                    <a:lnTo>
                      <a:pt x="14100" y="7431"/>
                    </a:lnTo>
                    <a:lnTo>
                      <a:pt x="14058" y="8028"/>
                    </a:lnTo>
                    <a:lnTo>
                      <a:pt x="14017" y="8460"/>
                    </a:lnTo>
                    <a:lnTo>
                      <a:pt x="13955" y="9242"/>
                    </a:lnTo>
                    <a:lnTo>
                      <a:pt x="13955" y="10045"/>
                    </a:lnTo>
                    <a:lnTo>
                      <a:pt x="13955" y="10827"/>
                    </a:lnTo>
                    <a:lnTo>
                      <a:pt x="13976" y="11609"/>
                    </a:lnTo>
                    <a:lnTo>
                      <a:pt x="14120" y="15726"/>
                    </a:lnTo>
                    <a:lnTo>
                      <a:pt x="14141" y="16302"/>
                    </a:lnTo>
                    <a:lnTo>
                      <a:pt x="14182" y="16899"/>
                    </a:lnTo>
                    <a:lnTo>
                      <a:pt x="14223" y="17187"/>
                    </a:lnTo>
                    <a:lnTo>
                      <a:pt x="14264" y="17476"/>
                    </a:lnTo>
                    <a:lnTo>
                      <a:pt x="14326" y="17764"/>
                    </a:lnTo>
                    <a:lnTo>
                      <a:pt x="14388" y="18052"/>
                    </a:lnTo>
                    <a:lnTo>
                      <a:pt x="14470" y="18258"/>
                    </a:lnTo>
                    <a:lnTo>
                      <a:pt x="14573" y="18628"/>
                    </a:lnTo>
                    <a:lnTo>
                      <a:pt x="14614" y="18834"/>
                    </a:lnTo>
                    <a:lnTo>
                      <a:pt x="14635" y="19019"/>
                    </a:lnTo>
                    <a:lnTo>
                      <a:pt x="14614" y="19266"/>
                    </a:lnTo>
                    <a:lnTo>
                      <a:pt x="14552" y="19513"/>
                    </a:lnTo>
                    <a:lnTo>
                      <a:pt x="14449" y="19740"/>
                    </a:lnTo>
                    <a:lnTo>
                      <a:pt x="14367" y="19966"/>
                    </a:lnTo>
                    <a:lnTo>
                      <a:pt x="14223" y="20275"/>
                    </a:lnTo>
                    <a:lnTo>
                      <a:pt x="14141" y="20563"/>
                    </a:lnTo>
                    <a:lnTo>
                      <a:pt x="14058" y="20851"/>
                    </a:lnTo>
                    <a:lnTo>
                      <a:pt x="14017" y="21139"/>
                    </a:lnTo>
                    <a:lnTo>
                      <a:pt x="13976" y="21427"/>
                    </a:lnTo>
                    <a:lnTo>
                      <a:pt x="13976" y="21736"/>
                    </a:lnTo>
                    <a:lnTo>
                      <a:pt x="13997" y="22024"/>
                    </a:lnTo>
                    <a:lnTo>
                      <a:pt x="14038" y="22312"/>
                    </a:lnTo>
                    <a:lnTo>
                      <a:pt x="14079" y="22621"/>
                    </a:lnTo>
                    <a:lnTo>
                      <a:pt x="14202" y="22992"/>
                    </a:lnTo>
                    <a:lnTo>
                      <a:pt x="14347" y="23362"/>
                    </a:lnTo>
                    <a:lnTo>
                      <a:pt x="14511" y="23733"/>
                    </a:lnTo>
                    <a:lnTo>
                      <a:pt x="14676" y="24083"/>
                    </a:lnTo>
                    <a:lnTo>
                      <a:pt x="14964" y="24659"/>
                    </a:lnTo>
                    <a:lnTo>
                      <a:pt x="15088" y="24947"/>
                    </a:lnTo>
                    <a:lnTo>
                      <a:pt x="15190" y="25256"/>
                    </a:lnTo>
                    <a:lnTo>
                      <a:pt x="15293" y="25585"/>
                    </a:lnTo>
                    <a:lnTo>
                      <a:pt x="15355" y="25935"/>
                    </a:lnTo>
                    <a:lnTo>
                      <a:pt x="15417" y="26264"/>
                    </a:lnTo>
                    <a:lnTo>
                      <a:pt x="15458" y="26614"/>
                    </a:lnTo>
                    <a:lnTo>
                      <a:pt x="15499" y="27314"/>
                    </a:lnTo>
                    <a:lnTo>
                      <a:pt x="15520" y="28014"/>
                    </a:lnTo>
                    <a:lnTo>
                      <a:pt x="15540" y="28549"/>
                    </a:lnTo>
                    <a:lnTo>
                      <a:pt x="15520" y="29084"/>
                    </a:lnTo>
                    <a:lnTo>
                      <a:pt x="15499" y="29352"/>
                    </a:lnTo>
                    <a:lnTo>
                      <a:pt x="15479" y="29619"/>
                    </a:lnTo>
                    <a:lnTo>
                      <a:pt x="15417" y="29887"/>
                    </a:lnTo>
                    <a:lnTo>
                      <a:pt x="15355" y="30154"/>
                    </a:lnTo>
                    <a:lnTo>
                      <a:pt x="15273" y="30422"/>
                    </a:lnTo>
                    <a:lnTo>
                      <a:pt x="15149" y="30690"/>
                    </a:lnTo>
                    <a:lnTo>
                      <a:pt x="15026" y="30937"/>
                    </a:lnTo>
                    <a:lnTo>
                      <a:pt x="14861" y="31142"/>
                    </a:lnTo>
                    <a:lnTo>
                      <a:pt x="14696" y="31328"/>
                    </a:lnTo>
                    <a:lnTo>
                      <a:pt x="14511" y="31513"/>
                    </a:lnTo>
                    <a:lnTo>
                      <a:pt x="14305" y="31636"/>
                    </a:lnTo>
                    <a:lnTo>
                      <a:pt x="14079" y="31760"/>
                    </a:lnTo>
                    <a:lnTo>
                      <a:pt x="13832" y="31842"/>
                    </a:lnTo>
                    <a:lnTo>
                      <a:pt x="13564" y="31904"/>
                    </a:lnTo>
                    <a:lnTo>
                      <a:pt x="13317" y="31945"/>
                    </a:lnTo>
                    <a:lnTo>
                      <a:pt x="13070" y="31966"/>
                    </a:lnTo>
                    <a:lnTo>
                      <a:pt x="11815" y="32089"/>
                    </a:lnTo>
                    <a:lnTo>
                      <a:pt x="10559" y="32192"/>
                    </a:lnTo>
                    <a:lnTo>
                      <a:pt x="9283" y="32274"/>
                    </a:lnTo>
                    <a:lnTo>
                      <a:pt x="8028" y="32336"/>
                    </a:lnTo>
                    <a:lnTo>
                      <a:pt x="6752" y="32377"/>
                    </a:lnTo>
                    <a:lnTo>
                      <a:pt x="5496" y="32419"/>
                    </a:lnTo>
                    <a:lnTo>
                      <a:pt x="4220" y="32419"/>
                    </a:lnTo>
                    <a:lnTo>
                      <a:pt x="2964" y="32398"/>
                    </a:lnTo>
                    <a:lnTo>
                      <a:pt x="2717" y="32398"/>
                    </a:lnTo>
                    <a:lnTo>
                      <a:pt x="2450" y="32377"/>
                    </a:lnTo>
                    <a:lnTo>
                      <a:pt x="2182" y="32336"/>
                    </a:lnTo>
                    <a:lnTo>
                      <a:pt x="2059" y="32295"/>
                    </a:lnTo>
                    <a:lnTo>
                      <a:pt x="1935" y="32254"/>
                    </a:lnTo>
                    <a:lnTo>
                      <a:pt x="1750" y="32151"/>
                    </a:lnTo>
                    <a:lnTo>
                      <a:pt x="1606" y="32027"/>
                    </a:lnTo>
                    <a:lnTo>
                      <a:pt x="1462" y="31904"/>
                    </a:lnTo>
                    <a:lnTo>
                      <a:pt x="1338" y="31739"/>
                    </a:lnTo>
                    <a:lnTo>
                      <a:pt x="1256" y="31575"/>
                    </a:lnTo>
                    <a:lnTo>
                      <a:pt x="1194" y="31389"/>
                    </a:lnTo>
                    <a:lnTo>
                      <a:pt x="1153" y="31184"/>
                    </a:lnTo>
                    <a:lnTo>
                      <a:pt x="1132" y="30998"/>
                    </a:lnTo>
                    <a:lnTo>
                      <a:pt x="1030" y="30998"/>
                    </a:lnTo>
                    <a:lnTo>
                      <a:pt x="1030" y="31204"/>
                    </a:lnTo>
                    <a:lnTo>
                      <a:pt x="1071" y="31410"/>
                    </a:lnTo>
                    <a:lnTo>
                      <a:pt x="1153" y="31616"/>
                    </a:lnTo>
                    <a:lnTo>
                      <a:pt x="1256" y="31801"/>
                    </a:lnTo>
                    <a:lnTo>
                      <a:pt x="1379" y="31966"/>
                    </a:lnTo>
                    <a:lnTo>
                      <a:pt x="1524" y="32110"/>
                    </a:lnTo>
                    <a:lnTo>
                      <a:pt x="1688" y="32254"/>
                    </a:lnTo>
                    <a:lnTo>
                      <a:pt x="1873" y="32336"/>
                    </a:lnTo>
                    <a:lnTo>
                      <a:pt x="2017" y="32398"/>
                    </a:lnTo>
                    <a:lnTo>
                      <a:pt x="2162" y="32439"/>
                    </a:lnTo>
                    <a:lnTo>
                      <a:pt x="2429" y="32480"/>
                    </a:lnTo>
                    <a:lnTo>
                      <a:pt x="2697" y="32501"/>
                    </a:lnTo>
                    <a:lnTo>
                      <a:pt x="2964" y="32521"/>
                    </a:lnTo>
                    <a:lnTo>
                      <a:pt x="5455" y="32521"/>
                    </a:lnTo>
                    <a:lnTo>
                      <a:pt x="6546" y="32501"/>
                    </a:lnTo>
                    <a:lnTo>
                      <a:pt x="7637" y="32460"/>
                    </a:lnTo>
                    <a:lnTo>
                      <a:pt x="8727" y="32419"/>
                    </a:lnTo>
                    <a:lnTo>
                      <a:pt x="9818" y="32357"/>
                    </a:lnTo>
                    <a:lnTo>
                      <a:pt x="10909" y="32274"/>
                    </a:lnTo>
                    <a:lnTo>
                      <a:pt x="12000" y="32172"/>
                    </a:lnTo>
                    <a:lnTo>
                      <a:pt x="13070" y="32069"/>
                    </a:lnTo>
                    <a:lnTo>
                      <a:pt x="13338" y="32048"/>
                    </a:lnTo>
                    <a:lnTo>
                      <a:pt x="13606" y="32007"/>
                    </a:lnTo>
                    <a:lnTo>
                      <a:pt x="13873" y="31945"/>
                    </a:lnTo>
                    <a:lnTo>
                      <a:pt x="14120" y="31863"/>
                    </a:lnTo>
                    <a:lnTo>
                      <a:pt x="14347" y="31739"/>
                    </a:lnTo>
                    <a:lnTo>
                      <a:pt x="14573" y="31595"/>
                    </a:lnTo>
                    <a:lnTo>
                      <a:pt x="14758" y="31410"/>
                    </a:lnTo>
                    <a:lnTo>
                      <a:pt x="14943" y="31225"/>
                    </a:lnTo>
                    <a:lnTo>
                      <a:pt x="15108" y="30998"/>
                    </a:lnTo>
                    <a:lnTo>
                      <a:pt x="15252" y="30731"/>
                    </a:lnTo>
                    <a:lnTo>
                      <a:pt x="15376" y="30463"/>
                    </a:lnTo>
                    <a:lnTo>
                      <a:pt x="15458" y="30175"/>
                    </a:lnTo>
                    <a:lnTo>
                      <a:pt x="15520" y="29907"/>
                    </a:lnTo>
                    <a:lnTo>
                      <a:pt x="15582" y="29640"/>
                    </a:lnTo>
                    <a:lnTo>
                      <a:pt x="15602" y="29372"/>
                    </a:lnTo>
                    <a:lnTo>
                      <a:pt x="15623" y="29084"/>
                    </a:lnTo>
                    <a:lnTo>
                      <a:pt x="15643" y="28549"/>
                    </a:lnTo>
                    <a:lnTo>
                      <a:pt x="15623" y="27993"/>
                    </a:lnTo>
                    <a:lnTo>
                      <a:pt x="15602" y="27293"/>
                    </a:lnTo>
                    <a:lnTo>
                      <a:pt x="15561" y="26594"/>
                    </a:lnTo>
                    <a:lnTo>
                      <a:pt x="15520" y="26244"/>
                    </a:lnTo>
                    <a:lnTo>
                      <a:pt x="15458" y="25894"/>
                    </a:lnTo>
                    <a:lnTo>
                      <a:pt x="15396" y="25564"/>
                    </a:lnTo>
                    <a:lnTo>
                      <a:pt x="15293" y="25215"/>
                    </a:lnTo>
                    <a:lnTo>
                      <a:pt x="15190" y="24906"/>
                    </a:lnTo>
                    <a:lnTo>
                      <a:pt x="15046" y="24618"/>
                    </a:lnTo>
                    <a:lnTo>
                      <a:pt x="14779" y="24041"/>
                    </a:lnTo>
                    <a:lnTo>
                      <a:pt x="14614" y="23691"/>
                    </a:lnTo>
                    <a:lnTo>
                      <a:pt x="14449" y="23321"/>
                    </a:lnTo>
                    <a:lnTo>
                      <a:pt x="14305" y="22971"/>
                    </a:lnTo>
                    <a:lnTo>
                      <a:pt x="14202" y="22580"/>
                    </a:lnTo>
                    <a:lnTo>
                      <a:pt x="14141" y="22312"/>
                    </a:lnTo>
                    <a:lnTo>
                      <a:pt x="14100" y="22024"/>
                    </a:lnTo>
                    <a:lnTo>
                      <a:pt x="14079" y="21736"/>
                    </a:lnTo>
                    <a:lnTo>
                      <a:pt x="14100" y="21448"/>
                    </a:lnTo>
                    <a:lnTo>
                      <a:pt x="14120" y="21160"/>
                    </a:lnTo>
                    <a:lnTo>
                      <a:pt x="14161" y="20872"/>
                    </a:lnTo>
                    <a:lnTo>
                      <a:pt x="14244" y="20584"/>
                    </a:lnTo>
                    <a:lnTo>
                      <a:pt x="14326" y="20316"/>
                    </a:lnTo>
                    <a:lnTo>
                      <a:pt x="14470" y="20007"/>
                    </a:lnTo>
                    <a:lnTo>
                      <a:pt x="14552" y="19781"/>
                    </a:lnTo>
                    <a:lnTo>
                      <a:pt x="14655" y="19534"/>
                    </a:lnTo>
                    <a:lnTo>
                      <a:pt x="14717" y="19287"/>
                    </a:lnTo>
                    <a:lnTo>
                      <a:pt x="14738" y="19019"/>
                    </a:lnTo>
                    <a:lnTo>
                      <a:pt x="14717" y="18813"/>
                    </a:lnTo>
                    <a:lnTo>
                      <a:pt x="14696" y="18608"/>
                    </a:lnTo>
                    <a:lnTo>
                      <a:pt x="14573" y="18217"/>
                    </a:lnTo>
                    <a:lnTo>
                      <a:pt x="14511" y="18011"/>
                    </a:lnTo>
                    <a:lnTo>
                      <a:pt x="14429" y="17743"/>
                    </a:lnTo>
                    <a:lnTo>
                      <a:pt x="14367" y="17455"/>
                    </a:lnTo>
                    <a:lnTo>
                      <a:pt x="14326" y="17167"/>
                    </a:lnTo>
                    <a:lnTo>
                      <a:pt x="14285" y="16879"/>
                    </a:lnTo>
                    <a:lnTo>
                      <a:pt x="14244" y="16302"/>
                    </a:lnTo>
                    <a:lnTo>
                      <a:pt x="14223" y="15726"/>
                    </a:lnTo>
                    <a:lnTo>
                      <a:pt x="14100" y="11609"/>
                    </a:lnTo>
                    <a:lnTo>
                      <a:pt x="14079" y="10827"/>
                    </a:lnTo>
                    <a:lnTo>
                      <a:pt x="14058" y="10045"/>
                    </a:lnTo>
                    <a:lnTo>
                      <a:pt x="14079" y="9242"/>
                    </a:lnTo>
                    <a:lnTo>
                      <a:pt x="14120" y="8460"/>
                    </a:lnTo>
                    <a:lnTo>
                      <a:pt x="14161" y="8049"/>
                    </a:lnTo>
                    <a:lnTo>
                      <a:pt x="14223" y="7431"/>
                    </a:lnTo>
                    <a:lnTo>
                      <a:pt x="14223" y="7122"/>
                    </a:lnTo>
                    <a:lnTo>
                      <a:pt x="14223" y="6793"/>
                    </a:lnTo>
                    <a:lnTo>
                      <a:pt x="14202" y="6505"/>
                    </a:lnTo>
                    <a:lnTo>
                      <a:pt x="14161" y="6196"/>
                    </a:lnTo>
                    <a:lnTo>
                      <a:pt x="14100" y="5888"/>
                    </a:lnTo>
                    <a:lnTo>
                      <a:pt x="14017" y="5599"/>
                    </a:lnTo>
                    <a:lnTo>
                      <a:pt x="13914" y="5311"/>
                    </a:lnTo>
                    <a:lnTo>
                      <a:pt x="13791" y="5023"/>
                    </a:lnTo>
                    <a:lnTo>
                      <a:pt x="13667" y="4735"/>
                    </a:lnTo>
                    <a:lnTo>
                      <a:pt x="13503" y="4467"/>
                    </a:lnTo>
                    <a:lnTo>
                      <a:pt x="13338" y="4200"/>
                    </a:lnTo>
                    <a:lnTo>
                      <a:pt x="13153" y="3932"/>
                    </a:lnTo>
                    <a:lnTo>
                      <a:pt x="12947" y="3685"/>
                    </a:lnTo>
                    <a:lnTo>
                      <a:pt x="12721" y="3438"/>
                    </a:lnTo>
                    <a:lnTo>
                      <a:pt x="12494" y="3212"/>
                    </a:lnTo>
                    <a:lnTo>
                      <a:pt x="12247" y="3006"/>
                    </a:lnTo>
                    <a:lnTo>
                      <a:pt x="11980" y="2800"/>
                    </a:lnTo>
                    <a:lnTo>
                      <a:pt x="11712" y="2615"/>
                    </a:lnTo>
                    <a:lnTo>
                      <a:pt x="11630" y="2574"/>
                    </a:lnTo>
                    <a:lnTo>
                      <a:pt x="11424" y="2430"/>
                    </a:lnTo>
                    <a:lnTo>
                      <a:pt x="11218" y="2286"/>
                    </a:lnTo>
                    <a:lnTo>
                      <a:pt x="11136" y="2183"/>
                    </a:lnTo>
                    <a:lnTo>
                      <a:pt x="11053" y="2059"/>
                    </a:lnTo>
                    <a:lnTo>
                      <a:pt x="10889" y="1833"/>
                    </a:lnTo>
                    <a:lnTo>
                      <a:pt x="10683" y="1545"/>
                    </a:lnTo>
                    <a:lnTo>
                      <a:pt x="10580" y="1401"/>
                    </a:lnTo>
                    <a:lnTo>
                      <a:pt x="10436" y="1277"/>
                    </a:lnTo>
                    <a:lnTo>
                      <a:pt x="10312" y="1195"/>
                    </a:lnTo>
                    <a:lnTo>
                      <a:pt x="10189" y="1133"/>
                    </a:lnTo>
                    <a:lnTo>
                      <a:pt x="10065" y="1071"/>
                    </a:lnTo>
                    <a:lnTo>
                      <a:pt x="9921" y="1030"/>
                    </a:lnTo>
                    <a:lnTo>
                      <a:pt x="9654" y="989"/>
                    </a:lnTo>
                    <a:lnTo>
                      <a:pt x="9386" y="948"/>
                    </a:lnTo>
                    <a:lnTo>
                      <a:pt x="19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9"/>
              <p:cNvSpPr/>
              <p:nvPr/>
            </p:nvSpPr>
            <p:spPr>
              <a:xfrm>
                <a:off x="6172125" y="1080675"/>
                <a:ext cx="298450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612" extrusionOk="0">
                    <a:moveTo>
                      <a:pt x="21" y="1"/>
                    </a:moveTo>
                    <a:lnTo>
                      <a:pt x="0" y="124"/>
                    </a:lnTo>
                    <a:lnTo>
                      <a:pt x="412" y="227"/>
                    </a:lnTo>
                    <a:lnTo>
                      <a:pt x="823" y="351"/>
                    </a:lnTo>
                    <a:lnTo>
                      <a:pt x="1235" y="515"/>
                    </a:lnTo>
                    <a:lnTo>
                      <a:pt x="1626" y="680"/>
                    </a:lnTo>
                    <a:lnTo>
                      <a:pt x="1997" y="886"/>
                    </a:lnTo>
                    <a:lnTo>
                      <a:pt x="2367" y="1112"/>
                    </a:lnTo>
                    <a:lnTo>
                      <a:pt x="2717" y="1359"/>
                    </a:lnTo>
                    <a:lnTo>
                      <a:pt x="3067" y="1627"/>
                    </a:lnTo>
                    <a:lnTo>
                      <a:pt x="3478" y="2018"/>
                    </a:lnTo>
                    <a:lnTo>
                      <a:pt x="3870" y="2388"/>
                    </a:lnTo>
                    <a:lnTo>
                      <a:pt x="4487" y="2985"/>
                    </a:lnTo>
                    <a:lnTo>
                      <a:pt x="4796" y="3253"/>
                    </a:lnTo>
                    <a:lnTo>
                      <a:pt x="5146" y="3500"/>
                    </a:lnTo>
                    <a:lnTo>
                      <a:pt x="5475" y="3706"/>
                    </a:lnTo>
                    <a:lnTo>
                      <a:pt x="5804" y="3891"/>
                    </a:lnTo>
                    <a:lnTo>
                      <a:pt x="6175" y="4056"/>
                    </a:lnTo>
                    <a:lnTo>
                      <a:pt x="6566" y="4200"/>
                    </a:lnTo>
                    <a:lnTo>
                      <a:pt x="6998" y="4323"/>
                    </a:lnTo>
                    <a:lnTo>
                      <a:pt x="7430" y="4426"/>
                    </a:lnTo>
                    <a:lnTo>
                      <a:pt x="7883" y="4508"/>
                    </a:lnTo>
                    <a:lnTo>
                      <a:pt x="8357" y="4570"/>
                    </a:lnTo>
                    <a:lnTo>
                      <a:pt x="8748" y="4591"/>
                    </a:lnTo>
                    <a:lnTo>
                      <a:pt x="9118" y="4611"/>
                    </a:lnTo>
                    <a:lnTo>
                      <a:pt x="9489" y="4591"/>
                    </a:lnTo>
                    <a:lnTo>
                      <a:pt x="9839" y="4570"/>
                    </a:lnTo>
                    <a:lnTo>
                      <a:pt x="10168" y="4508"/>
                    </a:lnTo>
                    <a:lnTo>
                      <a:pt x="10477" y="4426"/>
                    </a:lnTo>
                    <a:lnTo>
                      <a:pt x="10765" y="4303"/>
                    </a:lnTo>
                    <a:lnTo>
                      <a:pt x="11032" y="4179"/>
                    </a:lnTo>
                    <a:lnTo>
                      <a:pt x="11279" y="4014"/>
                    </a:lnTo>
                    <a:lnTo>
                      <a:pt x="11506" y="3850"/>
                    </a:lnTo>
                    <a:lnTo>
                      <a:pt x="11609" y="3747"/>
                    </a:lnTo>
                    <a:lnTo>
                      <a:pt x="11691" y="3623"/>
                    </a:lnTo>
                    <a:lnTo>
                      <a:pt x="11773" y="3500"/>
                    </a:lnTo>
                    <a:lnTo>
                      <a:pt x="11835" y="3356"/>
                    </a:lnTo>
                    <a:lnTo>
                      <a:pt x="11876" y="3212"/>
                    </a:lnTo>
                    <a:lnTo>
                      <a:pt x="11917" y="3068"/>
                    </a:lnTo>
                    <a:lnTo>
                      <a:pt x="11938" y="2944"/>
                    </a:lnTo>
                    <a:lnTo>
                      <a:pt x="11917" y="2800"/>
                    </a:lnTo>
                    <a:lnTo>
                      <a:pt x="11897" y="2656"/>
                    </a:lnTo>
                    <a:lnTo>
                      <a:pt x="11835" y="2532"/>
                    </a:lnTo>
                    <a:lnTo>
                      <a:pt x="11732" y="2430"/>
                    </a:lnTo>
                    <a:lnTo>
                      <a:pt x="11609" y="2347"/>
                    </a:lnTo>
                    <a:lnTo>
                      <a:pt x="11568" y="2430"/>
                    </a:lnTo>
                    <a:lnTo>
                      <a:pt x="11670" y="2512"/>
                    </a:lnTo>
                    <a:lnTo>
                      <a:pt x="11732" y="2594"/>
                    </a:lnTo>
                    <a:lnTo>
                      <a:pt x="11794" y="2697"/>
                    </a:lnTo>
                    <a:lnTo>
                      <a:pt x="11815" y="2821"/>
                    </a:lnTo>
                    <a:lnTo>
                      <a:pt x="11815" y="2944"/>
                    </a:lnTo>
                    <a:lnTo>
                      <a:pt x="11815" y="3068"/>
                    </a:lnTo>
                    <a:lnTo>
                      <a:pt x="11773" y="3191"/>
                    </a:lnTo>
                    <a:lnTo>
                      <a:pt x="11732" y="3315"/>
                    </a:lnTo>
                    <a:lnTo>
                      <a:pt x="11670" y="3438"/>
                    </a:lnTo>
                    <a:lnTo>
                      <a:pt x="11609" y="3562"/>
                    </a:lnTo>
                    <a:lnTo>
                      <a:pt x="11526" y="3664"/>
                    </a:lnTo>
                    <a:lnTo>
                      <a:pt x="11423" y="3767"/>
                    </a:lnTo>
                    <a:lnTo>
                      <a:pt x="11156" y="3973"/>
                    </a:lnTo>
                    <a:lnTo>
                      <a:pt x="10868" y="4138"/>
                    </a:lnTo>
                    <a:lnTo>
                      <a:pt x="10538" y="4282"/>
                    </a:lnTo>
                    <a:lnTo>
                      <a:pt x="10168" y="4385"/>
                    </a:lnTo>
                    <a:lnTo>
                      <a:pt x="9777" y="4467"/>
                    </a:lnTo>
                    <a:lnTo>
                      <a:pt x="9345" y="4488"/>
                    </a:lnTo>
                    <a:lnTo>
                      <a:pt x="8871" y="4488"/>
                    </a:lnTo>
                    <a:lnTo>
                      <a:pt x="8377" y="4467"/>
                    </a:lnTo>
                    <a:lnTo>
                      <a:pt x="7904" y="4405"/>
                    </a:lnTo>
                    <a:lnTo>
                      <a:pt x="7451" y="4323"/>
                    </a:lnTo>
                    <a:lnTo>
                      <a:pt x="7019" y="4220"/>
                    </a:lnTo>
                    <a:lnTo>
                      <a:pt x="6607" y="4097"/>
                    </a:lnTo>
                    <a:lnTo>
                      <a:pt x="6216" y="3953"/>
                    </a:lnTo>
                    <a:lnTo>
                      <a:pt x="5866" y="3809"/>
                    </a:lnTo>
                    <a:lnTo>
                      <a:pt x="5516" y="3623"/>
                    </a:lnTo>
                    <a:lnTo>
                      <a:pt x="5207" y="3417"/>
                    </a:lnTo>
                    <a:lnTo>
                      <a:pt x="4878" y="3170"/>
                    </a:lnTo>
                    <a:lnTo>
                      <a:pt x="4549" y="2903"/>
                    </a:lnTo>
                    <a:lnTo>
                      <a:pt x="3952" y="2327"/>
                    </a:lnTo>
                    <a:lnTo>
                      <a:pt x="3561" y="1936"/>
                    </a:lnTo>
                    <a:lnTo>
                      <a:pt x="3129" y="1544"/>
                    </a:lnTo>
                    <a:lnTo>
                      <a:pt x="2779" y="1277"/>
                    </a:lnTo>
                    <a:lnTo>
                      <a:pt x="2429" y="1030"/>
                    </a:lnTo>
                    <a:lnTo>
                      <a:pt x="2058" y="803"/>
                    </a:lnTo>
                    <a:lnTo>
                      <a:pt x="1667" y="598"/>
                    </a:lnTo>
                    <a:lnTo>
                      <a:pt x="1276" y="412"/>
                    </a:lnTo>
                    <a:lnTo>
                      <a:pt x="864" y="248"/>
                    </a:lnTo>
                    <a:lnTo>
                      <a:pt x="453" y="124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9"/>
              <p:cNvSpPr/>
              <p:nvPr/>
            </p:nvSpPr>
            <p:spPr>
              <a:xfrm>
                <a:off x="6280675" y="1057000"/>
                <a:ext cx="150300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6012" h="3439" extrusionOk="0">
                    <a:moveTo>
                      <a:pt x="63" y="1"/>
                    </a:moveTo>
                    <a:lnTo>
                      <a:pt x="1" y="104"/>
                    </a:lnTo>
                    <a:lnTo>
                      <a:pt x="104" y="166"/>
                    </a:lnTo>
                    <a:lnTo>
                      <a:pt x="186" y="248"/>
                    </a:lnTo>
                    <a:lnTo>
                      <a:pt x="248" y="351"/>
                    </a:lnTo>
                    <a:lnTo>
                      <a:pt x="310" y="454"/>
                    </a:lnTo>
                    <a:lnTo>
                      <a:pt x="413" y="680"/>
                    </a:lnTo>
                    <a:lnTo>
                      <a:pt x="495" y="927"/>
                    </a:lnTo>
                    <a:lnTo>
                      <a:pt x="618" y="1236"/>
                    </a:lnTo>
                    <a:lnTo>
                      <a:pt x="721" y="1462"/>
                    </a:lnTo>
                    <a:lnTo>
                      <a:pt x="865" y="1689"/>
                    </a:lnTo>
                    <a:lnTo>
                      <a:pt x="1030" y="1915"/>
                    </a:lnTo>
                    <a:lnTo>
                      <a:pt x="1236" y="2121"/>
                    </a:lnTo>
                    <a:lnTo>
                      <a:pt x="1462" y="2306"/>
                    </a:lnTo>
                    <a:lnTo>
                      <a:pt x="1689" y="2471"/>
                    </a:lnTo>
                    <a:lnTo>
                      <a:pt x="1956" y="2636"/>
                    </a:lnTo>
                    <a:lnTo>
                      <a:pt x="2244" y="2780"/>
                    </a:lnTo>
                    <a:lnTo>
                      <a:pt x="2512" y="2903"/>
                    </a:lnTo>
                    <a:lnTo>
                      <a:pt x="2780" y="2985"/>
                    </a:lnTo>
                    <a:lnTo>
                      <a:pt x="3335" y="3150"/>
                    </a:lnTo>
                    <a:lnTo>
                      <a:pt x="3891" y="3253"/>
                    </a:lnTo>
                    <a:lnTo>
                      <a:pt x="4447" y="3356"/>
                    </a:lnTo>
                    <a:lnTo>
                      <a:pt x="4735" y="3397"/>
                    </a:lnTo>
                    <a:lnTo>
                      <a:pt x="5044" y="3438"/>
                    </a:lnTo>
                    <a:lnTo>
                      <a:pt x="5291" y="3397"/>
                    </a:lnTo>
                    <a:lnTo>
                      <a:pt x="5497" y="3356"/>
                    </a:lnTo>
                    <a:lnTo>
                      <a:pt x="5599" y="3315"/>
                    </a:lnTo>
                    <a:lnTo>
                      <a:pt x="5682" y="3253"/>
                    </a:lnTo>
                    <a:lnTo>
                      <a:pt x="5785" y="3171"/>
                    </a:lnTo>
                    <a:lnTo>
                      <a:pt x="5846" y="3109"/>
                    </a:lnTo>
                    <a:lnTo>
                      <a:pt x="5929" y="3006"/>
                    </a:lnTo>
                    <a:lnTo>
                      <a:pt x="5970" y="2903"/>
                    </a:lnTo>
                    <a:lnTo>
                      <a:pt x="5991" y="2800"/>
                    </a:lnTo>
                    <a:lnTo>
                      <a:pt x="6011" y="2677"/>
                    </a:lnTo>
                    <a:lnTo>
                      <a:pt x="6011" y="2574"/>
                    </a:lnTo>
                    <a:lnTo>
                      <a:pt x="5991" y="2450"/>
                    </a:lnTo>
                    <a:lnTo>
                      <a:pt x="5949" y="2327"/>
                    </a:lnTo>
                    <a:lnTo>
                      <a:pt x="5888" y="2203"/>
                    </a:lnTo>
                    <a:lnTo>
                      <a:pt x="5744" y="1956"/>
                    </a:lnTo>
                    <a:lnTo>
                      <a:pt x="5661" y="2018"/>
                    </a:lnTo>
                    <a:lnTo>
                      <a:pt x="5764" y="2203"/>
                    </a:lnTo>
                    <a:lnTo>
                      <a:pt x="5867" y="2409"/>
                    </a:lnTo>
                    <a:lnTo>
                      <a:pt x="5888" y="2533"/>
                    </a:lnTo>
                    <a:lnTo>
                      <a:pt x="5908" y="2636"/>
                    </a:lnTo>
                    <a:lnTo>
                      <a:pt x="5888" y="2759"/>
                    </a:lnTo>
                    <a:lnTo>
                      <a:pt x="5867" y="2862"/>
                    </a:lnTo>
                    <a:lnTo>
                      <a:pt x="5826" y="2944"/>
                    </a:lnTo>
                    <a:lnTo>
                      <a:pt x="5764" y="3027"/>
                    </a:lnTo>
                    <a:lnTo>
                      <a:pt x="5702" y="3109"/>
                    </a:lnTo>
                    <a:lnTo>
                      <a:pt x="5620" y="3171"/>
                    </a:lnTo>
                    <a:lnTo>
                      <a:pt x="5455" y="3253"/>
                    </a:lnTo>
                    <a:lnTo>
                      <a:pt x="5270" y="3294"/>
                    </a:lnTo>
                    <a:lnTo>
                      <a:pt x="5064" y="3315"/>
                    </a:lnTo>
                    <a:lnTo>
                      <a:pt x="4879" y="3315"/>
                    </a:lnTo>
                    <a:lnTo>
                      <a:pt x="4467" y="3253"/>
                    </a:lnTo>
                    <a:lnTo>
                      <a:pt x="3912" y="3150"/>
                    </a:lnTo>
                    <a:lnTo>
                      <a:pt x="3356" y="3047"/>
                    </a:lnTo>
                    <a:lnTo>
                      <a:pt x="2821" y="2883"/>
                    </a:lnTo>
                    <a:lnTo>
                      <a:pt x="2553" y="2800"/>
                    </a:lnTo>
                    <a:lnTo>
                      <a:pt x="2286" y="2677"/>
                    </a:lnTo>
                    <a:lnTo>
                      <a:pt x="2018" y="2553"/>
                    </a:lnTo>
                    <a:lnTo>
                      <a:pt x="1751" y="2389"/>
                    </a:lnTo>
                    <a:lnTo>
                      <a:pt x="1524" y="2224"/>
                    </a:lnTo>
                    <a:lnTo>
                      <a:pt x="1318" y="2039"/>
                    </a:lnTo>
                    <a:lnTo>
                      <a:pt x="1112" y="1833"/>
                    </a:lnTo>
                    <a:lnTo>
                      <a:pt x="968" y="1627"/>
                    </a:lnTo>
                    <a:lnTo>
                      <a:pt x="824" y="1421"/>
                    </a:lnTo>
                    <a:lnTo>
                      <a:pt x="701" y="1195"/>
                    </a:lnTo>
                    <a:lnTo>
                      <a:pt x="598" y="886"/>
                    </a:lnTo>
                    <a:lnTo>
                      <a:pt x="516" y="639"/>
                    </a:lnTo>
                    <a:lnTo>
                      <a:pt x="392" y="392"/>
                    </a:lnTo>
                    <a:lnTo>
                      <a:pt x="330" y="289"/>
                    </a:lnTo>
                    <a:lnTo>
                      <a:pt x="248" y="186"/>
                    </a:lnTo>
                    <a:lnTo>
                      <a:pt x="166" y="83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9"/>
              <p:cNvSpPr/>
              <p:nvPr/>
            </p:nvSpPr>
            <p:spPr>
              <a:xfrm>
                <a:off x="6267300" y="1235050"/>
                <a:ext cx="243425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9737" h="2018" extrusionOk="0">
                    <a:moveTo>
                      <a:pt x="7863" y="1"/>
                    </a:moveTo>
                    <a:lnTo>
                      <a:pt x="7555" y="21"/>
                    </a:lnTo>
                    <a:lnTo>
                      <a:pt x="7246" y="62"/>
                    </a:lnTo>
                    <a:lnTo>
                      <a:pt x="6917" y="103"/>
                    </a:lnTo>
                    <a:lnTo>
                      <a:pt x="6587" y="186"/>
                    </a:lnTo>
                    <a:lnTo>
                      <a:pt x="6258" y="268"/>
                    </a:lnTo>
                    <a:lnTo>
                      <a:pt x="5908" y="392"/>
                    </a:lnTo>
                    <a:lnTo>
                      <a:pt x="5558" y="515"/>
                    </a:lnTo>
                    <a:lnTo>
                      <a:pt x="5188" y="659"/>
                    </a:lnTo>
                    <a:lnTo>
                      <a:pt x="4817" y="803"/>
                    </a:lnTo>
                    <a:lnTo>
                      <a:pt x="4303" y="1050"/>
                    </a:lnTo>
                    <a:lnTo>
                      <a:pt x="3870" y="1256"/>
                    </a:lnTo>
                    <a:lnTo>
                      <a:pt x="3418" y="1441"/>
                    </a:lnTo>
                    <a:lnTo>
                      <a:pt x="2965" y="1627"/>
                    </a:lnTo>
                    <a:lnTo>
                      <a:pt x="2491" y="1771"/>
                    </a:lnTo>
                    <a:lnTo>
                      <a:pt x="2141" y="1853"/>
                    </a:lnTo>
                    <a:lnTo>
                      <a:pt x="1812" y="1894"/>
                    </a:lnTo>
                    <a:lnTo>
                      <a:pt x="1483" y="1915"/>
                    </a:lnTo>
                    <a:lnTo>
                      <a:pt x="1174" y="1915"/>
                    </a:lnTo>
                    <a:lnTo>
                      <a:pt x="865" y="1874"/>
                    </a:lnTo>
                    <a:lnTo>
                      <a:pt x="577" y="1812"/>
                    </a:lnTo>
                    <a:lnTo>
                      <a:pt x="310" y="1729"/>
                    </a:lnTo>
                    <a:lnTo>
                      <a:pt x="63" y="1606"/>
                    </a:lnTo>
                    <a:lnTo>
                      <a:pt x="1" y="1709"/>
                    </a:lnTo>
                    <a:lnTo>
                      <a:pt x="330" y="1853"/>
                    </a:lnTo>
                    <a:lnTo>
                      <a:pt x="659" y="1956"/>
                    </a:lnTo>
                    <a:lnTo>
                      <a:pt x="1030" y="1997"/>
                    </a:lnTo>
                    <a:lnTo>
                      <a:pt x="1400" y="2018"/>
                    </a:lnTo>
                    <a:lnTo>
                      <a:pt x="1668" y="2018"/>
                    </a:lnTo>
                    <a:lnTo>
                      <a:pt x="1956" y="1997"/>
                    </a:lnTo>
                    <a:lnTo>
                      <a:pt x="2224" y="1935"/>
                    </a:lnTo>
                    <a:lnTo>
                      <a:pt x="2512" y="1874"/>
                    </a:lnTo>
                    <a:lnTo>
                      <a:pt x="2985" y="1729"/>
                    </a:lnTo>
                    <a:lnTo>
                      <a:pt x="3459" y="1544"/>
                    </a:lnTo>
                    <a:lnTo>
                      <a:pt x="3912" y="1359"/>
                    </a:lnTo>
                    <a:lnTo>
                      <a:pt x="4344" y="1153"/>
                    </a:lnTo>
                    <a:lnTo>
                      <a:pt x="4858" y="906"/>
                    </a:lnTo>
                    <a:lnTo>
                      <a:pt x="5229" y="762"/>
                    </a:lnTo>
                    <a:lnTo>
                      <a:pt x="5599" y="618"/>
                    </a:lnTo>
                    <a:lnTo>
                      <a:pt x="5949" y="495"/>
                    </a:lnTo>
                    <a:lnTo>
                      <a:pt x="6279" y="392"/>
                    </a:lnTo>
                    <a:lnTo>
                      <a:pt x="6608" y="289"/>
                    </a:lnTo>
                    <a:lnTo>
                      <a:pt x="6937" y="227"/>
                    </a:lnTo>
                    <a:lnTo>
                      <a:pt x="7246" y="165"/>
                    </a:lnTo>
                    <a:lnTo>
                      <a:pt x="7555" y="124"/>
                    </a:lnTo>
                    <a:lnTo>
                      <a:pt x="7843" y="103"/>
                    </a:lnTo>
                    <a:lnTo>
                      <a:pt x="8131" y="103"/>
                    </a:lnTo>
                    <a:lnTo>
                      <a:pt x="8419" y="124"/>
                    </a:lnTo>
                    <a:lnTo>
                      <a:pt x="8687" y="165"/>
                    </a:lnTo>
                    <a:lnTo>
                      <a:pt x="8954" y="206"/>
                    </a:lnTo>
                    <a:lnTo>
                      <a:pt x="9201" y="289"/>
                    </a:lnTo>
                    <a:lnTo>
                      <a:pt x="9448" y="371"/>
                    </a:lnTo>
                    <a:lnTo>
                      <a:pt x="9695" y="474"/>
                    </a:lnTo>
                    <a:lnTo>
                      <a:pt x="9736" y="371"/>
                    </a:lnTo>
                    <a:lnTo>
                      <a:pt x="9489" y="268"/>
                    </a:lnTo>
                    <a:lnTo>
                      <a:pt x="9242" y="186"/>
                    </a:lnTo>
                    <a:lnTo>
                      <a:pt x="8975" y="103"/>
                    </a:lnTo>
                    <a:lnTo>
                      <a:pt x="8707" y="62"/>
                    </a:lnTo>
                    <a:lnTo>
                      <a:pt x="8440" y="21"/>
                    </a:lnTo>
                    <a:lnTo>
                      <a:pt x="81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9"/>
              <p:cNvSpPr/>
              <p:nvPr/>
            </p:nvSpPr>
            <p:spPr>
              <a:xfrm>
                <a:off x="6519450" y="1654425"/>
                <a:ext cx="251125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0045" h="8872" extrusionOk="0">
                    <a:moveTo>
                      <a:pt x="42" y="0"/>
                    </a:moveTo>
                    <a:lnTo>
                      <a:pt x="0" y="103"/>
                    </a:lnTo>
                    <a:lnTo>
                      <a:pt x="412" y="289"/>
                    </a:lnTo>
                    <a:lnTo>
                      <a:pt x="783" y="494"/>
                    </a:lnTo>
                    <a:lnTo>
                      <a:pt x="1174" y="721"/>
                    </a:lnTo>
                    <a:lnTo>
                      <a:pt x="1523" y="968"/>
                    </a:lnTo>
                    <a:lnTo>
                      <a:pt x="1894" y="1235"/>
                    </a:lnTo>
                    <a:lnTo>
                      <a:pt x="2223" y="1503"/>
                    </a:lnTo>
                    <a:lnTo>
                      <a:pt x="2553" y="1791"/>
                    </a:lnTo>
                    <a:lnTo>
                      <a:pt x="2882" y="2100"/>
                    </a:lnTo>
                    <a:lnTo>
                      <a:pt x="3191" y="2429"/>
                    </a:lnTo>
                    <a:lnTo>
                      <a:pt x="3479" y="2758"/>
                    </a:lnTo>
                    <a:lnTo>
                      <a:pt x="3746" y="3088"/>
                    </a:lnTo>
                    <a:lnTo>
                      <a:pt x="3993" y="3458"/>
                    </a:lnTo>
                    <a:lnTo>
                      <a:pt x="4240" y="3829"/>
                    </a:lnTo>
                    <a:lnTo>
                      <a:pt x="4467" y="4199"/>
                    </a:lnTo>
                    <a:lnTo>
                      <a:pt x="4673" y="4590"/>
                    </a:lnTo>
                    <a:lnTo>
                      <a:pt x="4858" y="4981"/>
                    </a:lnTo>
                    <a:lnTo>
                      <a:pt x="4858" y="5002"/>
                    </a:lnTo>
                    <a:lnTo>
                      <a:pt x="4961" y="5208"/>
                    </a:lnTo>
                    <a:lnTo>
                      <a:pt x="5023" y="5290"/>
                    </a:lnTo>
                    <a:lnTo>
                      <a:pt x="5105" y="5372"/>
                    </a:lnTo>
                    <a:lnTo>
                      <a:pt x="5167" y="5414"/>
                    </a:lnTo>
                    <a:lnTo>
                      <a:pt x="5249" y="5455"/>
                    </a:lnTo>
                    <a:lnTo>
                      <a:pt x="5434" y="5496"/>
                    </a:lnTo>
                    <a:lnTo>
                      <a:pt x="5784" y="5496"/>
                    </a:lnTo>
                    <a:lnTo>
                      <a:pt x="5825" y="5475"/>
                    </a:lnTo>
                    <a:lnTo>
                      <a:pt x="6196" y="5475"/>
                    </a:lnTo>
                    <a:lnTo>
                      <a:pt x="6402" y="5496"/>
                    </a:lnTo>
                    <a:lnTo>
                      <a:pt x="6607" y="5517"/>
                    </a:lnTo>
                    <a:lnTo>
                      <a:pt x="6834" y="5578"/>
                    </a:lnTo>
                    <a:lnTo>
                      <a:pt x="7040" y="5640"/>
                    </a:lnTo>
                    <a:lnTo>
                      <a:pt x="7245" y="5743"/>
                    </a:lnTo>
                    <a:lnTo>
                      <a:pt x="7451" y="5866"/>
                    </a:lnTo>
                    <a:lnTo>
                      <a:pt x="7616" y="5990"/>
                    </a:lnTo>
                    <a:lnTo>
                      <a:pt x="7760" y="6155"/>
                    </a:lnTo>
                    <a:lnTo>
                      <a:pt x="7904" y="6319"/>
                    </a:lnTo>
                    <a:lnTo>
                      <a:pt x="8028" y="6504"/>
                    </a:lnTo>
                    <a:lnTo>
                      <a:pt x="8254" y="6875"/>
                    </a:lnTo>
                    <a:lnTo>
                      <a:pt x="8460" y="7287"/>
                    </a:lnTo>
                    <a:lnTo>
                      <a:pt x="8686" y="7698"/>
                    </a:lnTo>
                    <a:lnTo>
                      <a:pt x="8913" y="8089"/>
                    </a:lnTo>
                    <a:lnTo>
                      <a:pt x="9057" y="8275"/>
                    </a:lnTo>
                    <a:lnTo>
                      <a:pt x="9201" y="8439"/>
                    </a:lnTo>
                    <a:lnTo>
                      <a:pt x="9366" y="8604"/>
                    </a:lnTo>
                    <a:lnTo>
                      <a:pt x="9530" y="8727"/>
                    </a:lnTo>
                    <a:lnTo>
                      <a:pt x="9263" y="8686"/>
                    </a:lnTo>
                    <a:lnTo>
                      <a:pt x="9016" y="8624"/>
                    </a:lnTo>
                    <a:lnTo>
                      <a:pt x="8769" y="8542"/>
                    </a:lnTo>
                    <a:lnTo>
                      <a:pt x="8522" y="8419"/>
                    </a:lnTo>
                    <a:lnTo>
                      <a:pt x="8295" y="8275"/>
                    </a:lnTo>
                    <a:lnTo>
                      <a:pt x="8069" y="8131"/>
                    </a:lnTo>
                    <a:lnTo>
                      <a:pt x="7863" y="7945"/>
                    </a:lnTo>
                    <a:lnTo>
                      <a:pt x="7678" y="7760"/>
                    </a:lnTo>
                    <a:lnTo>
                      <a:pt x="7513" y="7534"/>
                    </a:lnTo>
                    <a:lnTo>
                      <a:pt x="7348" y="7307"/>
                    </a:lnTo>
                    <a:lnTo>
                      <a:pt x="7163" y="7040"/>
                    </a:lnTo>
                    <a:lnTo>
                      <a:pt x="6937" y="6772"/>
                    </a:lnTo>
                    <a:lnTo>
                      <a:pt x="6813" y="6649"/>
                    </a:lnTo>
                    <a:lnTo>
                      <a:pt x="6690" y="6546"/>
                    </a:lnTo>
                    <a:lnTo>
                      <a:pt x="6546" y="6443"/>
                    </a:lnTo>
                    <a:lnTo>
                      <a:pt x="6402" y="6360"/>
                    </a:lnTo>
                    <a:lnTo>
                      <a:pt x="6258" y="6319"/>
                    </a:lnTo>
                    <a:lnTo>
                      <a:pt x="6113" y="6278"/>
                    </a:lnTo>
                    <a:lnTo>
                      <a:pt x="5969" y="6257"/>
                    </a:lnTo>
                    <a:lnTo>
                      <a:pt x="5825" y="6257"/>
                    </a:lnTo>
                    <a:lnTo>
                      <a:pt x="5599" y="6319"/>
                    </a:lnTo>
                    <a:lnTo>
                      <a:pt x="5393" y="6402"/>
                    </a:lnTo>
                    <a:lnTo>
                      <a:pt x="5146" y="6484"/>
                    </a:lnTo>
                    <a:lnTo>
                      <a:pt x="5043" y="6504"/>
                    </a:lnTo>
                    <a:lnTo>
                      <a:pt x="4920" y="6525"/>
                    </a:lnTo>
                    <a:lnTo>
                      <a:pt x="4817" y="6525"/>
                    </a:lnTo>
                    <a:lnTo>
                      <a:pt x="4714" y="6504"/>
                    </a:lnTo>
                    <a:lnTo>
                      <a:pt x="4611" y="6463"/>
                    </a:lnTo>
                    <a:lnTo>
                      <a:pt x="4508" y="6422"/>
                    </a:lnTo>
                    <a:lnTo>
                      <a:pt x="4302" y="6299"/>
                    </a:lnTo>
                    <a:lnTo>
                      <a:pt x="4076" y="6113"/>
                    </a:lnTo>
                    <a:lnTo>
                      <a:pt x="3808" y="5805"/>
                    </a:lnTo>
                    <a:lnTo>
                      <a:pt x="3561" y="5496"/>
                    </a:lnTo>
                    <a:lnTo>
                      <a:pt x="3335" y="5146"/>
                    </a:lnTo>
                    <a:lnTo>
                      <a:pt x="3108" y="4817"/>
                    </a:lnTo>
                    <a:lnTo>
                      <a:pt x="2820" y="4364"/>
                    </a:lnTo>
                    <a:lnTo>
                      <a:pt x="2511" y="3932"/>
                    </a:lnTo>
                    <a:lnTo>
                      <a:pt x="2244" y="3623"/>
                    </a:lnTo>
                    <a:lnTo>
                      <a:pt x="1976" y="3376"/>
                    </a:lnTo>
                    <a:lnTo>
                      <a:pt x="1688" y="3150"/>
                    </a:lnTo>
                    <a:lnTo>
                      <a:pt x="1379" y="2985"/>
                    </a:lnTo>
                    <a:lnTo>
                      <a:pt x="1091" y="2861"/>
                    </a:lnTo>
                    <a:lnTo>
                      <a:pt x="927" y="2820"/>
                    </a:lnTo>
                    <a:lnTo>
                      <a:pt x="783" y="2779"/>
                    </a:lnTo>
                    <a:lnTo>
                      <a:pt x="638" y="2758"/>
                    </a:lnTo>
                    <a:lnTo>
                      <a:pt x="474" y="2758"/>
                    </a:lnTo>
                    <a:lnTo>
                      <a:pt x="330" y="2779"/>
                    </a:lnTo>
                    <a:lnTo>
                      <a:pt x="186" y="2800"/>
                    </a:lnTo>
                    <a:lnTo>
                      <a:pt x="206" y="2903"/>
                    </a:lnTo>
                    <a:lnTo>
                      <a:pt x="412" y="2882"/>
                    </a:lnTo>
                    <a:lnTo>
                      <a:pt x="597" y="2861"/>
                    </a:lnTo>
                    <a:lnTo>
                      <a:pt x="803" y="2882"/>
                    </a:lnTo>
                    <a:lnTo>
                      <a:pt x="988" y="2944"/>
                    </a:lnTo>
                    <a:lnTo>
                      <a:pt x="1153" y="2985"/>
                    </a:lnTo>
                    <a:lnTo>
                      <a:pt x="1318" y="3067"/>
                    </a:lnTo>
                    <a:lnTo>
                      <a:pt x="1482" y="3150"/>
                    </a:lnTo>
                    <a:lnTo>
                      <a:pt x="1647" y="3252"/>
                    </a:lnTo>
                    <a:lnTo>
                      <a:pt x="1915" y="3458"/>
                    </a:lnTo>
                    <a:lnTo>
                      <a:pt x="2141" y="3664"/>
                    </a:lnTo>
                    <a:lnTo>
                      <a:pt x="2306" y="3849"/>
                    </a:lnTo>
                    <a:lnTo>
                      <a:pt x="2429" y="4014"/>
                    </a:lnTo>
                    <a:lnTo>
                      <a:pt x="2738" y="4426"/>
                    </a:lnTo>
                    <a:lnTo>
                      <a:pt x="3026" y="4878"/>
                    </a:lnTo>
                    <a:lnTo>
                      <a:pt x="3252" y="5228"/>
                    </a:lnTo>
                    <a:lnTo>
                      <a:pt x="3479" y="5558"/>
                    </a:lnTo>
                    <a:lnTo>
                      <a:pt x="3726" y="5887"/>
                    </a:lnTo>
                    <a:lnTo>
                      <a:pt x="3993" y="6175"/>
                    </a:lnTo>
                    <a:lnTo>
                      <a:pt x="4240" y="6381"/>
                    </a:lnTo>
                    <a:lnTo>
                      <a:pt x="4467" y="6525"/>
                    </a:lnTo>
                    <a:lnTo>
                      <a:pt x="4590" y="6566"/>
                    </a:lnTo>
                    <a:lnTo>
                      <a:pt x="4693" y="6607"/>
                    </a:lnTo>
                    <a:lnTo>
                      <a:pt x="4817" y="6628"/>
                    </a:lnTo>
                    <a:lnTo>
                      <a:pt x="5064" y="6628"/>
                    </a:lnTo>
                    <a:lnTo>
                      <a:pt x="5187" y="6587"/>
                    </a:lnTo>
                    <a:lnTo>
                      <a:pt x="5434" y="6504"/>
                    </a:lnTo>
                    <a:lnTo>
                      <a:pt x="5640" y="6422"/>
                    </a:lnTo>
                    <a:lnTo>
                      <a:pt x="5846" y="6381"/>
                    </a:lnTo>
                    <a:lnTo>
                      <a:pt x="5969" y="6360"/>
                    </a:lnTo>
                    <a:lnTo>
                      <a:pt x="6093" y="6381"/>
                    </a:lnTo>
                    <a:lnTo>
                      <a:pt x="6237" y="6422"/>
                    </a:lnTo>
                    <a:lnTo>
                      <a:pt x="6360" y="6463"/>
                    </a:lnTo>
                    <a:lnTo>
                      <a:pt x="6484" y="6546"/>
                    </a:lnTo>
                    <a:lnTo>
                      <a:pt x="6628" y="6628"/>
                    </a:lnTo>
                    <a:lnTo>
                      <a:pt x="6751" y="6731"/>
                    </a:lnTo>
                    <a:lnTo>
                      <a:pt x="6875" y="6854"/>
                    </a:lnTo>
                    <a:lnTo>
                      <a:pt x="7081" y="7101"/>
                    </a:lnTo>
                    <a:lnTo>
                      <a:pt x="7266" y="7369"/>
                    </a:lnTo>
                    <a:lnTo>
                      <a:pt x="7431" y="7595"/>
                    </a:lnTo>
                    <a:lnTo>
                      <a:pt x="7595" y="7822"/>
                    </a:lnTo>
                    <a:lnTo>
                      <a:pt x="7822" y="8048"/>
                    </a:lnTo>
                    <a:lnTo>
                      <a:pt x="8048" y="8254"/>
                    </a:lnTo>
                    <a:lnTo>
                      <a:pt x="8316" y="8419"/>
                    </a:lnTo>
                    <a:lnTo>
                      <a:pt x="8583" y="8563"/>
                    </a:lnTo>
                    <a:lnTo>
                      <a:pt x="8872" y="8686"/>
                    </a:lnTo>
                    <a:lnTo>
                      <a:pt x="9160" y="8769"/>
                    </a:lnTo>
                    <a:lnTo>
                      <a:pt x="9468" y="8830"/>
                    </a:lnTo>
                    <a:lnTo>
                      <a:pt x="9777" y="8851"/>
                    </a:lnTo>
                    <a:lnTo>
                      <a:pt x="10045" y="8871"/>
                    </a:lnTo>
                    <a:lnTo>
                      <a:pt x="9798" y="8748"/>
                    </a:lnTo>
                    <a:lnTo>
                      <a:pt x="9592" y="8645"/>
                    </a:lnTo>
                    <a:lnTo>
                      <a:pt x="9386" y="8501"/>
                    </a:lnTo>
                    <a:lnTo>
                      <a:pt x="9221" y="8316"/>
                    </a:lnTo>
                    <a:lnTo>
                      <a:pt x="9077" y="8131"/>
                    </a:lnTo>
                    <a:lnTo>
                      <a:pt x="8933" y="7925"/>
                    </a:lnTo>
                    <a:lnTo>
                      <a:pt x="8810" y="7698"/>
                    </a:lnTo>
                    <a:lnTo>
                      <a:pt x="8563" y="7225"/>
                    </a:lnTo>
                    <a:lnTo>
                      <a:pt x="8357" y="6834"/>
                    </a:lnTo>
                    <a:lnTo>
                      <a:pt x="8110" y="6443"/>
                    </a:lnTo>
                    <a:lnTo>
                      <a:pt x="7986" y="6257"/>
                    </a:lnTo>
                    <a:lnTo>
                      <a:pt x="7842" y="6072"/>
                    </a:lnTo>
                    <a:lnTo>
                      <a:pt x="7678" y="5908"/>
                    </a:lnTo>
                    <a:lnTo>
                      <a:pt x="7513" y="5784"/>
                    </a:lnTo>
                    <a:lnTo>
                      <a:pt x="7307" y="5640"/>
                    </a:lnTo>
                    <a:lnTo>
                      <a:pt x="7081" y="5537"/>
                    </a:lnTo>
                    <a:lnTo>
                      <a:pt x="6854" y="5475"/>
                    </a:lnTo>
                    <a:lnTo>
                      <a:pt x="6649" y="5414"/>
                    </a:lnTo>
                    <a:lnTo>
                      <a:pt x="6422" y="5372"/>
                    </a:lnTo>
                    <a:lnTo>
                      <a:pt x="5784" y="5372"/>
                    </a:lnTo>
                    <a:lnTo>
                      <a:pt x="5599" y="5393"/>
                    </a:lnTo>
                    <a:lnTo>
                      <a:pt x="5455" y="5393"/>
                    </a:lnTo>
                    <a:lnTo>
                      <a:pt x="5290" y="5352"/>
                    </a:lnTo>
                    <a:lnTo>
                      <a:pt x="5228" y="5331"/>
                    </a:lnTo>
                    <a:lnTo>
                      <a:pt x="5167" y="5290"/>
                    </a:lnTo>
                    <a:lnTo>
                      <a:pt x="5105" y="5208"/>
                    </a:lnTo>
                    <a:lnTo>
                      <a:pt x="5043" y="5146"/>
                    </a:lnTo>
                    <a:lnTo>
                      <a:pt x="4961" y="4961"/>
                    </a:lnTo>
                    <a:lnTo>
                      <a:pt x="4940" y="4940"/>
                    </a:lnTo>
                    <a:lnTo>
                      <a:pt x="4755" y="4549"/>
                    </a:lnTo>
                    <a:lnTo>
                      <a:pt x="4549" y="4158"/>
                    </a:lnTo>
                    <a:lnTo>
                      <a:pt x="4323" y="3767"/>
                    </a:lnTo>
                    <a:lnTo>
                      <a:pt x="4096" y="3397"/>
                    </a:lnTo>
                    <a:lnTo>
                      <a:pt x="3829" y="3026"/>
                    </a:lnTo>
                    <a:lnTo>
                      <a:pt x="3561" y="2676"/>
                    </a:lnTo>
                    <a:lnTo>
                      <a:pt x="3252" y="2347"/>
                    </a:lnTo>
                    <a:lnTo>
                      <a:pt x="2964" y="2017"/>
                    </a:lnTo>
                    <a:lnTo>
                      <a:pt x="2635" y="1709"/>
                    </a:lnTo>
                    <a:lnTo>
                      <a:pt x="2306" y="1421"/>
                    </a:lnTo>
                    <a:lnTo>
                      <a:pt x="1956" y="1153"/>
                    </a:lnTo>
                    <a:lnTo>
                      <a:pt x="1585" y="885"/>
                    </a:lnTo>
                    <a:lnTo>
                      <a:pt x="1215" y="638"/>
                    </a:lnTo>
                    <a:lnTo>
                      <a:pt x="844" y="412"/>
                    </a:lnTo>
                    <a:lnTo>
                      <a:pt x="453" y="20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9"/>
              <p:cNvSpPr/>
              <p:nvPr/>
            </p:nvSpPr>
            <p:spPr>
              <a:xfrm>
                <a:off x="6288400" y="1611200"/>
                <a:ext cx="60225" cy="24752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9901" extrusionOk="0">
                    <a:moveTo>
                      <a:pt x="104" y="0"/>
                    </a:moveTo>
                    <a:lnTo>
                      <a:pt x="1" y="42"/>
                    </a:lnTo>
                    <a:lnTo>
                      <a:pt x="186" y="638"/>
                    </a:lnTo>
                    <a:lnTo>
                      <a:pt x="330" y="1235"/>
                    </a:lnTo>
                    <a:lnTo>
                      <a:pt x="474" y="1832"/>
                    </a:lnTo>
                    <a:lnTo>
                      <a:pt x="577" y="2450"/>
                    </a:lnTo>
                    <a:lnTo>
                      <a:pt x="680" y="3067"/>
                    </a:lnTo>
                    <a:lnTo>
                      <a:pt x="762" y="3685"/>
                    </a:lnTo>
                    <a:lnTo>
                      <a:pt x="845" y="4302"/>
                    </a:lnTo>
                    <a:lnTo>
                      <a:pt x="886" y="4920"/>
                    </a:lnTo>
                    <a:lnTo>
                      <a:pt x="968" y="6175"/>
                    </a:lnTo>
                    <a:lnTo>
                      <a:pt x="1009" y="7431"/>
                    </a:lnTo>
                    <a:lnTo>
                      <a:pt x="1009" y="8666"/>
                    </a:lnTo>
                    <a:lnTo>
                      <a:pt x="989" y="9880"/>
                    </a:lnTo>
                    <a:lnTo>
                      <a:pt x="1112" y="9901"/>
                    </a:lnTo>
                    <a:lnTo>
                      <a:pt x="1112" y="8789"/>
                    </a:lnTo>
                    <a:lnTo>
                      <a:pt x="1112" y="7678"/>
                    </a:lnTo>
                    <a:lnTo>
                      <a:pt x="1092" y="6566"/>
                    </a:lnTo>
                    <a:lnTo>
                      <a:pt x="1030" y="5455"/>
                    </a:lnTo>
                    <a:lnTo>
                      <a:pt x="948" y="4323"/>
                    </a:lnTo>
                    <a:lnTo>
                      <a:pt x="824" y="3211"/>
                    </a:lnTo>
                    <a:lnTo>
                      <a:pt x="721" y="2676"/>
                    </a:lnTo>
                    <a:lnTo>
                      <a:pt x="639" y="2120"/>
                    </a:lnTo>
                    <a:lnTo>
                      <a:pt x="515" y="1565"/>
                    </a:lnTo>
                    <a:lnTo>
                      <a:pt x="392" y="1030"/>
                    </a:lnTo>
                    <a:lnTo>
                      <a:pt x="762" y="2079"/>
                    </a:lnTo>
                    <a:lnTo>
                      <a:pt x="1092" y="3129"/>
                    </a:lnTo>
                    <a:lnTo>
                      <a:pt x="1400" y="4199"/>
                    </a:lnTo>
                    <a:lnTo>
                      <a:pt x="1647" y="5270"/>
                    </a:lnTo>
                    <a:lnTo>
                      <a:pt x="1874" y="6360"/>
                    </a:lnTo>
                    <a:lnTo>
                      <a:pt x="2038" y="7451"/>
                    </a:lnTo>
                    <a:lnTo>
                      <a:pt x="2182" y="8563"/>
                    </a:lnTo>
                    <a:lnTo>
                      <a:pt x="2285" y="9674"/>
                    </a:lnTo>
                    <a:lnTo>
                      <a:pt x="2409" y="9654"/>
                    </a:lnTo>
                    <a:lnTo>
                      <a:pt x="2285" y="8419"/>
                    </a:lnTo>
                    <a:lnTo>
                      <a:pt x="2121" y="7184"/>
                    </a:lnTo>
                    <a:lnTo>
                      <a:pt x="1894" y="5949"/>
                    </a:lnTo>
                    <a:lnTo>
                      <a:pt x="1627" y="4734"/>
                    </a:lnTo>
                    <a:lnTo>
                      <a:pt x="1318" y="3541"/>
                    </a:lnTo>
                    <a:lnTo>
                      <a:pt x="968" y="2347"/>
                    </a:lnTo>
                    <a:lnTo>
                      <a:pt x="556" y="117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9"/>
              <p:cNvSpPr/>
              <p:nvPr/>
            </p:nvSpPr>
            <p:spPr>
              <a:xfrm>
                <a:off x="6315175" y="1267475"/>
                <a:ext cx="121450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6443" extrusionOk="0">
                    <a:moveTo>
                      <a:pt x="3170" y="3252"/>
                    </a:moveTo>
                    <a:lnTo>
                      <a:pt x="3190" y="3273"/>
                    </a:lnTo>
                    <a:lnTo>
                      <a:pt x="3108" y="3273"/>
                    </a:lnTo>
                    <a:lnTo>
                      <a:pt x="3149" y="3252"/>
                    </a:lnTo>
                    <a:close/>
                    <a:moveTo>
                      <a:pt x="4796" y="0"/>
                    </a:moveTo>
                    <a:lnTo>
                      <a:pt x="4405" y="371"/>
                    </a:lnTo>
                    <a:lnTo>
                      <a:pt x="4034" y="762"/>
                    </a:lnTo>
                    <a:lnTo>
                      <a:pt x="3684" y="1173"/>
                    </a:lnTo>
                    <a:lnTo>
                      <a:pt x="3334" y="1585"/>
                    </a:lnTo>
                    <a:lnTo>
                      <a:pt x="2696" y="2450"/>
                    </a:lnTo>
                    <a:lnTo>
                      <a:pt x="2079" y="3314"/>
                    </a:lnTo>
                    <a:lnTo>
                      <a:pt x="350" y="5722"/>
                    </a:lnTo>
                    <a:lnTo>
                      <a:pt x="247" y="5866"/>
                    </a:lnTo>
                    <a:lnTo>
                      <a:pt x="144" y="6010"/>
                    </a:lnTo>
                    <a:lnTo>
                      <a:pt x="62" y="6175"/>
                    </a:lnTo>
                    <a:lnTo>
                      <a:pt x="21" y="6360"/>
                    </a:lnTo>
                    <a:lnTo>
                      <a:pt x="0" y="6443"/>
                    </a:lnTo>
                    <a:lnTo>
                      <a:pt x="82" y="6422"/>
                    </a:lnTo>
                    <a:lnTo>
                      <a:pt x="309" y="6319"/>
                    </a:lnTo>
                    <a:lnTo>
                      <a:pt x="535" y="6216"/>
                    </a:lnTo>
                    <a:lnTo>
                      <a:pt x="741" y="6072"/>
                    </a:lnTo>
                    <a:lnTo>
                      <a:pt x="967" y="5928"/>
                    </a:lnTo>
                    <a:lnTo>
                      <a:pt x="1173" y="5743"/>
                    </a:lnTo>
                    <a:lnTo>
                      <a:pt x="1400" y="5558"/>
                    </a:lnTo>
                    <a:lnTo>
                      <a:pt x="1605" y="5331"/>
                    </a:lnTo>
                    <a:lnTo>
                      <a:pt x="1811" y="5084"/>
                    </a:lnTo>
                    <a:lnTo>
                      <a:pt x="2182" y="4590"/>
                    </a:lnTo>
                    <a:lnTo>
                      <a:pt x="2511" y="4096"/>
                    </a:lnTo>
                    <a:lnTo>
                      <a:pt x="2799" y="3705"/>
                    </a:lnTo>
                    <a:lnTo>
                      <a:pt x="3067" y="3314"/>
                    </a:lnTo>
                    <a:lnTo>
                      <a:pt x="3087" y="3293"/>
                    </a:lnTo>
                    <a:lnTo>
                      <a:pt x="3108" y="3335"/>
                    </a:lnTo>
                    <a:lnTo>
                      <a:pt x="3149" y="3355"/>
                    </a:lnTo>
                    <a:lnTo>
                      <a:pt x="3190" y="3335"/>
                    </a:lnTo>
                    <a:lnTo>
                      <a:pt x="3211" y="3314"/>
                    </a:lnTo>
                    <a:lnTo>
                      <a:pt x="3252" y="3252"/>
                    </a:lnTo>
                    <a:lnTo>
                      <a:pt x="3252" y="3211"/>
                    </a:lnTo>
                    <a:lnTo>
                      <a:pt x="3211" y="3170"/>
                    </a:lnTo>
                    <a:lnTo>
                      <a:pt x="3149" y="3149"/>
                    </a:lnTo>
                    <a:lnTo>
                      <a:pt x="3108" y="3149"/>
                    </a:lnTo>
                    <a:lnTo>
                      <a:pt x="3046" y="3191"/>
                    </a:lnTo>
                    <a:lnTo>
                      <a:pt x="2985" y="3252"/>
                    </a:lnTo>
                    <a:lnTo>
                      <a:pt x="2696" y="3643"/>
                    </a:lnTo>
                    <a:lnTo>
                      <a:pt x="2429" y="4034"/>
                    </a:lnTo>
                    <a:lnTo>
                      <a:pt x="2079" y="4528"/>
                    </a:lnTo>
                    <a:lnTo>
                      <a:pt x="1729" y="5022"/>
                    </a:lnTo>
                    <a:lnTo>
                      <a:pt x="1523" y="5249"/>
                    </a:lnTo>
                    <a:lnTo>
                      <a:pt x="1338" y="5455"/>
                    </a:lnTo>
                    <a:lnTo>
                      <a:pt x="1153" y="5640"/>
                    </a:lnTo>
                    <a:lnTo>
                      <a:pt x="947" y="5805"/>
                    </a:lnTo>
                    <a:lnTo>
                      <a:pt x="762" y="5949"/>
                    </a:lnTo>
                    <a:lnTo>
                      <a:pt x="556" y="6072"/>
                    </a:lnTo>
                    <a:lnTo>
                      <a:pt x="350" y="6196"/>
                    </a:lnTo>
                    <a:lnTo>
                      <a:pt x="144" y="6278"/>
                    </a:lnTo>
                    <a:lnTo>
                      <a:pt x="206" y="6134"/>
                    </a:lnTo>
                    <a:lnTo>
                      <a:pt x="268" y="6010"/>
                    </a:lnTo>
                    <a:lnTo>
                      <a:pt x="432" y="5784"/>
                    </a:lnTo>
                    <a:lnTo>
                      <a:pt x="2161" y="3376"/>
                    </a:lnTo>
                    <a:lnTo>
                      <a:pt x="2779" y="2511"/>
                    </a:lnTo>
                    <a:lnTo>
                      <a:pt x="3417" y="1667"/>
                    </a:lnTo>
                    <a:lnTo>
                      <a:pt x="3767" y="1235"/>
                    </a:lnTo>
                    <a:lnTo>
                      <a:pt x="4117" y="844"/>
                    </a:lnTo>
                    <a:lnTo>
                      <a:pt x="4487" y="453"/>
                    </a:lnTo>
                    <a:lnTo>
                      <a:pt x="4858" y="62"/>
                    </a:lnTo>
                    <a:lnTo>
                      <a:pt x="4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9"/>
              <p:cNvSpPr/>
              <p:nvPr/>
            </p:nvSpPr>
            <p:spPr>
              <a:xfrm>
                <a:off x="6289950" y="1336425"/>
                <a:ext cx="1554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217" h="8007" extrusionOk="0">
                    <a:moveTo>
                      <a:pt x="6155" y="0"/>
                    </a:moveTo>
                    <a:lnTo>
                      <a:pt x="5784" y="288"/>
                    </a:lnTo>
                    <a:lnTo>
                      <a:pt x="5434" y="556"/>
                    </a:lnTo>
                    <a:lnTo>
                      <a:pt x="5105" y="844"/>
                    </a:lnTo>
                    <a:lnTo>
                      <a:pt x="4796" y="1112"/>
                    </a:lnTo>
                    <a:lnTo>
                      <a:pt x="4508" y="1400"/>
                    </a:lnTo>
                    <a:lnTo>
                      <a:pt x="4241" y="1688"/>
                    </a:lnTo>
                    <a:lnTo>
                      <a:pt x="3994" y="1976"/>
                    </a:lnTo>
                    <a:lnTo>
                      <a:pt x="3788" y="2264"/>
                    </a:lnTo>
                    <a:lnTo>
                      <a:pt x="3582" y="2573"/>
                    </a:lnTo>
                    <a:lnTo>
                      <a:pt x="3397" y="2861"/>
                    </a:lnTo>
                    <a:lnTo>
                      <a:pt x="3232" y="3170"/>
                    </a:lnTo>
                    <a:lnTo>
                      <a:pt x="3088" y="3479"/>
                    </a:lnTo>
                    <a:lnTo>
                      <a:pt x="2964" y="3767"/>
                    </a:lnTo>
                    <a:lnTo>
                      <a:pt x="2861" y="4076"/>
                    </a:lnTo>
                    <a:lnTo>
                      <a:pt x="2779" y="4384"/>
                    </a:lnTo>
                    <a:lnTo>
                      <a:pt x="2717" y="4714"/>
                    </a:lnTo>
                    <a:lnTo>
                      <a:pt x="2676" y="5022"/>
                    </a:lnTo>
                    <a:lnTo>
                      <a:pt x="2635" y="5372"/>
                    </a:lnTo>
                    <a:lnTo>
                      <a:pt x="2594" y="5558"/>
                    </a:lnTo>
                    <a:lnTo>
                      <a:pt x="2553" y="5722"/>
                    </a:lnTo>
                    <a:lnTo>
                      <a:pt x="2470" y="5928"/>
                    </a:lnTo>
                    <a:lnTo>
                      <a:pt x="2388" y="6113"/>
                    </a:lnTo>
                    <a:lnTo>
                      <a:pt x="2285" y="6299"/>
                    </a:lnTo>
                    <a:lnTo>
                      <a:pt x="2162" y="6463"/>
                    </a:lnTo>
                    <a:lnTo>
                      <a:pt x="2018" y="6628"/>
                    </a:lnTo>
                    <a:lnTo>
                      <a:pt x="1873" y="6772"/>
                    </a:lnTo>
                    <a:lnTo>
                      <a:pt x="1709" y="6916"/>
                    </a:lnTo>
                    <a:lnTo>
                      <a:pt x="1544" y="7040"/>
                    </a:lnTo>
                    <a:lnTo>
                      <a:pt x="1174" y="7287"/>
                    </a:lnTo>
                    <a:lnTo>
                      <a:pt x="803" y="7513"/>
                    </a:lnTo>
                    <a:lnTo>
                      <a:pt x="392" y="7719"/>
                    </a:lnTo>
                    <a:lnTo>
                      <a:pt x="0" y="7904"/>
                    </a:lnTo>
                    <a:lnTo>
                      <a:pt x="42" y="8007"/>
                    </a:lnTo>
                    <a:lnTo>
                      <a:pt x="453" y="7801"/>
                    </a:lnTo>
                    <a:lnTo>
                      <a:pt x="865" y="7595"/>
                    </a:lnTo>
                    <a:lnTo>
                      <a:pt x="1256" y="7369"/>
                    </a:lnTo>
                    <a:lnTo>
                      <a:pt x="1626" y="7122"/>
                    </a:lnTo>
                    <a:lnTo>
                      <a:pt x="1791" y="6978"/>
                    </a:lnTo>
                    <a:lnTo>
                      <a:pt x="1956" y="6834"/>
                    </a:lnTo>
                    <a:lnTo>
                      <a:pt x="2120" y="6690"/>
                    </a:lnTo>
                    <a:lnTo>
                      <a:pt x="2244" y="6525"/>
                    </a:lnTo>
                    <a:lnTo>
                      <a:pt x="2367" y="6340"/>
                    </a:lnTo>
                    <a:lnTo>
                      <a:pt x="2491" y="6155"/>
                    </a:lnTo>
                    <a:lnTo>
                      <a:pt x="2573" y="5969"/>
                    </a:lnTo>
                    <a:lnTo>
                      <a:pt x="2656" y="5763"/>
                    </a:lnTo>
                    <a:lnTo>
                      <a:pt x="2697" y="5578"/>
                    </a:lnTo>
                    <a:lnTo>
                      <a:pt x="2738" y="5393"/>
                    </a:lnTo>
                    <a:lnTo>
                      <a:pt x="2779" y="5043"/>
                    </a:lnTo>
                    <a:lnTo>
                      <a:pt x="2820" y="4714"/>
                    </a:lnTo>
                    <a:lnTo>
                      <a:pt x="2882" y="4426"/>
                    </a:lnTo>
                    <a:lnTo>
                      <a:pt x="2964" y="4117"/>
                    </a:lnTo>
                    <a:lnTo>
                      <a:pt x="3067" y="3808"/>
                    </a:lnTo>
                    <a:lnTo>
                      <a:pt x="3191" y="3499"/>
                    </a:lnTo>
                    <a:lnTo>
                      <a:pt x="3335" y="3211"/>
                    </a:lnTo>
                    <a:lnTo>
                      <a:pt x="3479" y="2923"/>
                    </a:lnTo>
                    <a:lnTo>
                      <a:pt x="3664" y="2614"/>
                    </a:lnTo>
                    <a:lnTo>
                      <a:pt x="3870" y="2326"/>
                    </a:lnTo>
                    <a:lnTo>
                      <a:pt x="4096" y="2038"/>
                    </a:lnTo>
                    <a:lnTo>
                      <a:pt x="4343" y="1750"/>
                    </a:lnTo>
                    <a:lnTo>
                      <a:pt x="4590" y="1482"/>
                    </a:lnTo>
                    <a:lnTo>
                      <a:pt x="4879" y="1194"/>
                    </a:lnTo>
                    <a:lnTo>
                      <a:pt x="5187" y="906"/>
                    </a:lnTo>
                    <a:lnTo>
                      <a:pt x="5496" y="638"/>
                    </a:lnTo>
                    <a:lnTo>
                      <a:pt x="5846" y="371"/>
                    </a:lnTo>
                    <a:lnTo>
                      <a:pt x="6216" y="103"/>
                    </a:lnTo>
                    <a:lnTo>
                      <a:pt x="61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9"/>
              <p:cNvSpPr/>
              <p:nvPr/>
            </p:nvSpPr>
            <p:spPr>
              <a:xfrm>
                <a:off x="6436075" y="1238650"/>
                <a:ext cx="55600" cy="6128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24515" extrusionOk="0">
                    <a:moveTo>
                      <a:pt x="1298" y="1"/>
                    </a:moveTo>
                    <a:lnTo>
                      <a:pt x="1154" y="309"/>
                    </a:lnTo>
                    <a:lnTo>
                      <a:pt x="1010" y="639"/>
                    </a:lnTo>
                    <a:lnTo>
                      <a:pt x="886" y="947"/>
                    </a:lnTo>
                    <a:lnTo>
                      <a:pt x="783" y="1277"/>
                    </a:lnTo>
                    <a:lnTo>
                      <a:pt x="701" y="1627"/>
                    </a:lnTo>
                    <a:lnTo>
                      <a:pt x="639" y="1956"/>
                    </a:lnTo>
                    <a:lnTo>
                      <a:pt x="598" y="2306"/>
                    </a:lnTo>
                    <a:lnTo>
                      <a:pt x="557" y="2635"/>
                    </a:lnTo>
                    <a:lnTo>
                      <a:pt x="557" y="2985"/>
                    </a:lnTo>
                    <a:lnTo>
                      <a:pt x="557" y="3335"/>
                    </a:lnTo>
                    <a:lnTo>
                      <a:pt x="577" y="3664"/>
                    </a:lnTo>
                    <a:lnTo>
                      <a:pt x="618" y="4014"/>
                    </a:lnTo>
                    <a:lnTo>
                      <a:pt x="680" y="4344"/>
                    </a:lnTo>
                    <a:lnTo>
                      <a:pt x="763" y="4693"/>
                    </a:lnTo>
                    <a:lnTo>
                      <a:pt x="865" y="5023"/>
                    </a:lnTo>
                    <a:lnTo>
                      <a:pt x="989" y="5332"/>
                    </a:lnTo>
                    <a:lnTo>
                      <a:pt x="1215" y="5846"/>
                    </a:lnTo>
                    <a:lnTo>
                      <a:pt x="1359" y="6175"/>
                    </a:lnTo>
                    <a:lnTo>
                      <a:pt x="1503" y="6505"/>
                    </a:lnTo>
                    <a:lnTo>
                      <a:pt x="1606" y="6834"/>
                    </a:lnTo>
                    <a:lnTo>
                      <a:pt x="1668" y="7184"/>
                    </a:lnTo>
                    <a:lnTo>
                      <a:pt x="1689" y="7452"/>
                    </a:lnTo>
                    <a:lnTo>
                      <a:pt x="1689" y="7719"/>
                    </a:lnTo>
                    <a:lnTo>
                      <a:pt x="1668" y="8254"/>
                    </a:lnTo>
                    <a:lnTo>
                      <a:pt x="1627" y="8584"/>
                    </a:lnTo>
                    <a:lnTo>
                      <a:pt x="1627" y="8933"/>
                    </a:lnTo>
                    <a:lnTo>
                      <a:pt x="1648" y="9283"/>
                    </a:lnTo>
                    <a:lnTo>
                      <a:pt x="1668" y="9448"/>
                    </a:lnTo>
                    <a:lnTo>
                      <a:pt x="1709" y="9613"/>
                    </a:lnTo>
                    <a:lnTo>
                      <a:pt x="1812" y="9963"/>
                    </a:lnTo>
                    <a:lnTo>
                      <a:pt x="1936" y="10292"/>
                    </a:lnTo>
                    <a:lnTo>
                      <a:pt x="1977" y="10457"/>
                    </a:lnTo>
                    <a:lnTo>
                      <a:pt x="1977" y="10621"/>
                    </a:lnTo>
                    <a:lnTo>
                      <a:pt x="1956" y="10827"/>
                    </a:lnTo>
                    <a:lnTo>
                      <a:pt x="1895" y="11033"/>
                    </a:lnTo>
                    <a:lnTo>
                      <a:pt x="1833" y="11218"/>
                    </a:lnTo>
                    <a:lnTo>
                      <a:pt x="1750" y="11403"/>
                    </a:lnTo>
                    <a:lnTo>
                      <a:pt x="886" y="13194"/>
                    </a:lnTo>
                    <a:lnTo>
                      <a:pt x="22" y="15005"/>
                    </a:lnTo>
                    <a:lnTo>
                      <a:pt x="1" y="15026"/>
                    </a:lnTo>
                    <a:lnTo>
                      <a:pt x="1" y="15047"/>
                    </a:lnTo>
                    <a:lnTo>
                      <a:pt x="207" y="15438"/>
                    </a:lnTo>
                    <a:lnTo>
                      <a:pt x="433" y="15829"/>
                    </a:lnTo>
                    <a:lnTo>
                      <a:pt x="660" y="16199"/>
                    </a:lnTo>
                    <a:lnTo>
                      <a:pt x="927" y="16549"/>
                    </a:lnTo>
                    <a:lnTo>
                      <a:pt x="1215" y="16961"/>
                    </a:lnTo>
                    <a:lnTo>
                      <a:pt x="1483" y="17372"/>
                    </a:lnTo>
                    <a:lnTo>
                      <a:pt x="1606" y="17599"/>
                    </a:lnTo>
                    <a:lnTo>
                      <a:pt x="1709" y="17825"/>
                    </a:lnTo>
                    <a:lnTo>
                      <a:pt x="1812" y="18052"/>
                    </a:lnTo>
                    <a:lnTo>
                      <a:pt x="1915" y="18278"/>
                    </a:lnTo>
                    <a:lnTo>
                      <a:pt x="1977" y="18504"/>
                    </a:lnTo>
                    <a:lnTo>
                      <a:pt x="2018" y="18731"/>
                    </a:lnTo>
                    <a:lnTo>
                      <a:pt x="2080" y="19204"/>
                    </a:lnTo>
                    <a:lnTo>
                      <a:pt x="2100" y="19657"/>
                    </a:lnTo>
                    <a:lnTo>
                      <a:pt x="2100" y="20089"/>
                    </a:lnTo>
                    <a:lnTo>
                      <a:pt x="2080" y="21201"/>
                    </a:lnTo>
                    <a:lnTo>
                      <a:pt x="2018" y="22312"/>
                    </a:lnTo>
                    <a:lnTo>
                      <a:pt x="1895" y="23403"/>
                    </a:lnTo>
                    <a:lnTo>
                      <a:pt x="1750" y="24494"/>
                    </a:lnTo>
                    <a:lnTo>
                      <a:pt x="1853" y="24515"/>
                    </a:lnTo>
                    <a:lnTo>
                      <a:pt x="1997" y="23424"/>
                    </a:lnTo>
                    <a:lnTo>
                      <a:pt x="2121" y="22312"/>
                    </a:lnTo>
                    <a:lnTo>
                      <a:pt x="2183" y="21201"/>
                    </a:lnTo>
                    <a:lnTo>
                      <a:pt x="2224" y="20089"/>
                    </a:lnTo>
                    <a:lnTo>
                      <a:pt x="2224" y="19657"/>
                    </a:lnTo>
                    <a:lnTo>
                      <a:pt x="2183" y="19184"/>
                    </a:lnTo>
                    <a:lnTo>
                      <a:pt x="2121" y="18710"/>
                    </a:lnTo>
                    <a:lnTo>
                      <a:pt x="2080" y="18484"/>
                    </a:lnTo>
                    <a:lnTo>
                      <a:pt x="2018" y="18237"/>
                    </a:lnTo>
                    <a:lnTo>
                      <a:pt x="1915" y="18010"/>
                    </a:lnTo>
                    <a:lnTo>
                      <a:pt x="1812" y="17784"/>
                    </a:lnTo>
                    <a:lnTo>
                      <a:pt x="1709" y="17558"/>
                    </a:lnTo>
                    <a:lnTo>
                      <a:pt x="1586" y="17331"/>
                    </a:lnTo>
                    <a:lnTo>
                      <a:pt x="1298" y="16899"/>
                    </a:lnTo>
                    <a:lnTo>
                      <a:pt x="1010" y="16487"/>
                    </a:lnTo>
                    <a:lnTo>
                      <a:pt x="763" y="16137"/>
                    </a:lnTo>
                    <a:lnTo>
                      <a:pt x="516" y="15787"/>
                    </a:lnTo>
                    <a:lnTo>
                      <a:pt x="310" y="15417"/>
                    </a:lnTo>
                    <a:lnTo>
                      <a:pt x="124" y="15026"/>
                    </a:lnTo>
                    <a:lnTo>
                      <a:pt x="989" y="13235"/>
                    </a:lnTo>
                    <a:lnTo>
                      <a:pt x="1833" y="11445"/>
                    </a:lnTo>
                    <a:lnTo>
                      <a:pt x="1936" y="11259"/>
                    </a:lnTo>
                    <a:lnTo>
                      <a:pt x="2018" y="11053"/>
                    </a:lnTo>
                    <a:lnTo>
                      <a:pt x="2059" y="10848"/>
                    </a:lnTo>
                    <a:lnTo>
                      <a:pt x="2080" y="10621"/>
                    </a:lnTo>
                    <a:lnTo>
                      <a:pt x="2080" y="10436"/>
                    </a:lnTo>
                    <a:lnTo>
                      <a:pt x="2039" y="10271"/>
                    </a:lnTo>
                    <a:lnTo>
                      <a:pt x="1915" y="9921"/>
                    </a:lnTo>
                    <a:lnTo>
                      <a:pt x="1812" y="9592"/>
                    </a:lnTo>
                    <a:lnTo>
                      <a:pt x="1771" y="9427"/>
                    </a:lnTo>
                    <a:lnTo>
                      <a:pt x="1750" y="9263"/>
                    </a:lnTo>
                    <a:lnTo>
                      <a:pt x="1730" y="8933"/>
                    </a:lnTo>
                    <a:lnTo>
                      <a:pt x="1750" y="8604"/>
                    </a:lnTo>
                    <a:lnTo>
                      <a:pt x="1771" y="8254"/>
                    </a:lnTo>
                    <a:lnTo>
                      <a:pt x="1812" y="7719"/>
                    </a:lnTo>
                    <a:lnTo>
                      <a:pt x="1812" y="7431"/>
                    </a:lnTo>
                    <a:lnTo>
                      <a:pt x="1771" y="7163"/>
                    </a:lnTo>
                    <a:lnTo>
                      <a:pt x="1709" y="6813"/>
                    </a:lnTo>
                    <a:lnTo>
                      <a:pt x="1606" y="6464"/>
                    </a:lnTo>
                    <a:lnTo>
                      <a:pt x="1462" y="6134"/>
                    </a:lnTo>
                    <a:lnTo>
                      <a:pt x="1318" y="5805"/>
                    </a:lnTo>
                    <a:lnTo>
                      <a:pt x="1092" y="5290"/>
                    </a:lnTo>
                    <a:lnTo>
                      <a:pt x="968" y="4982"/>
                    </a:lnTo>
                    <a:lnTo>
                      <a:pt x="886" y="4652"/>
                    </a:lnTo>
                    <a:lnTo>
                      <a:pt x="804" y="4323"/>
                    </a:lnTo>
                    <a:lnTo>
                      <a:pt x="742" y="3994"/>
                    </a:lnTo>
                    <a:lnTo>
                      <a:pt x="680" y="3664"/>
                    </a:lnTo>
                    <a:lnTo>
                      <a:pt x="660" y="3314"/>
                    </a:lnTo>
                    <a:lnTo>
                      <a:pt x="660" y="2985"/>
                    </a:lnTo>
                    <a:lnTo>
                      <a:pt x="660" y="2635"/>
                    </a:lnTo>
                    <a:lnTo>
                      <a:pt x="701" y="2306"/>
                    </a:lnTo>
                    <a:lnTo>
                      <a:pt x="742" y="1977"/>
                    </a:lnTo>
                    <a:lnTo>
                      <a:pt x="804" y="1647"/>
                    </a:lnTo>
                    <a:lnTo>
                      <a:pt x="886" y="1318"/>
                    </a:lnTo>
                    <a:lnTo>
                      <a:pt x="989" y="989"/>
                    </a:lnTo>
                    <a:lnTo>
                      <a:pt x="1112" y="680"/>
                    </a:lnTo>
                    <a:lnTo>
                      <a:pt x="1257" y="371"/>
                    </a:lnTo>
                    <a:lnTo>
                      <a:pt x="1401" y="62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9"/>
              <p:cNvSpPr/>
              <p:nvPr/>
            </p:nvSpPr>
            <p:spPr>
              <a:xfrm>
                <a:off x="6211225" y="1062150"/>
                <a:ext cx="50450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566" extrusionOk="0">
                    <a:moveTo>
                      <a:pt x="1914" y="1"/>
                    </a:moveTo>
                    <a:lnTo>
                      <a:pt x="1812" y="124"/>
                    </a:lnTo>
                    <a:lnTo>
                      <a:pt x="1668" y="248"/>
                    </a:lnTo>
                    <a:lnTo>
                      <a:pt x="1482" y="351"/>
                    </a:lnTo>
                    <a:lnTo>
                      <a:pt x="1235" y="454"/>
                    </a:lnTo>
                    <a:lnTo>
                      <a:pt x="1029" y="495"/>
                    </a:lnTo>
                    <a:lnTo>
                      <a:pt x="700" y="598"/>
                    </a:lnTo>
                    <a:lnTo>
                      <a:pt x="535" y="659"/>
                    </a:lnTo>
                    <a:lnTo>
                      <a:pt x="391" y="742"/>
                    </a:lnTo>
                    <a:lnTo>
                      <a:pt x="288" y="804"/>
                    </a:lnTo>
                    <a:lnTo>
                      <a:pt x="206" y="906"/>
                    </a:lnTo>
                    <a:lnTo>
                      <a:pt x="144" y="989"/>
                    </a:lnTo>
                    <a:lnTo>
                      <a:pt x="83" y="1092"/>
                    </a:lnTo>
                    <a:lnTo>
                      <a:pt x="41" y="1215"/>
                    </a:lnTo>
                    <a:lnTo>
                      <a:pt x="0" y="1318"/>
                    </a:lnTo>
                    <a:lnTo>
                      <a:pt x="21" y="1442"/>
                    </a:lnTo>
                    <a:lnTo>
                      <a:pt x="41" y="1565"/>
                    </a:lnTo>
                    <a:lnTo>
                      <a:pt x="144" y="1524"/>
                    </a:lnTo>
                    <a:lnTo>
                      <a:pt x="124" y="1421"/>
                    </a:lnTo>
                    <a:lnTo>
                      <a:pt x="124" y="1318"/>
                    </a:lnTo>
                    <a:lnTo>
                      <a:pt x="144" y="1236"/>
                    </a:lnTo>
                    <a:lnTo>
                      <a:pt x="186" y="1133"/>
                    </a:lnTo>
                    <a:lnTo>
                      <a:pt x="227" y="1051"/>
                    </a:lnTo>
                    <a:lnTo>
                      <a:pt x="288" y="968"/>
                    </a:lnTo>
                    <a:lnTo>
                      <a:pt x="371" y="886"/>
                    </a:lnTo>
                    <a:lnTo>
                      <a:pt x="453" y="824"/>
                    </a:lnTo>
                    <a:lnTo>
                      <a:pt x="597" y="762"/>
                    </a:lnTo>
                    <a:lnTo>
                      <a:pt x="741" y="701"/>
                    </a:lnTo>
                    <a:lnTo>
                      <a:pt x="1071" y="598"/>
                    </a:lnTo>
                    <a:lnTo>
                      <a:pt x="1276" y="557"/>
                    </a:lnTo>
                    <a:lnTo>
                      <a:pt x="1523" y="454"/>
                    </a:lnTo>
                    <a:lnTo>
                      <a:pt x="1729" y="330"/>
                    </a:lnTo>
                    <a:lnTo>
                      <a:pt x="1894" y="207"/>
                    </a:lnTo>
                    <a:lnTo>
                      <a:pt x="1956" y="124"/>
                    </a:lnTo>
                    <a:lnTo>
                      <a:pt x="2017" y="42"/>
                    </a:lnTo>
                    <a:lnTo>
                      <a:pt x="1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9"/>
              <p:cNvSpPr/>
              <p:nvPr/>
            </p:nvSpPr>
            <p:spPr>
              <a:xfrm>
                <a:off x="6209150" y="1135225"/>
                <a:ext cx="16417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3479" extrusionOk="0">
                    <a:moveTo>
                      <a:pt x="145" y="1"/>
                    </a:moveTo>
                    <a:lnTo>
                      <a:pt x="1" y="42"/>
                    </a:lnTo>
                    <a:lnTo>
                      <a:pt x="22" y="145"/>
                    </a:lnTo>
                    <a:lnTo>
                      <a:pt x="145" y="103"/>
                    </a:lnTo>
                    <a:lnTo>
                      <a:pt x="413" y="103"/>
                    </a:lnTo>
                    <a:lnTo>
                      <a:pt x="536" y="124"/>
                    </a:lnTo>
                    <a:lnTo>
                      <a:pt x="680" y="165"/>
                    </a:lnTo>
                    <a:lnTo>
                      <a:pt x="824" y="206"/>
                    </a:lnTo>
                    <a:lnTo>
                      <a:pt x="948" y="289"/>
                    </a:lnTo>
                    <a:lnTo>
                      <a:pt x="1092" y="350"/>
                    </a:lnTo>
                    <a:lnTo>
                      <a:pt x="1298" y="515"/>
                    </a:lnTo>
                    <a:lnTo>
                      <a:pt x="1504" y="680"/>
                    </a:lnTo>
                    <a:lnTo>
                      <a:pt x="1874" y="1071"/>
                    </a:lnTo>
                    <a:lnTo>
                      <a:pt x="1915" y="1133"/>
                    </a:lnTo>
                    <a:lnTo>
                      <a:pt x="2368" y="1606"/>
                    </a:lnTo>
                    <a:lnTo>
                      <a:pt x="2862" y="2059"/>
                    </a:lnTo>
                    <a:lnTo>
                      <a:pt x="3109" y="2285"/>
                    </a:lnTo>
                    <a:lnTo>
                      <a:pt x="3377" y="2491"/>
                    </a:lnTo>
                    <a:lnTo>
                      <a:pt x="3665" y="2697"/>
                    </a:lnTo>
                    <a:lnTo>
                      <a:pt x="3953" y="2882"/>
                    </a:lnTo>
                    <a:lnTo>
                      <a:pt x="4220" y="3026"/>
                    </a:lnTo>
                    <a:lnTo>
                      <a:pt x="4488" y="3150"/>
                    </a:lnTo>
                    <a:lnTo>
                      <a:pt x="4776" y="3253"/>
                    </a:lnTo>
                    <a:lnTo>
                      <a:pt x="5044" y="3335"/>
                    </a:lnTo>
                    <a:lnTo>
                      <a:pt x="3871" y="3335"/>
                    </a:lnTo>
                    <a:lnTo>
                      <a:pt x="3871" y="3438"/>
                    </a:lnTo>
                    <a:lnTo>
                      <a:pt x="5579" y="3438"/>
                    </a:lnTo>
                    <a:lnTo>
                      <a:pt x="5785" y="3458"/>
                    </a:lnTo>
                    <a:lnTo>
                      <a:pt x="6011" y="3479"/>
                    </a:lnTo>
                    <a:lnTo>
                      <a:pt x="6299" y="3458"/>
                    </a:lnTo>
                    <a:lnTo>
                      <a:pt x="6567" y="3438"/>
                    </a:lnTo>
                    <a:lnTo>
                      <a:pt x="6546" y="3314"/>
                    </a:lnTo>
                    <a:lnTo>
                      <a:pt x="5579" y="3335"/>
                    </a:lnTo>
                    <a:lnTo>
                      <a:pt x="5188" y="3273"/>
                    </a:lnTo>
                    <a:lnTo>
                      <a:pt x="4797" y="3150"/>
                    </a:lnTo>
                    <a:lnTo>
                      <a:pt x="4406" y="2985"/>
                    </a:lnTo>
                    <a:lnTo>
                      <a:pt x="4015" y="2779"/>
                    </a:lnTo>
                    <a:lnTo>
                      <a:pt x="3726" y="2594"/>
                    </a:lnTo>
                    <a:lnTo>
                      <a:pt x="3438" y="2409"/>
                    </a:lnTo>
                    <a:lnTo>
                      <a:pt x="3191" y="2203"/>
                    </a:lnTo>
                    <a:lnTo>
                      <a:pt x="2924" y="1976"/>
                    </a:lnTo>
                    <a:lnTo>
                      <a:pt x="2450" y="1524"/>
                    </a:lnTo>
                    <a:lnTo>
                      <a:pt x="1997" y="1050"/>
                    </a:lnTo>
                    <a:lnTo>
                      <a:pt x="1956" y="1009"/>
                    </a:lnTo>
                    <a:lnTo>
                      <a:pt x="1565" y="618"/>
                    </a:lnTo>
                    <a:lnTo>
                      <a:pt x="1359" y="433"/>
                    </a:lnTo>
                    <a:lnTo>
                      <a:pt x="1133" y="268"/>
                    </a:lnTo>
                    <a:lnTo>
                      <a:pt x="989" y="186"/>
                    </a:lnTo>
                    <a:lnTo>
                      <a:pt x="845" y="124"/>
                    </a:lnTo>
                    <a:lnTo>
                      <a:pt x="701" y="62"/>
                    </a:lnTo>
                    <a:lnTo>
                      <a:pt x="557" y="21"/>
                    </a:lnTo>
                    <a:lnTo>
                      <a:pt x="4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9"/>
              <p:cNvSpPr/>
              <p:nvPr/>
            </p:nvSpPr>
            <p:spPr>
              <a:xfrm>
                <a:off x="5988400" y="1268500"/>
                <a:ext cx="1650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2162" extrusionOk="0">
                    <a:moveTo>
                      <a:pt x="83" y="0"/>
                    </a:moveTo>
                    <a:lnTo>
                      <a:pt x="1" y="62"/>
                    </a:lnTo>
                    <a:lnTo>
                      <a:pt x="166" y="289"/>
                    </a:lnTo>
                    <a:lnTo>
                      <a:pt x="310" y="515"/>
                    </a:lnTo>
                    <a:lnTo>
                      <a:pt x="413" y="783"/>
                    </a:lnTo>
                    <a:lnTo>
                      <a:pt x="495" y="1050"/>
                    </a:lnTo>
                    <a:lnTo>
                      <a:pt x="536" y="1318"/>
                    </a:lnTo>
                    <a:lnTo>
                      <a:pt x="557" y="1585"/>
                    </a:lnTo>
                    <a:lnTo>
                      <a:pt x="536" y="1853"/>
                    </a:lnTo>
                    <a:lnTo>
                      <a:pt x="495" y="2120"/>
                    </a:lnTo>
                    <a:lnTo>
                      <a:pt x="598" y="2162"/>
                    </a:lnTo>
                    <a:lnTo>
                      <a:pt x="660" y="1873"/>
                    </a:lnTo>
                    <a:lnTo>
                      <a:pt x="660" y="1585"/>
                    </a:lnTo>
                    <a:lnTo>
                      <a:pt x="660" y="1297"/>
                    </a:lnTo>
                    <a:lnTo>
                      <a:pt x="598" y="1009"/>
                    </a:lnTo>
                    <a:lnTo>
                      <a:pt x="516" y="741"/>
                    </a:lnTo>
                    <a:lnTo>
                      <a:pt x="413" y="474"/>
                    </a:lnTo>
                    <a:lnTo>
                      <a:pt x="248" y="227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9"/>
              <p:cNvSpPr/>
              <p:nvPr/>
            </p:nvSpPr>
            <p:spPr>
              <a:xfrm>
                <a:off x="5939025" y="1094050"/>
                <a:ext cx="381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16" extrusionOk="0">
                    <a:moveTo>
                      <a:pt x="82" y="1"/>
                    </a:moveTo>
                    <a:lnTo>
                      <a:pt x="0" y="83"/>
                    </a:lnTo>
                    <a:lnTo>
                      <a:pt x="350" y="392"/>
                    </a:lnTo>
                    <a:lnTo>
                      <a:pt x="700" y="701"/>
                    </a:lnTo>
                    <a:lnTo>
                      <a:pt x="1070" y="968"/>
                    </a:lnTo>
                    <a:lnTo>
                      <a:pt x="1461" y="1215"/>
                    </a:lnTo>
                    <a:lnTo>
                      <a:pt x="1523" y="1112"/>
                    </a:lnTo>
                    <a:lnTo>
                      <a:pt x="1132" y="865"/>
                    </a:lnTo>
                    <a:lnTo>
                      <a:pt x="762" y="598"/>
                    </a:lnTo>
                    <a:lnTo>
                      <a:pt x="412" y="31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9"/>
              <p:cNvSpPr/>
              <p:nvPr/>
            </p:nvSpPr>
            <p:spPr>
              <a:xfrm>
                <a:off x="5213975" y="2249250"/>
                <a:ext cx="545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854" extrusionOk="0">
                    <a:moveTo>
                      <a:pt x="83" y="1"/>
                    </a:moveTo>
                    <a:lnTo>
                      <a:pt x="1" y="83"/>
                    </a:lnTo>
                    <a:lnTo>
                      <a:pt x="495" y="577"/>
                    </a:lnTo>
                    <a:lnTo>
                      <a:pt x="1010" y="1030"/>
                    </a:lnTo>
                    <a:lnTo>
                      <a:pt x="1545" y="1462"/>
                    </a:lnTo>
                    <a:lnTo>
                      <a:pt x="2121" y="1853"/>
                    </a:lnTo>
                    <a:lnTo>
                      <a:pt x="2183" y="1750"/>
                    </a:lnTo>
                    <a:lnTo>
                      <a:pt x="1606" y="1380"/>
                    </a:lnTo>
                    <a:lnTo>
                      <a:pt x="1071" y="948"/>
                    </a:lnTo>
                    <a:lnTo>
                      <a:pt x="557" y="495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9"/>
              <p:cNvSpPr/>
              <p:nvPr/>
            </p:nvSpPr>
            <p:spPr>
              <a:xfrm>
                <a:off x="5204725" y="2270350"/>
                <a:ext cx="3912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380" extrusionOk="0">
                    <a:moveTo>
                      <a:pt x="62" y="1"/>
                    </a:moveTo>
                    <a:lnTo>
                      <a:pt x="0" y="83"/>
                    </a:lnTo>
                    <a:lnTo>
                      <a:pt x="1503" y="1380"/>
                    </a:lnTo>
                    <a:lnTo>
                      <a:pt x="1565" y="1297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9"/>
              <p:cNvSpPr/>
              <p:nvPr/>
            </p:nvSpPr>
            <p:spPr>
              <a:xfrm>
                <a:off x="5130625" y="2263675"/>
                <a:ext cx="8802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2203" extrusionOk="0">
                    <a:moveTo>
                      <a:pt x="103" y="0"/>
                    </a:moveTo>
                    <a:lnTo>
                      <a:pt x="1" y="21"/>
                    </a:lnTo>
                    <a:lnTo>
                      <a:pt x="42" y="144"/>
                    </a:lnTo>
                    <a:lnTo>
                      <a:pt x="83" y="268"/>
                    </a:lnTo>
                    <a:lnTo>
                      <a:pt x="165" y="391"/>
                    </a:lnTo>
                    <a:lnTo>
                      <a:pt x="248" y="515"/>
                    </a:lnTo>
                    <a:lnTo>
                      <a:pt x="371" y="618"/>
                    </a:lnTo>
                    <a:lnTo>
                      <a:pt x="495" y="700"/>
                    </a:lnTo>
                    <a:lnTo>
                      <a:pt x="639" y="803"/>
                    </a:lnTo>
                    <a:lnTo>
                      <a:pt x="783" y="865"/>
                    </a:lnTo>
                    <a:lnTo>
                      <a:pt x="1091" y="988"/>
                    </a:lnTo>
                    <a:lnTo>
                      <a:pt x="1421" y="1070"/>
                    </a:lnTo>
                    <a:lnTo>
                      <a:pt x="1647" y="1132"/>
                    </a:lnTo>
                    <a:lnTo>
                      <a:pt x="1894" y="1215"/>
                    </a:lnTo>
                    <a:lnTo>
                      <a:pt x="2100" y="1297"/>
                    </a:lnTo>
                    <a:lnTo>
                      <a:pt x="2306" y="1400"/>
                    </a:lnTo>
                    <a:lnTo>
                      <a:pt x="2512" y="1523"/>
                    </a:lnTo>
                    <a:lnTo>
                      <a:pt x="2717" y="1647"/>
                    </a:lnTo>
                    <a:lnTo>
                      <a:pt x="3088" y="1914"/>
                    </a:lnTo>
                    <a:lnTo>
                      <a:pt x="3458" y="2203"/>
                    </a:lnTo>
                    <a:lnTo>
                      <a:pt x="3520" y="2120"/>
                    </a:lnTo>
                    <a:lnTo>
                      <a:pt x="3150" y="1832"/>
                    </a:lnTo>
                    <a:lnTo>
                      <a:pt x="2759" y="1544"/>
                    </a:lnTo>
                    <a:lnTo>
                      <a:pt x="2573" y="1420"/>
                    </a:lnTo>
                    <a:lnTo>
                      <a:pt x="2368" y="1297"/>
                    </a:lnTo>
                    <a:lnTo>
                      <a:pt x="2141" y="1194"/>
                    </a:lnTo>
                    <a:lnTo>
                      <a:pt x="1935" y="1112"/>
                    </a:lnTo>
                    <a:lnTo>
                      <a:pt x="1688" y="1029"/>
                    </a:lnTo>
                    <a:lnTo>
                      <a:pt x="1441" y="968"/>
                    </a:lnTo>
                    <a:lnTo>
                      <a:pt x="1133" y="885"/>
                    </a:lnTo>
                    <a:lnTo>
                      <a:pt x="824" y="762"/>
                    </a:lnTo>
                    <a:lnTo>
                      <a:pt x="680" y="700"/>
                    </a:lnTo>
                    <a:lnTo>
                      <a:pt x="556" y="618"/>
                    </a:lnTo>
                    <a:lnTo>
                      <a:pt x="433" y="535"/>
                    </a:lnTo>
                    <a:lnTo>
                      <a:pt x="330" y="432"/>
                    </a:lnTo>
                    <a:lnTo>
                      <a:pt x="248" y="330"/>
                    </a:lnTo>
                    <a:lnTo>
                      <a:pt x="186" y="227"/>
                    </a:lnTo>
                    <a:lnTo>
                      <a:pt x="145" y="12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9"/>
              <p:cNvSpPr/>
              <p:nvPr/>
            </p:nvSpPr>
            <p:spPr>
              <a:xfrm>
                <a:off x="5079675" y="2279625"/>
                <a:ext cx="63850" cy="69475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779" extrusionOk="0">
                    <a:moveTo>
                      <a:pt x="83" y="0"/>
                    </a:moveTo>
                    <a:lnTo>
                      <a:pt x="1" y="62"/>
                    </a:lnTo>
                    <a:lnTo>
                      <a:pt x="268" y="432"/>
                    </a:lnTo>
                    <a:lnTo>
                      <a:pt x="536" y="803"/>
                    </a:lnTo>
                    <a:lnTo>
                      <a:pt x="824" y="1153"/>
                    </a:lnTo>
                    <a:lnTo>
                      <a:pt x="1112" y="1482"/>
                    </a:lnTo>
                    <a:lnTo>
                      <a:pt x="1442" y="1812"/>
                    </a:lnTo>
                    <a:lnTo>
                      <a:pt x="1750" y="2120"/>
                    </a:lnTo>
                    <a:lnTo>
                      <a:pt x="2080" y="2429"/>
                    </a:lnTo>
                    <a:lnTo>
                      <a:pt x="2430" y="2738"/>
                    </a:lnTo>
                    <a:lnTo>
                      <a:pt x="2471" y="2779"/>
                    </a:lnTo>
                    <a:lnTo>
                      <a:pt x="2512" y="2717"/>
                    </a:lnTo>
                    <a:lnTo>
                      <a:pt x="2533" y="2655"/>
                    </a:lnTo>
                    <a:lnTo>
                      <a:pt x="2553" y="2594"/>
                    </a:lnTo>
                    <a:lnTo>
                      <a:pt x="2533" y="2470"/>
                    </a:lnTo>
                    <a:lnTo>
                      <a:pt x="2491" y="2367"/>
                    </a:lnTo>
                    <a:lnTo>
                      <a:pt x="2450" y="2326"/>
                    </a:lnTo>
                    <a:lnTo>
                      <a:pt x="2388" y="2285"/>
                    </a:lnTo>
                    <a:lnTo>
                      <a:pt x="2347" y="2388"/>
                    </a:lnTo>
                    <a:lnTo>
                      <a:pt x="2388" y="2429"/>
                    </a:lnTo>
                    <a:lnTo>
                      <a:pt x="2430" y="2511"/>
                    </a:lnTo>
                    <a:lnTo>
                      <a:pt x="2450" y="2594"/>
                    </a:lnTo>
                    <a:lnTo>
                      <a:pt x="2100" y="2305"/>
                    </a:lnTo>
                    <a:lnTo>
                      <a:pt x="1792" y="2017"/>
                    </a:lnTo>
                    <a:lnTo>
                      <a:pt x="1483" y="1709"/>
                    </a:lnTo>
                    <a:lnTo>
                      <a:pt x="1174" y="1379"/>
                    </a:lnTo>
                    <a:lnTo>
                      <a:pt x="886" y="1050"/>
                    </a:lnTo>
                    <a:lnTo>
                      <a:pt x="598" y="721"/>
                    </a:lnTo>
                    <a:lnTo>
                      <a:pt x="330" y="37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9"/>
              <p:cNvSpPr/>
              <p:nvPr/>
            </p:nvSpPr>
            <p:spPr>
              <a:xfrm>
                <a:off x="5100775" y="2279100"/>
                <a:ext cx="72575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924" extrusionOk="0">
                    <a:moveTo>
                      <a:pt x="83" y="1"/>
                    </a:moveTo>
                    <a:lnTo>
                      <a:pt x="1" y="62"/>
                    </a:lnTo>
                    <a:lnTo>
                      <a:pt x="310" y="453"/>
                    </a:lnTo>
                    <a:lnTo>
                      <a:pt x="639" y="824"/>
                    </a:lnTo>
                    <a:lnTo>
                      <a:pt x="968" y="1174"/>
                    </a:lnTo>
                    <a:lnTo>
                      <a:pt x="1318" y="1524"/>
                    </a:lnTo>
                    <a:lnTo>
                      <a:pt x="1668" y="1874"/>
                    </a:lnTo>
                    <a:lnTo>
                      <a:pt x="2018" y="2203"/>
                    </a:lnTo>
                    <a:lnTo>
                      <a:pt x="2388" y="2512"/>
                    </a:lnTo>
                    <a:lnTo>
                      <a:pt x="2779" y="2820"/>
                    </a:lnTo>
                    <a:lnTo>
                      <a:pt x="2903" y="2923"/>
                    </a:lnTo>
                    <a:lnTo>
                      <a:pt x="2800" y="2491"/>
                    </a:lnTo>
                    <a:lnTo>
                      <a:pt x="2677" y="2512"/>
                    </a:lnTo>
                    <a:lnTo>
                      <a:pt x="2718" y="2635"/>
                    </a:lnTo>
                    <a:lnTo>
                      <a:pt x="2718" y="2635"/>
                    </a:lnTo>
                    <a:lnTo>
                      <a:pt x="2018" y="2038"/>
                    </a:lnTo>
                    <a:lnTo>
                      <a:pt x="1339" y="1400"/>
                    </a:lnTo>
                    <a:lnTo>
                      <a:pt x="680" y="721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9"/>
              <p:cNvSpPr/>
              <p:nvPr/>
            </p:nvSpPr>
            <p:spPr>
              <a:xfrm>
                <a:off x="5158925" y="2238975"/>
                <a:ext cx="540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668" extrusionOk="0">
                    <a:moveTo>
                      <a:pt x="1339" y="0"/>
                    </a:moveTo>
                    <a:lnTo>
                      <a:pt x="1215" y="21"/>
                    </a:lnTo>
                    <a:lnTo>
                      <a:pt x="1236" y="103"/>
                    </a:lnTo>
                    <a:lnTo>
                      <a:pt x="1277" y="185"/>
                    </a:lnTo>
                    <a:lnTo>
                      <a:pt x="1339" y="268"/>
                    </a:lnTo>
                    <a:lnTo>
                      <a:pt x="1400" y="330"/>
                    </a:lnTo>
                    <a:lnTo>
                      <a:pt x="1544" y="453"/>
                    </a:lnTo>
                    <a:lnTo>
                      <a:pt x="1709" y="556"/>
                    </a:lnTo>
                    <a:lnTo>
                      <a:pt x="1709" y="577"/>
                    </a:lnTo>
                    <a:lnTo>
                      <a:pt x="1832" y="659"/>
                    </a:lnTo>
                    <a:lnTo>
                      <a:pt x="1956" y="782"/>
                    </a:lnTo>
                    <a:lnTo>
                      <a:pt x="1997" y="844"/>
                    </a:lnTo>
                    <a:lnTo>
                      <a:pt x="2038" y="926"/>
                    </a:lnTo>
                    <a:lnTo>
                      <a:pt x="2059" y="1009"/>
                    </a:lnTo>
                    <a:lnTo>
                      <a:pt x="2038" y="1091"/>
                    </a:lnTo>
                    <a:lnTo>
                      <a:pt x="2018" y="1173"/>
                    </a:lnTo>
                    <a:lnTo>
                      <a:pt x="1935" y="1256"/>
                    </a:lnTo>
                    <a:lnTo>
                      <a:pt x="1812" y="1379"/>
                    </a:lnTo>
                    <a:lnTo>
                      <a:pt x="1668" y="1462"/>
                    </a:lnTo>
                    <a:lnTo>
                      <a:pt x="1503" y="1523"/>
                    </a:lnTo>
                    <a:lnTo>
                      <a:pt x="1339" y="1544"/>
                    </a:lnTo>
                    <a:lnTo>
                      <a:pt x="1153" y="1544"/>
                    </a:lnTo>
                    <a:lnTo>
                      <a:pt x="947" y="1503"/>
                    </a:lnTo>
                    <a:lnTo>
                      <a:pt x="783" y="1420"/>
                    </a:lnTo>
                    <a:lnTo>
                      <a:pt x="618" y="1338"/>
                    </a:lnTo>
                    <a:lnTo>
                      <a:pt x="453" y="1215"/>
                    </a:lnTo>
                    <a:lnTo>
                      <a:pt x="309" y="1091"/>
                    </a:lnTo>
                    <a:lnTo>
                      <a:pt x="83" y="824"/>
                    </a:lnTo>
                    <a:lnTo>
                      <a:pt x="1" y="885"/>
                    </a:lnTo>
                    <a:lnTo>
                      <a:pt x="227" y="1153"/>
                    </a:lnTo>
                    <a:lnTo>
                      <a:pt x="371" y="1276"/>
                    </a:lnTo>
                    <a:lnTo>
                      <a:pt x="536" y="1400"/>
                    </a:lnTo>
                    <a:lnTo>
                      <a:pt x="700" y="1503"/>
                    </a:lnTo>
                    <a:lnTo>
                      <a:pt x="886" y="1585"/>
                    </a:lnTo>
                    <a:lnTo>
                      <a:pt x="1071" y="1647"/>
                    </a:lnTo>
                    <a:lnTo>
                      <a:pt x="1277" y="1667"/>
                    </a:lnTo>
                    <a:lnTo>
                      <a:pt x="1339" y="1647"/>
                    </a:lnTo>
                    <a:lnTo>
                      <a:pt x="1524" y="1626"/>
                    </a:lnTo>
                    <a:lnTo>
                      <a:pt x="1709" y="1564"/>
                    </a:lnTo>
                    <a:lnTo>
                      <a:pt x="1874" y="1462"/>
                    </a:lnTo>
                    <a:lnTo>
                      <a:pt x="2018" y="1338"/>
                    </a:lnTo>
                    <a:lnTo>
                      <a:pt x="2100" y="1215"/>
                    </a:lnTo>
                    <a:lnTo>
                      <a:pt x="2162" y="1112"/>
                    </a:lnTo>
                    <a:lnTo>
                      <a:pt x="2162" y="1009"/>
                    </a:lnTo>
                    <a:lnTo>
                      <a:pt x="2141" y="906"/>
                    </a:lnTo>
                    <a:lnTo>
                      <a:pt x="2100" y="803"/>
                    </a:lnTo>
                    <a:lnTo>
                      <a:pt x="2059" y="721"/>
                    </a:lnTo>
                    <a:lnTo>
                      <a:pt x="1915" y="577"/>
                    </a:lnTo>
                    <a:lnTo>
                      <a:pt x="1771" y="474"/>
                    </a:lnTo>
                    <a:lnTo>
                      <a:pt x="1606" y="371"/>
                    </a:lnTo>
                    <a:lnTo>
                      <a:pt x="1483" y="268"/>
                    </a:lnTo>
                    <a:lnTo>
                      <a:pt x="1380" y="144"/>
                    </a:lnTo>
                    <a:lnTo>
                      <a:pt x="1339" y="83"/>
                    </a:lnTo>
                    <a:lnTo>
                      <a:pt x="13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9"/>
              <p:cNvSpPr/>
              <p:nvPr/>
            </p:nvSpPr>
            <p:spPr>
              <a:xfrm>
                <a:off x="5511400" y="1975000"/>
                <a:ext cx="64350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430" extrusionOk="0">
                    <a:moveTo>
                      <a:pt x="2471" y="0"/>
                    </a:moveTo>
                    <a:lnTo>
                      <a:pt x="2388" y="186"/>
                    </a:lnTo>
                    <a:lnTo>
                      <a:pt x="2327" y="371"/>
                    </a:lnTo>
                    <a:lnTo>
                      <a:pt x="2285" y="577"/>
                    </a:lnTo>
                    <a:lnTo>
                      <a:pt x="2244" y="762"/>
                    </a:lnTo>
                    <a:lnTo>
                      <a:pt x="2080" y="659"/>
                    </a:lnTo>
                    <a:lnTo>
                      <a:pt x="1977" y="618"/>
                    </a:lnTo>
                    <a:lnTo>
                      <a:pt x="1874" y="597"/>
                    </a:lnTo>
                    <a:lnTo>
                      <a:pt x="1750" y="577"/>
                    </a:lnTo>
                    <a:lnTo>
                      <a:pt x="1606" y="597"/>
                    </a:lnTo>
                    <a:lnTo>
                      <a:pt x="1483" y="659"/>
                    </a:lnTo>
                    <a:lnTo>
                      <a:pt x="1442" y="700"/>
                    </a:lnTo>
                    <a:lnTo>
                      <a:pt x="1400" y="762"/>
                    </a:lnTo>
                    <a:lnTo>
                      <a:pt x="1359" y="865"/>
                    </a:lnTo>
                    <a:lnTo>
                      <a:pt x="1359" y="988"/>
                    </a:lnTo>
                    <a:lnTo>
                      <a:pt x="1359" y="1091"/>
                    </a:lnTo>
                    <a:lnTo>
                      <a:pt x="1380" y="1215"/>
                    </a:lnTo>
                    <a:lnTo>
                      <a:pt x="1400" y="1318"/>
                    </a:lnTo>
                    <a:lnTo>
                      <a:pt x="1421" y="1400"/>
                    </a:lnTo>
                    <a:lnTo>
                      <a:pt x="1400" y="1482"/>
                    </a:lnTo>
                    <a:lnTo>
                      <a:pt x="1380" y="1544"/>
                    </a:lnTo>
                    <a:lnTo>
                      <a:pt x="1339" y="1606"/>
                    </a:lnTo>
                    <a:lnTo>
                      <a:pt x="1298" y="1647"/>
                    </a:lnTo>
                    <a:lnTo>
                      <a:pt x="1256" y="1668"/>
                    </a:lnTo>
                    <a:lnTo>
                      <a:pt x="1195" y="1647"/>
                    </a:lnTo>
                    <a:lnTo>
                      <a:pt x="1133" y="1626"/>
                    </a:lnTo>
                    <a:lnTo>
                      <a:pt x="1009" y="1544"/>
                    </a:lnTo>
                    <a:lnTo>
                      <a:pt x="927" y="1503"/>
                    </a:lnTo>
                    <a:lnTo>
                      <a:pt x="845" y="1462"/>
                    </a:lnTo>
                    <a:lnTo>
                      <a:pt x="804" y="1441"/>
                    </a:lnTo>
                    <a:lnTo>
                      <a:pt x="742" y="1441"/>
                    </a:lnTo>
                    <a:lnTo>
                      <a:pt x="701" y="1462"/>
                    </a:lnTo>
                    <a:lnTo>
                      <a:pt x="659" y="1503"/>
                    </a:lnTo>
                    <a:lnTo>
                      <a:pt x="618" y="1565"/>
                    </a:lnTo>
                    <a:lnTo>
                      <a:pt x="598" y="1626"/>
                    </a:lnTo>
                    <a:lnTo>
                      <a:pt x="618" y="1791"/>
                    </a:lnTo>
                    <a:lnTo>
                      <a:pt x="618" y="1832"/>
                    </a:lnTo>
                    <a:lnTo>
                      <a:pt x="618" y="1935"/>
                    </a:lnTo>
                    <a:lnTo>
                      <a:pt x="598" y="2038"/>
                    </a:lnTo>
                    <a:lnTo>
                      <a:pt x="536" y="2141"/>
                    </a:lnTo>
                    <a:lnTo>
                      <a:pt x="454" y="2203"/>
                    </a:lnTo>
                    <a:lnTo>
                      <a:pt x="351" y="2264"/>
                    </a:lnTo>
                    <a:lnTo>
                      <a:pt x="248" y="2306"/>
                    </a:lnTo>
                    <a:lnTo>
                      <a:pt x="145" y="2306"/>
                    </a:lnTo>
                    <a:lnTo>
                      <a:pt x="42" y="2285"/>
                    </a:lnTo>
                    <a:lnTo>
                      <a:pt x="1" y="2388"/>
                    </a:lnTo>
                    <a:lnTo>
                      <a:pt x="83" y="2409"/>
                    </a:lnTo>
                    <a:lnTo>
                      <a:pt x="165" y="2429"/>
                    </a:lnTo>
                    <a:lnTo>
                      <a:pt x="268" y="2409"/>
                    </a:lnTo>
                    <a:lnTo>
                      <a:pt x="351" y="2388"/>
                    </a:lnTo>
                    <a:lnTo>
                      <a:pt x="433" y="2347"/>
                    </a:lnTo>
                    <a:lnTo>
                      <a:pt x="515" y="2306"/>
                    </a:lnTo>
                    <a:lnTo>
                      <a:pt x="618" y="2203"/>
                    </a:lnTo>
                    <a:lnTo>
                      <a:pt x="701" y="2079"/>
                    </a:lnTo>
                    <a:lnTo>
                      <a:pt x="721" y="1956"/>
                    </a:lnTo>
                    <a:lnTo>
                      <a:pt x="742" y="1832"/>
                    </a:lnTo>
                    <a:lnTo>
                      <a:pt x="721" y="1770"/>
                    </a:lnTo>
                    <a:lnTo>
                      <a:pt x="701" y="1647"/>
                    </a:lnTo>
                    <a:lnTo>
                      <a:pt x="721" y="1606"/>
                    </a:lnTo>
                    <a:lnTo>
                      <a:pt x="742" y="1565"/>
                    </a:lnTo>
                    <a:lnTo>
                      <a:pt x="762" y="1544"/>
                    </a:lnTo>
                    <a:lnTo>
                      <a:pt x="824" y="1565"/>
                    </a:lnTo>
                    <a:lnTo>
                      <a:pt x="948" y="1647"/>
                    </a:lnTo>
                    <a:lnTo>
                      <a:pt x="1092" y="1729"/>
                    </a:lnTo>
                    <a:lnTo>
                      <a:pt x="1174" y="1750"/>
                    </a:lnTo>
                    <a:lnTo>
                      <a:pt x="1256" y="1770"/>
                    </a:lnTo>
                    <a:lnTo>
                      <a:pt x="1339" y="1750"/>
                    </a:lnTo>
                    <a:lnTo>
                      <a:pt x="1421" y="1688"/>
                    </a:lnTo>
                    <a:lnTo>
                      <a:pt x="1483" y="1585"/>
                    </a:lnTo>
                    <a:lnTo>
                      <a:pt x="1503" y="1503"/>
                    </a:lnTo>
                    <a:lnTo>
                      <a:pt x="1524" y="1400"/>
                    </a:lnTo>
                    <a:lnTo>
                      <a:pt x="1524" y="1297"/>
                    </a:lnTo>
                    <a:lnTo>
                      <a:pt x="1503" y="1194"/>
                    </a:lnTo>
                    <a:lnTo>
                      <a:pt x="1462" y="988"/>
                    </a:lnTo>
                    <a:lnTo>
                      <a:pt x="1462" y="906"/>
                    </a:lnTo>
                    <a:lnTo>
                      <a:pt x="1503" y="824"/>
                    </a:lnTo>
                    <a:lnTo>
                      <a:pt x="1565" y="741"/>
                    </a:lnTo>
                    <a:lnTo>
                      <a:pt x="1647" y="700"/>
                    </a:lnTo>
                    <a:lnTo>
                      <a:pt x="1750" y="680"/>
                    </a:lnTo>
                    <a:lnTo>
                      <a:pt x="1853" y="700"/>
                    </a:lnTo>
                    <a:lnTo>
                      <a:pt x="1956" y="721"/>
                    </a:lnTo>
                    <a:lnTo>
                      <a:pt x="2059" y="782"/>
                    </a:lnTo>
                    <a:lnTo>
                      <a:pt x="2244" y="906"/>
                    </a:lnTo>
                    <a:lnTo>
                      <a:pt x="2327" y="968"/>
                    </a:lnTo>
                    <a:lnTo>
                      <a:pt x="2347" y="885"/>
                    </a:lnTo>
                    <a:lnTo>
                      <a:pt x="2368" y="659"/>
                    </a:lnTo>
                    <a:lnTo>
                      <a:pt x="2409" y="453"/>
                    </a:lnTo>
                    <a:lnTo>
                      <a:pt x="2491" y="247"/>
                    </a:lnTo>
                    <a:lnTo>
                      <a:pt x="2574" y="62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9"/>
              <p:cNvSpPr/>
              <p:nvPr/>
            </p:nvSpPr>
            <p:spPr>
              <a:xfrm>
                <a:off x="5197525" y="2309975"/>
                <a:ext cx="120425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533" extrusionOk="0">
                    <a:moveTo>
                      <a:pt x="4755" y="1"/>
                    </a:moveTo>
                    <a:lnTo>
                      <a:pt x="4673" y="83"/>
                    </a:lnTo>
                    <a:lnTo>
                      <a:pt x="4611" y="165"/>
                    </a:lnTo>
                    <a:lnTo>
                      <a:pt x="4487" y="330"/>
                    </a:lnTo>
                    <a:lnTo>
                      <a:pt x="4426" y="433"/>
                    </a:lnTo>
                    <a:lnTo>
                      <a:pt x="4364" y="536"/>
                    </a:lnTo>
                    <a:lnTo>
                      <a:pt x="4261" y="618"/>
                    </a:lnTo>
                    <a:lnTo>
                      <a:pt x="4158" y="659"/>
                    </a:lnTo>
                    <a:lnTo>
                      <a:pt x="4055" y="659"/>
                    </a:lnTo>
                    <a:lnTo>
                      <a:pt x="3952" y="598"/>
                    </a:lnTo>
                    <a:lnTo>
                      <a:pt x="3890" y="577"/>
                    </a:lnTo>
                    <a:lnTo>
                      <a:pt x="3808" y="536"/>
                    </a:lnTo>
                    <a:lnTo>
                      <a:pt x="3726" y="515"/>
                    </a:lnTo>
                    <a:lnTo>
                      <a:pt x="3664" y="536"/>
                    </a:lnTo>
                    <a:lnTo>
                      <a:pt x="3582" y="556"/>
                    </a:lnTo>
                    <a:lnTo>
                      <a:pt x="3499" y="598"/>
                    </a:lnTo>
                    <a:lnTo>
                      <a:pt x="3438" y="659"/>
                    </a:lnTo>
                    <a:lnTo>
                      <a:pt x="3376" y="721"/>
                    </a:lnTo>
                    <a:lnTo>
                      <a:pt x="3294" y="886"/>
                    </a:lnTo>
                    <a:lnTo>
                      <a:pt x="3232" y="1091"/>
                    </a:lnTo>
                    <a:lnTo>
                      <a:pt x="3170" y="1277"/>
                    </a:lnTo>
                    <a:lnTo>
                      <a:pt x="3108" y="1421"/>
                    </a:lnTo>
                    <a:lnTo>
                      <a:pt x="3047" y="1503"/>
                    </a:lnTo>
                    <a:lnTo>
                      <a:pt x="2985" y="1544"/>
                    </a:lnTo>
                    <a:lnTo>
                      <a:pt x="2902" y="1606"/>
                    </a:lnTo>
                    <a:lnTo>
                      <a:pt x="2841" y="1627"/>
                    </a:lnTo>
                    <a:lnTo>
                      <a:pt x="2738" y="1647"/>
                    </a:lnTo>
                    <a:lnTo>
                      <a:pt x="2656" y="1668"/>
                    </a:lnTo>
                    <a:lnTo>
                      <a:pt x="2573" y="1647"/>
                    </a:lnTo>
                    <a:lnTo>
                      <a:pt x="2491" y="1627"/>
                    </a:lnTo>
                    <a:lnTo>
                      <a:pt x="2306" y="1544"/>
                    </a:lnTo>
                    <a:lnTo>
                      <a:pt x="2203" y="1483"/>
                    </a:lnTo>
                    <a:lnTo>
                      <a:pt x="2100" y="1441"/>
                    </a:lnTo>
                    <a:lnTo>
                      <a:pt x="1997" y="1421"/>
                    </a:lnTo>
                    <a:lnTo>
                      <a:pt x="1873" y="1421"/>
                    </a:lnTo>
                    <a:lnTo>
                      <a:pt x="1791" y="1462"/>
                    </a:lnTo>
                    <a:lnTo>
                      <a:pt x="1729" y="1503"/>
                    </a:lnTo>
                    <a:lnTo>
                      <a:pt x="1688" y="1565"/>
                    </a:lnTo>
                    <a:lnTo>
                      <a:pt x="1647" y="1627"/>
                    </a:lnTo>
                    <a:lnTo>
                      <a:pt x="1585" y="1771"/>
                    </a:lnTo>
                    <a:lnTo>
                      <a:pt x="1523" y="1935"/>
                    </a:lnTo>
                    <a:lnTo>
                      <a:pt x="1462" y="2182"/>
                    </a:lnTo>
                    <a:lnTo>
                      <a:pt x="1400" y="2285"/>
                    </a:lnTo>
                    <a:lnTo>
                      <a:pt x="1318" y="2368"/>
                    </a:lnTo>
                    <a:lnTo>
                      <a:pt x="1256" y="2409"/>
                    </a:lnTo>
                    <a:lnTo>
                      <a:pt x="1194" y="2429"/>
                    </a:lnTo>
                    <a:lnTo>
                      <a:pt x="1029" y="2429"/>
                    </a:lnTo>
                    <a:lnTo>
                      <a:pt x="865" y="2368"/>
                    </a:lnTo>
                    <a:lnTo>
                      <a:pt x="700" y="2306"/>
                    </a:lnTo>
                    <a:lnTo>
                      <a:pt x="515" y="2244"/>
                    </a:lnTo>
                    <a:lnTo>
                      <a:pt x="330" y="2182"/>
                    </a:lnTo>
                    <a:lnTo>
                      <a:pt x="83" y="2182"/>
                    </a:lnTo>
                    <a:lnTo>
                      <a:pt x="0" y="2224"/>
                    </a:lnTo>
                    <a:lnTo>
                      <a:pt x="41" y="2306"/>
                    </a:lnTo>
                    <a:lnTo>
                      <a:pt x="103" y="2285"/>
                    </a:lnTo>
                    <a:lnTo>
                      <a:pt x="186" y="2285"/>
                    </a:lnTo>
                    <a:lnTo>
                      <a:pt x="330" y="2306"/>
                    </a:lnTo>
                    <a:lnTo>
                      <a:pt x="494" y="2347"/>
                    </a:lnTo>
                    <a:lnTo>
                      <a:pt x="659" y="2409"/>
                    </a:lnTo>
                    <a:lnTo>
                      <a:pt x="885" y="2491"/>
                    </a:lnTo>
                    <a:lnTo>
                      <a:pt x="1009" y="2532"/>
                    </a:lnTo>
                    <a:lnTo>
                      <a:pt x="1132" y="2532"/>
                    </a:lnTo>
                    <a:lnTo>
                      <a:pt x="1256" y="2512"/>
                    </a:lnTo>
                    <a:lnTo>
                      <a:pt x="1318" y="2491"/>
                    </a:lnTo>
                    <a:lnTo>
                      <a:pt x="1379" y="2450"/>
                    </a:lnTo>
                    <a:lnTo>
                      <a:pt x="1482" y="2347"/>
                    </a:lnTo>
                    <a:lnTo>
                      <a:pt x="1544" y="2224"/>
                    </a:lnTo>
                    <a:lnTo>
                      <a:pt x="1606" y="2100"/>
                    </a:lnTo>
                    <a:lnTo>
                      <a:pt x="1626" y="1956"/>
                    </a:lnTo>
                    <a:lnTo>
                      <a:pt x="1668" y="1812"/>
                    </a:lnTo>
                    <a:lnTo>
                      <a:pt x="1729" y="1688"/>
                    </a:lnTo>
                    <a:lnTo>
                      <a:pt x="1791" y="1585"/>
                    </a:lnTo>
                    <a:lnTo>
                      <a:pt x="1853" y="1565"/>
                    </a:lnTo>
                    <a:lnTo>
                      <a:pt x="1894" y="1544"/>
                    </a:lnTo>
                    <a:lnTo>
                      <a:pt x="1997" y="1524"/>
                    </a:lnTo>
                    <a:lnTo>
                      <a:pt x="2079" y="1544"/>
                    </a:lnTo>
                    <a:lnTo>
                      <a:pt x="2264" y="1647"/>
                    </a:lnTo>
                    <a:lnTo>
                      <a:pt x="2450" y="1730"/>
                    </a:lnTo>
                    <a:lnTo>
                      <a:pt x="2553" y="1771"/>
                    </a:lnTo>
                    <a:lnTo>
                      <a:pt x="2758" y="1771"/>
                    </a:lnTo>
                    <a:lnTo>
                      <a:pt x="2861" y="1730"/>
                    </a:lnTo>
                    <a:lnTo>
                      <a:pt x="2964" y="1688"/>
                    </a:lnTo>
                    <a:lnTo>
                      <a:pt x="3047" y="1647"/>
                    </a:lnTo>
                    <a:lnTo>
                      <a:pt x="3129" y="1565"/>
                    </a:lnTo>
                    <a:lnTo>
                      <a:pt x="3191" y="1483"/>
                    </a:lnTo>
                    <a:lnTo>
                      <a:pt x="3252" y="1400"/>
                    </a:lnTo>
                    <a:lnTo>
                      <a:pt x="3273" y="1318"/>
                    </a:lnTo>
                    <a:lnTo>
                      <a:pt x="3335" y="1133"/>
                    </a:lnTo>
                    <a:lnTo>
                      <a:pt x="3396" y="906"/>
                    </a:lnTo>
                    <a:lnTo>
                      <a:pt x="3458" y="803"/>
                    </a:lnTo>
                    <a:lnTo>
                      <a:pt x="3561" y="700"/>
                    </a:lnTo>
                    <a:lnTo>
                      <a:pt x="3623" y="659"/>
                    </a:lnTo>
                    <a:lnTo>
                      <a:pt x="3664" y="639"/>
                    </a:lnTo>
                    <a:lnTo>
                      <a:pt x="3788" y="639"/>
                    </a:lnTo>
                    <a:lnTo>
                      <a:pt x="3890" y="700"/>
                    </a:lnTo>
                    <a:lnTo>
                      <a:pt x="3952" y="742"/>
                    </a:lnTo>
                    <a:lnTo>
                      <a:pt x="4035" y="762"/>
                    </a:lnTo>
                    <a:lnTo>
                      <a:pt x="4096" y="783"/>
                    </a:lnTo>
                    <a:lnTo>
                      <a:pt x="4179" y="762"/>
                    </a:lnTo>
                    <a:lnTo>
                      <a:pt x="4240" y="742"/>
                    </a:lnTo>
                    <a:lnTo>
                      <a:pt x="4302" y="721"/>
                    </a:lnTo>
                    <a:lnTo>
                      <a:pt x="4426" y="618"/>
                    </a:lnTo>
                    <a:lnTo>
                      <a:pt x="4508" y="495"/>
                    </a:lnTo>
                    <a:lnTo>
                      <a:pt x="4590" y="392"/>
                    </a:lnTo>
                    <a:lnTo>
                      <a:pt x="4693" y="227"/>
                    </a:lnTo>
                    <a:lnTo>
                      <a:pt x="4734" y="165"/>
                    </a:lnTo>
                    <a:lnTo>
                      <a:pt x="4817" y="104"/>
                    </a:lnTo>
                    <a:lnTo>
                      <a:pt x="47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9"/>
              <p:cNvSpPr/>
              <p:nvPr/>
            </p:nvSpPr>
            <p:spPr>
              <a:xfrm>
                <a:off x="6022375" y="1691975"/>
                <a:ext cx="260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16" extrusionOk="0">
                    <a:moveTo>
                      <a:pt x="0" y="1"/>
                    </a:moveTo>
                    <a:lnTo>
                      <a:pt x="0" y="515"/>
                    </a:lnTo>
                    <a:lnTo>
                      <a:pt x="103" y="51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9"/>
              <p:cNvSpPr/>
              <p:nvPr/>
            </p:nvSpPr>
            <p:spPr>
              <a:xfrm>
                <a:off x="6020325" y="1723900"/>
                <a:ext cx="26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453" extrusionOk="0">
                    <a:moveTo>
                      <a:pt x="0" y="0"/>
                    </a:moveTo>
                    <a:lnTo>
                      <a:pt x="0" y="453"/>
                    </a:lnTo>
                    <a:lnTo>
                      <a:pt x="103" y="453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6018775" y="1753725"/>
                <a:ext cx="46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413" extrusionOk="0">
                    <a:moveTo>
                      <a:pt x="103" y="1"/>
                    </a:moveTo>
                    <a:lnTo>
                      <a:pt x="0" y="21"/>
                    </a:lnTo>
                    <a:lnTo>
                      <a:pt x="83" y="412"/>
                    </a:lnTo>
                    <a:lnTo>
                      <a:pt x="186" y="392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9"/>
              <p:cNvSpPr/>
              <p:nvPr/>
            </p:nvSpPr>
            <p:spPr>
              <a:xfrm>
                <a:off x="6020325" y="1782550"/>
                <a:ext cx="26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310" extrusionOk="0">
                    <a:moveTo>
                      <a:pt x="0" y="0"/>
                    </a:moveTo>
                    <a:lnTo>
                      <a:pt x="0" y="309"/>
                    </a:lnTo>
                    <a:lnTo>
                      <a:pt x="103" y="309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9"/>
              <p:cNvSpPr/>
              <p:nvPr/>
            </p:nvSpPr>
            <p:spPr>
              <a:xfrm>
                <a:off x="6022375" y="1809300"/>
                <a:ext cx="67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668" extrusionOk="0">
                    <a:moveTo>
                      <a:pt x="0" y="1"/>
                    </a:moveTo>
                    <a:lnTo>
                      <a:pt x="0" y="762"/>
                    </a:lnTo>
                    <a:lnTo>
                      <a:pt x="21" y="968"/>
                    </a:lnTo>
                    <a:lnTo>
                      <a:pt x="83" y="1195"/>
                    </a:lnTo>
                    <a:lnTo>
                      <a:pt x="124" y="1462"/>
                    </a:lnTo>
                    <a:lnTo>
                      <a:pt x="145" y="1668"/>
                    </a:lnTo>
                    <a:lnTo>
                      <a:pt x="268" y="1668"/>
                    </a:lnTo>
                    <a:lnTo>
                      <a:pt x="247" y="1565"/>
                    </a:lnTo>
                    <a:lnTo>
                      <a:pt x="227" y="1442"/>
                    </a:lnTo>
                    <a:lnTo>
                      <a:pt x="186" y="1174"/>
                    </a:lnTo>
                    <a:lnTo>
                      <a:pt x="124" y="948"/>
                    </a:lnTo>
                    <a:lnTo>
                      <a:pt x="103" y="762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9"/>
              <p:cNvSpPr/>
              <p:nvPr/>
            </p:nvSpPr>
            <p:spPr>
              <a:xfrm>
                <a:off x="6000250" y="1402800"/>
                <a:ext cx="147200" cy="146150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5846" extrusionOk="0">
                    <a:moveTo>
                      <a:pt x="2450" y="0"/>
                    </a:moveTo>
                    <a:lnTo>
                      <a:pt x="2162" y="21"/>
                    </a:lnTo>
                    <a:lnTo>
                      <a:pt x="1853" y="62"/>
                    </a:lnTo>
                    <a:lnTo>
                      <a:pt x="1565" y="124"/>
                    </a:lnTo>
                    <a:lnTo>
                      <a:pt x="1256" y="186"/>
                    </a:lnTo>
                    <a:lnTo>
                      <a:pt x="659" y="371"/>
                    </a:lnTo>
                    <a:lnTo>
                      <a:pt x="0" y="577"/>
                    </a:lnTo>
                    <a:lnTo>
                      <a:pt x="42" y="680"/>
                    </a:lnTo>
                    <a:lnTo>
                      <a:pt x="680" y="474"/>
                    </a:lnTo>
                    <a:lnTo>
                      <a:pt x="1277" y="289"/>
                    </a:lnTo>
                    <a:lnTo>
                      <a:pt x="1585" y="227"/>
                    </a:lnTo>
                    <a:lnTo>
                      <a:pt x="1873" y="186"/>
                    </a:lnTo>
                    <a:lnTo>
                      <a:pt x="2162" y="145"/>
                    </a:lnTo>
                    <a:lnTo>
                      <a:pt x="2450" y="124"/>
                    </a:lnTo>
                    <a:lnTo>
                      <a:pt x="2800" y="103"/>
                    </a:lnTo>
                    <a:lnTo>
                      <a:pt x="3108" y="145"/>
                    </a:lnTo>
                    <a:lnTo>
                      <a:pt x="3438" y="186"/>
                    </a:lnTo>
                    <a:lnTo>
                      <a:pt x="3726" y="247"/>
                    </a:lnTo>
                    <a:lnTo>
                      <a:pt x="4014" y="350"/>
                    </a:lnTo>
                    <a:lnTo>
                      <a:pt x="4282" y="474"/>
                    </a:lnTo>
                    <a:lnTo>
                      <a:pt x="4549" y="618"/>
                    </a:lnTo>
                    <a:lnTo>
                      <a:pt x="4776" y="783"/>
                    </a:lnTo>
                    <a:lnTo>
                      <a:pt x="5023" y="1009"/>
                    </a:lnTo>
                    <a:lnTo>
                      <a:pt x="5249" y="1277"/>
                    </a:lnTo>
                    <a:lnTo>
                      <a:pt x="5434" y="1585"/>
                    </a:lnTo>
                    <a:lnTo>
                      <a:pt x="5578" y="1894"/>
                    </a:lnTo>
                    <a:lnTo>
                      <a:pt x="5681" y="2223"/>
                    </a:lnTo>
                    <a:lnTo>
                      <a:pt x="5764" y="2573"/>
                    </a:lnTo>
                    <a:lnTo>
                      <a:pt x="5784" y="2944"/>
                    </a:lnTo>
                    <a:lnTo>
                      <a:pt x="5784" y="3314"/>
                    </a:lnTo>
                    <a:lnTo>
                      <a:pt x="5722" y="3644"/>
                    </a:lnTo>
                    <a:lnTo>
                      <a:pt x="5640" y="3973"/>
                    </a:lnTo>
                    <a:lnTo>
                      <a:pt x="5517" y="4302"/>
                    </a:lnTo>
                    <a:lnTo>
                      <a:pt x="5372" y="4632"/>
                    </a:lnTo>
                    <a:lnTo>
                      <a:pt x="5187" y="4940"/>
                    </a:lnTo>
                    <a:lnTo>
                      <a:pt x="4981" y="5228"/>
                    </a:lnTo>
                    <a:lnTo>
                      <a:pt x="4734" y="5496"/>
                    </a:lnTo>
                    <a:lnTo>
                      <a:pt x="4467" y="5764"/>
                    </a:lnTo>
                    <a:lnTo>
                      <a:pt x="4529" y="5846"/>
                    </a:lnTo>
                    <a:lnTo>
                      <a:pt x="4817" y="5578"/>
                    </a:lnTo>
                    <a:lnTo>
                      <a:pt x="5064" y="5290"/>
                    </a:lnTo>
                    <a:lnTo>
                      <a:pt x="5270" y="5002"/>
                    </a:lnTo>
                    <a:lnTo>
                      <a:pt x="5475" y="4673"/>
                    </a:lnTo>
                    <a:lnTo>
                      <a:pt x="5619" y="4343"/>
                    </a:lnTo>
                    <a:lnTo>
                      <a:pt x="5743" y="4014"/>
                    </a:lnTo>
                    <a:lnTo>
                      <a:pt x="5825" y="3664"/>
                    </a:lnTo>
                    <a:lnTo>
                      <a:pt x="5887" y="3314"/>
                    </a:lnTo>
                    <a:lnTo>
                      <a:pt x="5887" y="2944"/>
                    </a:lnTo>
                    <a:lnTo>
                      <a:pt x="5866" y="2573"/>
                    </a:lnTo>
                    <a:lnTo>
                      <a:pt x="5784" y="2203"/>
                    </a:lnTo>
                    <a:lnTo>
                      <a:pt x="5681" y="1853"/>
                    </a:lnTo>
                    <a:lnTo>
                      <a:pt x="5517" y="1524"/>
                    </a:lnTo>
                    <a:lnTo>
                      <a:pt x="5331" y="1215"/>
                    </a:lnTo>
                    <a:lnTo>
                      <a:pt x="5105" y="947"/>
                    </a:lnTo>
                    <a:lnTo>
                      <a:pt x="4837" y="700"/>
                    </a:lnTo>
                    <a:lnTo>
                      <a:pt x="4590" y="515"/>
                    </a:lnTo>
                    <a:lnTo>
                      <a:pt x="4343" y="371"/>
                    </a:lnTo>
                    <a:lnTo>
                      <a:pt x="4055" y="247"/>
                    </a:lnTo>
                    <a:lnTo>
                      <a:pt x="3767" y="145"/>
                    </a:lnTo>
                    <a:lnTo>
                      <a:pt x="3458" y="83"/>
                    </a:lnTo>
                    <a:lnTo>
                      <a:pt x="3129" y="21"/>
                    </a:lnTo>
                    <a:lnTo>
                      <a:pt x="28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9"/>
              <p:cNvSpPr/>
              <p:nvPr/>
            </p:nvSpPr>
            <p:spPr>
              <a:xfrm>
                <a:off x="5898375" y="1465575"/>
                <a:ext cx="612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454" extrusionOk="0">
                    <a:moveTo>
                      <a:pt x="2429" y="1"/>
                    </a:moveTo>
                    <a:lnTo>
                      <a:pt x="1214" y="186"/>
                    </a:lnTo>
                    <a:lnTo>
                      <a:pt x="0" y="350"/>
                    </a:lnTo>
                    <a:lnTo>
                      <a:pt x="21" y="453"/>
                    </a:lnTo>
                    <a:lnTo>
                      <a:pt x="1235" y="309"/>
                    </a:lnTo>
                    <a:lnTo>
                      <a:pt x="2449" y="124"/>
                    </a:lnTo>
                    <a:lnTo>
                      <a:pt x="24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9"/>
              <p:cNvSpPr/>
              <p:nvPr/>
            </p:nvSpPr>
            <p:spPr>
              <a:xfrm>
                <a:off x="5816025" y="1531950"/>
                <a:ext cx="41200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648" extrusionOk="0">
                    <a:moveTo>
                      <a:pt x="1627" y="1"/>
                    </a:moveTo>
                    <a:lnTo>
                      <a:pt x="1421" y="21"/>
                    </a:lnTo>
                    <a:lnTo>
                      <a:pt x="1195" y="42"/>
                    </a:lnTo>
                    <a:lnTo>
                      <a:pt x="989" y="83"/>
                    </a:lnTo>
                    <a:lnTo>
                      <a:pt x="783" y="145"/>
                    </a:lnTo>
                    <a:lnTo>
                      <a:pt x="618" y="227"/>
                    </a:lnTo>
                    <a:lnTo>
                      <a:pt x="454" y="309"/>
                    </a:lnTo>
                    <a:lnTo>
                      <a:pt x="351" y="433"/>
                    </a:lnTo>
                    <a:lnTo>
                      <a:pt x="289" y="495"/>
                    </a:lnTo>
                    <a:lnTo>
                      <a:pt x="268" y="556"/>
                    </a:lnTo>
                    <a:lnTo>
                      <a:pt x="248" y="639"/>
                    </a:lnTo>
                    <a:lnTo>
                      <a:pt x="145" y="454"/>
                    </a:lnTo>
                    <a:lnTo>
                      <a:pt x="124" y="392"/>
                    </a:lnTo>
                    <a:lnTo>
                      <a:pt x="124" y="330"/>
                    </a:lnTo>
                    <a:lnTo>
                      <a:pt x="1" y="330"/>
                    </a:lnTo>
                    <a:lnTo>
                      <a:pt x="21" y="433"/>
                    </a:lnTo>
                    <a:lnTo>
                      <a:pt x="83" y="577"/>
                    </a:lnTo>
                    <a:lnTo>
                      <a:pt x="165" y="721"/>
                    </a:lnTo>
                    <a:lnTo>
                      <a:pt x="268" y="865"/>
                    </a:lnTo>
                    <a:lnTo>
                      <a:pt x="330" y="989"/>
                    </a:lnTo>
                    <a:lnTo>
                      <a:pt x="412" y="1112"/>
                    </a:lnTo>
                    <a:lnTo>
                      <a:pt x="515" y="1236"/>
                    </a:lnTo>
                    <a:lnTo>
                      <a:pt x="659" y="1380"/>
                    </a:lnTo>
                    <a:lnTo>
                      <a:pt x="948" y="1647"/>
                    </a:lnTo>
                    <a:lnTo>
                      <a:pt x="742" y="1318"/>
                    </a:lnTo>
                    <a:lnTo>
                      <a:pt x="536" y="1030"/>
                    </a:lnTo>
                    <a:lnTo>
                      <a:pt x="371" y="803"/>
                    </a:lnTo>
                    <a:lnTo>
                      <a:pt x="351" y="701"/>
                    </a:lnTo>
                    <a:lnTo>
                      <a:pt x="371" y="598"/>
                    </a:lnTo>
                    <a:lnTo>
                      <a:pt x="433" y="474"/>
                    </a:lnTo>
                    <a:lnTo>
                      <a:pt x="536" y="392"/>
                    </a:lnTo>
                    <a:lnTo>
                      <a:pt x="680" y="309"/>
                    </a:lnTo>
                    <a:lnTo>
                      <a:pt x="865" y="248"/>
                    </a:lnTo>
                    <a:lnTo>
                      <a:pt x="1050" y="186"/>
                    </a:lnTo>
                    <a:lnTo>
                      <a:pt x="1236" y="145"/>
                    </a:lnTo>
                    <a:lnTo>
                      <a:pt x="1647" y="124"/>
                    </a:lnTo>
                    <a:lnTo>
                      <a:pt x="16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9"/>
              <p:cNvSpPr/>
              <p:nvPr/>
            </p:nvSpPr>
            <p:spPr>
              <a:xfrm>
                <a:off x="5491850" y="1592675"/>
                <a:ext cx="406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907" extrusionOk="0">
                    <a:moveTo>
                      <a:pt x="62" y="0"/>
                    </a:moveTo>
                    <a:lnTo>
                      <a:pt x="1" y="83"/>
                    </a:lnTo>
                    <a:lnTo>
                      <a:pt x="289" y="227"/>
                    </a:lnTo>
                    <a:lnTo>
                      <a:pt x="577" y="350"/>
                    </a:lnTo>
                    <a:lnTo>
                      <a:pt x="865" y="412"/>
                    </a:lnTo>
                    <a:lnTo>
                      <a:pt x="1174" y="453"/>
                    </a:lnTo>
                    <a:lnTo>
                      <a:pt x="1194" y="453"/>
                    </a:lnTo>
                    <a:lnTo>
                      <a:pt x="1339" y="474"/>
                    </a:lnTo>
                    <a:lnTo>
                      <a:pt x="1400" y="494"/>
                    </a:lnTo>
                    <a:lnTo>
                      <a:pt x="1441" y="515"/>
                    </a:lnTo>
                    <a:lnTo>
                      <a:pt x="1503" y="556"/>
                    </a:lnTo>
                    <a:lnTo>
                      <a:pt x="1524" y="618"/>
                    </a:lnTo>
                    <a:lnTo>
                      <a:pt x="1524" y="680"/>
                    </a:lnTo>
                    <a:lnTo>
                      <a:pt x="206" y="803"/>
                    </a:lnTo>
                    <a:lnTo>
                      <a:pt x="206" y="906"/>
                    </a:lnTo>
                    <a:lnTo>
                      <a:pt x="1586" y="783"/>
                    </a:lnTo>
                    <a:lnTo>
                      <a:pt x="1606" y="762"/>
                    </a:lnTo>
                    <a:lnTo>
                      <a:pt x="1627" y="680"/>
                    </a:lnTo>
                    <a:lnTo>
                      <a:pt x="1627" y="597"/>
                    </a:lnTo>
                    <a:lnTo>
                      <a:pt x="1606" y="556"/>
                    </a:lnTo>
                    <a:lnTo>
                      <a:pt x="1586" y="494"/>
                    </a:lnTo>
                    <a:lnTo>
                      <a:pt x="1503" y="412"/>
                    </a:lnTo>
                    <a:lnTo>
                      <a:pt x="1421" y="392"/>
                    </a:lnTo>
                    <a:lnTo>
                      <a:pt x="1359" y="371"/>
                    </a:lnTo>
                    <a:lnTo>
                      <a:pt x="1194" y="350"/>
                    </a:lnTo>
                    <a:lnTo>
                      <a:pt x="1174" y="350"/>
                    </a:lnTo>
                    <a:lnTo>
                      <a:pt x="886" y="309"/>
                    </a:lnTo>
                    <a:lnTo>
                      <a:pt x="598" y="247"/>
                    </a:lnTo>
                    <a:lnTo>
                      <a:pt x="330" y="14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9"/>
              <p:cNvSpPr/>
              <p:nvPr/>
            </p:nvSpPr>
            <p:spPr>
              <a:xfrm>
                <a:off x="5483625" y="1681700"/>
                <a:ext cx="520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845" extrusionOk="0">
                    <a:moveTo>
                      <a:pt x="515" y="0"/>
                    </a:moveTo>
                    <a:lnTo>
                      <a:pt x="247" y="41"/>
                    </a:lnTo>
                    <a:lnTo>
                      <a:pt x="0" y="83"/>
                    </a:lnTo>
                    <a:lnTo>
                      <a:pt x="21" y="206"/>
                    </a:lnTo>
                    <a:lnTo>
                      <a:pt x="268" y="144"/>
                    </a:lnTo>
                    <a:lnTo>
                      <a:pt x="494" y="124"/>
                    </a:lnTo>
                    <a:lnTo>
                      <a:pt x="741" y="103"/>
                    </a:lnTo>
                    <a:lnTo>
                      <a:pt x="1235" y="103"/>
                    </a:lnTo>
                    <a:lnTo>
                      <a:pt x="1462" y="124"/>
                    </a:lnTo>
                    <a:lnTo>
                      <a:pt x="1709" y="165"/>
                    </a:lnTo>
                    <a:lnTo>
                      <a:pt x="1935" y="227"/>
                    </a:lnTo>
                    <a:lnTo>
                      <a:pt x="1873" y="288"/>
                    </a:lnTo>
                    <a:lnTo>
                      <a:pt x="1791" y="350"/>
                    </a:lnTo>
                    <a:lnTo>
                      <a:pt x="1688" y="371"/>
                    </a:lnTo>
                    <a:lnTo>
                      <a:pt x="1585" y="412"/>
                    </a:lnTo>
                    <a:lnTo>
                      <a:pt x="124" y="741"/>
                    </a:lnTo>
                    <a:lnTo>
                      <a:pt x="165" y="844"/>
                    </a:lnTo>
                    <a:lnTo>
                      <a:pt x="1626" y="515"/>
                    </a:lnTo>
                    <a:lnTo>
                      <a:pt x="1750" y="474"/>
                    </a:lnTo>
                    <a:lnTo>
                      <a:pt x="1894" y="412"/>
                    </a:lnTo>
                    <a:lnTo>
                      <a:pt x="1956" y="371"/>
                    </a:lnTo>
                    <a:lnTo>
                      <a:pt x="1997" y="330"/>
                    </a:lnTo>
                    <a:lnTo>
                      <a:pt x="2038" y="268"/>
                    </a:lnTo>
                    <a:lnTo>
                      <a:pt x="2059" y="206"/>
                    </a:lnTo>
                    <a:lnTo>
                      <a:pt x="2079" y="144"/>
                    </a:lnTo>
                    <a:lnTo>
                      <a:pt x="2017" y="124"/>
                    </a:lnTo>
                    <a:lnTo>
                      <a:pt x="1770" y="83"/>
                    </a:lnTo>
                    <a:lnTo>
                      <a:pt x="1523" y="41"/>
                    </a:lnTo>
                    <a:lnTo>
                      <a:pt x="12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9"/>
              <p:cNvSpPr/>
              <p:nvPr/>
            </p:nvSpPr>
            <p:spPr>
              <a:xfrm>
                <a:off x="5475900" y="1650300"/>
                <a:ext cx="525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45" extrusionOk="0">
                    <a:moveTo>
                      <a:pt x="1" y="1"/>
                    </a:moveTo>
                    <a:lnTo>
                      <a:pt x="1" y="124"/>
                    </a:lnTo>
                    <a:lnTo>
                      <a:pt x="1441" y="227"/>
                    </a:lnTo>
                    <a:lnTo>
                      <a:pt x="1688" y="248"/>
                    </a:lnTo>
                    <a:lnTo>
                      <a:pt x="1791" y="289"/>
                    </a:lnTo>
                    <a:lnTo>
                      <a:pt x="1894" y="330"/>
                    </a:lnTo>
                    <a:lnTo>
                      <a:pt x="1935" y="392"/>
                    </a:lnTo>
                    <a:lnTo>
                      <a:pt x="1956" y="433"/>
                    </a:lnTo>
                    <a:lnTo>
                      <a:pt x="1977" y="495"/>
                    </a:lnTo>
                    <a:lnTo>
                      <a:pt x="1977" y="556"/>
                    </a:lnTo>
                    <a:lnTo>
                      <a:pt x="1977" y="618"/>
                    </a:lnTo>
                    <a:lnTo>
                      <a:pt x="1935" y="680"/>
                    </a:lnTo>
                    <a:lnTo>
                      <a:pt x="309" y="721"/>
                    </a:lnTo>
                    <a:lnTo>
                      <a:pt x="309" y="845"/>
                    </a:lnTo>
                    <a:lnTo>
                      <a:pt x="1977" y="783"/>
                    </a:lnTo>
                    <a:lnTo>
                      <a:pt x="1997" y="762"/>
                    </a:lnTo>
                    <a:lnTo>
                      <a:pt x="2038" y="721"/>
                    </a:lnTo>
                    <a:lnTo>
                      <a:pt x="2059" y="680"/>
                    </a:lnTo>
                    <a:lnTo>
                      <a:pt x="2079" y="618"/>
                    </a:lnTo>
                    <a:lnTo>
                      <a:pt x="2100" y="556"/>
                    </a:lnTo>
                    <a:lnTo>
                      <a:pt x="2079" y="474"/>
                    </a:lnTo>
                    <a:lnTo>
                      <a:pt x="2059" y="392"/>
                    </a:lnTo>
                    <a:lnTo>
                      <a:pt x="2018" y="309"/>
                    </a:lnTo>
                    <a:lnTo>
                      <a:pt x="1956" y="248"/>
                    </a:lnTo>
                    <a:lnTo>
                      <a:pt x="1832" y="186"/>
                    </a:lnTo>
                    <a:lnTo>
                      <a:pt x="1709" y="145"/>
                    </a:lnTo>
                    <a:lnTo>
                      <a:pt x="1585" y="124"/>
                    </a:lnTo>
                    <a:lnTo>
                      <a:pt x="1462" y="1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9"/>
              <p:cNvSpPr/>
              <p:nvPr/>
            </p:nvSpPr>
            <p:spPr>
              <a:xfrm>
                <a:off x="5472300" y="1616350"/>
                <a:ext cx="566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968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536" y="165"/>
                    </a:lnTo>
                    <a:lnTo>
                      <a:pt x="1091" y="268"/>
                    </a:lnTo>
                    <a:lnTo>
                      <a:pt x="1627" y="391"/>
                    </a:lnTo>
                    <a:lnTo>
                      <a:pt x="2141" y="515"/>
                    </a:lnTo>
                    <a:lnTo>
                      <a:pt x="2162" y="597"/>
                    </a:lnTo>
                    <a:lnTo>
                      <a:pt x="2141" y="659"/>
                    </a:lnTo>
                    <a:lnTo>
                      <a:pt x="2100" y="741"/>
                    </a:lnTo>
                    <a:lnTo>
                      <a:pt x="2038" y="782"/>
                    </a:lnTo>
                    <a:lnTo>
                      <a:pt x="1956" y="824"/>
                    </a:lnTo>
                    <a:lnTo>
                      <a:pt x="1874" y="844"/>
                    </a:lnTo>
                    <a:lnTo>
                      <a:pt x="1668" y="865"/>
                    </a:lnTo>
                    <a:lnTo>
                      <a:pt x="1297" y="844"/>
                    </a:lnTo>
                    <a:lnTo>
                      <a:pt x="906" y="824"/>
                    </a:lnTo>
                    <a:lnTo>
                      <a:pt x="536" y="803"/>
                    </a:lnTo>
                    <a:lnTo>
                      <a:pt x="165" y="741"/>
                    </a:lnTo>
                    <a:lnTo>
                      <a:pt x="145" y="844"/>
                    </a:lnTo>
                    <a:lnTo>
                      <a:pt x="494" y="906"/>
                    </a:lnTo>
                    <a:lnTo>
                      <a:pt x="844" y="926"/>
                    </a:lnTo>
                    <a:lnTo>
                      <a:pt x="1215" y="968"/>
                    </a:lnTo>
                    <a:lnTo>
                      <a:pt x="1668" y="968"/>
                    </a:lnTo>
                    <a:lnTo>
                      <a:pt x="1894" y="947"/>
                    </a:lnTo>
                    <a:lnTo>
                      <a:pt x="1997" y="926"/>
                    </a:lnTo>
                    <a:lnTo>
                      <a:pt x="2100" y="865"/>
                    </a:lnTo>
                    <a:lnTo>
                      <a:pt x="2182" y="782"/>
                    </a:lnTo>
                    <a:lnTo>
                      <a:pt x="2244" y="679"/>
                    </a:lnTo>
                    <a:lnTo>
                      <a:pt x="2265" y="618"/>
                    </a:lnTo>
                    <a:lnTo>
                      <a:pt x="2265" y="556"/>
                    </a:lnTo>
                    <a:lnTo>
                      <a:pt x="2265" y="515"/>
                    </a:lnTo>
                    <a:lnTo>
                      <a:pt x="2223" y="453"/>
                    </a:lnTo>
                    <a:lnTo>
                      <a:pt x="2223" y="432"/>
                    </a:lnTo>
                    <a:lnTo>
                      <a:pt x="2203" y="432"/>
                    </a:lnTo>
                    <a:lnTo>
                      <a:pt x="1668" y="288"/>
                    </a:lnTo>
                    <a:lnTo>
                      <a:pt x="1112" y="165"/>
                    </a:lnTo>
                    <a:lnTo>
                      <a:pt x="556" y="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9"/>
              <p:cNvSpPr/>
              <p:nvPr/>
            </p:nvSpPr>
            <p:spPr>
              <a:xfrm>
                <a:off x="6247250" y="1805700"/>
                <a:ext cx="23055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9222" h="2306" extrusionOk="0">
                    <a:moveTo>
                      <a:pt x="3581" y="1"/>
                    </a:moveTo>
                    <a:lnTo>
                      <a:pt x="3458" y="42"/>
                    </a:lnTo>
                    <a:lnTo>
                      <a:pt x="3314" y="83"/>
                    </a:lnTo>
                    <a:lnTo>
                      <a:pt x="2676" y="330"/>
                    </a:lnTo>
                    <a:lnTo>
                      <a:pt x="2017" y="598"/>
                    </a:lnTo>
                    <a:lnTo>
                      <a:pt x="1708" y="721"/>
                    </a:lnTo>
                    <a:lnTo>
                      <a:pt x="1400" y="886"/>
                    </a:lnTo>
                    <a:lnTo>
                      <a:pt x="1091" y="1050"/>
                    </a:lnTo>
                    <a:lnTo>
                      <a:pt x="803" y="1236"/>
                    </a:lnTo>
                    <a:lnTo>
                      <a:pt x="556" y="1462"/>
                    </a:lnTo>
                    <a:lnTo>
                      <a:pt x="329" y="1688"/>
                    </a:lnTo>
                    <a:lnTo>
                      <a:pt x="227" y="1833"/>
                    </a:lnTo>
                    <a:lnTo>
                      <a:pt x="124" y="1956"/>
                    </a:lnTo>
                    <a:lnTo>
                      <a:pt x="62" y="2100"/>
                    </a:lnTo>
                    <a:lnTo>
                      <a:pt x="0" y="2265"/>
                    </a:lnTo>
                    <a:lnTo>
                      <a:pt x="103" y="2306"/>
                    </a:lnTo>
                    <a:lnTo>
                      <a:pt x="165" y="2162"/>
                    </a:lnTo>
                    <a:lnTo>
                      <a:pt x="227" y="2018"/>
                    </a:lnTo>
                    <a:lnTo>
                      <a:pt x="309" y="1874"/>
                    </a:lnTo>
                    <a:lnTo>
                      <a:pt x="412" y="1750"/>
                    </a:lnTo>
                    <a:lnTo>
                      <a:pt x="638" y="1524"/>
                    </a:lnTo>
                    <a:lnTo>
                      <a:pt x="885" y="1318"/>
                    </a:lnTo>
                    <a:lnTo>
                      <a:pt x="1153" y="1133"/>
                    </a:lnTo>
                    <a:lnTo>
                      <a:pt x="1461" y="968"/>
                    </a:lnTo>
                    <a:lnTo>
                      <a:pt x="1770" y="824"/>
                    </a:lnTo>
                    <a:lnTo>
                      <a:pt x="2058" y="700"/>
                    </a:lnTo>
                    <a:lnTo>
                      <a:pt x="2717" y="433"/>
                    </a:lnTo>
                    <a:lnTo>
                      <a:pt x="3355" y="186"/>
                    </a:lnTo>
                    <a:lnTo>
                      <a:pt x="3602" y="104"/>
                    </a:lnTo>
                    <a:lnTo>
                      <a:pt x="3705" y="104"/>
                    </a:lnTo>
                    <a:lnTo>
                      <a:pt x="3828" y="124"/>
                    </a:lnTo>
                    <a:lnTo>
                      <a:pt x="3890" y="145"/>
                    </a:lnTo>
                    <a:lnTo>
                      <a:pt x="3973" y="186"/>
                    </a:lnTo>
                    <a:lnTo>
                      <a:pt x="4096" y="289"/>
                    </a:lnTo>
                    <a:lnTo>
                      <a:pt x="4446" y="577"/>
                    </a:lnTo>
                    <a:lnTo>
                      <a:pt x="4796" y="803"/>
                    </a:lnTo>
                    <a:lnTo>
                      <a:pt x="5125" y="1009"/>
                    </a:lnTo>
                    <a:lnTo>
                      <a:pt x="5455" y="1174"/>
                    </a:lnTo>
                    <a:lnTo>
                      <a:pt x="5681" y="1277"/>
                    </a:lnTo>
                    <a:lnTo>
                      <a:pt x="5907" y="1359"/>
                    </a:lnTo>
                    <a:lnTo>
                      <a:pt x="6134" y="1421"/>
                    </a:lnTo>
                    <a:lnTo>
                      <a:pt x="6381" y="1483"/>
                    </a:lnTo>
                    <a:lnTo>
                      <a:pt x="6607" y="1524"/>
                    </a:lnTo>
                    <a:lnTo>
                      <a:pt x="6854" y="1565"/>
                    </a:lnTo>
                    <a:lnTo>
                      <a:pt x="7101" y="1586"/>
                    </a:lnTo>
                    <a:lnTo>
                      <a:pt x="7575" y="1586"/>
                    </a:lnTo>
                    <a:lnTo>
                      <a:pt x="7822" y="1565"/>
                    </a:lnTo>
                    <a:lnTo>
                      <a:pt x="8069" y="1544"/>
                    </a:lnTo>
                    <a:lnTo>
                      <a:pt x="8295" y="1503"/>
                    </a:lnTo>
                    <a:lnTo>
                      <a:pt x="8542" y="1441"/>
                    </a:lnTo>
                    <a:lnTo>
                      <a:pt x="8768" y="1380"/>
                    </a:lnTo>
                    <a:lnTo>
                      <a:pt x="8995" y="1297"/>
                    </a:lnTo>
                    <a:lnTo>
                      <a:pt x="9221" y="1194"/>
                    </a:lnTo>
                    <a:lnTo>
                      <a:pt x="9180" y="1112"/>
                    </a:lnTo>
                    <a:lnTo>
                      <a:pt x="8954" y="1194"/>
                    </a:lnTo>
                    <a:lnTo>
                      <a:pt x="8727" y="1277"/>
                    </a:lnTo>
                    <a:lnTo>
                      <a:pt x="8501" y="1339"/>
                    </a:lnTo>
                    <a:lnTo>
                      <a:pt x="8274" y="1380"/>
                    </a:lnTo>
                    <a:lnTo>
                      <a:pt x="7801" y="1462"/>
                    </a:lnTo>
                    <a:lnTo>
                      <a:pt x="7328" y="1483"/>
                    </a:lnTo>
                    <a:lnTo>
                      <a:pt x="6854" y="1441"/>
                    </a:lnTo>
                    <a:lnTo>
                      <a:pt x="6401" y="1380"/>
                    </a:lnTo>
                    <a:lnTo>
                      <a:pt x="6175" y="1318"/>
                    </a:lnTo>
                    <a:lnTo>
                      <a:pt x="5949" y="1256"/>
                    </a:lnTo>
                    <a:lnTo>
                      <a:pt x="5722" y="1174"/>
                    </a:lnTo>
                    <a:lnTo>
                      <a:pt x="5496" y="1071"/>
                    </a:lnTo>
                    <a:lnTo>
                      <a:pt x="5187" y="906"/>
                    </a:lnTo>
                    <a:lnTo>
                      <a:pt x="4858" y="721"/>
                    </a:lnTo>
                    <a:lnTo>
                      <a:pt x="4508" y="474"/>
                    </a:lnTo>
                    <a:lnTo>
                      <a:pt x="4178" y="206"/>
                    </a:lnTo>
                    <a:lnTo>
                      <a:pt x="4158" y="206"/>
                    </a:lnTo>
                    <a:lnTo>
                      <a:pt x="4014" y="83"/>
                    </a:lnTo>
                    <a:lnTo>
                      <a:pt x="3931" y="42"/>
                    </a:lnTo>
                    <a:lnTo>
                      <a:pt x="3849" y="21"/>
                    </a:lnTo>
                    <a:lnTo>
                      <a:pt x="37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9"/>
              <p:cNvSpPr/>
              <p:nvPr/>
            </p:nvSpPr>
            <p:spPr>
              <a:xfrm>
                <a:off x="6263700" y="1274675"/>
                <a:ext cx="86475" cy="24547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9819" extrusionOk="0">
                    <a:moveTo>
                      <a:pt x="2965" y="0"/>
                    </a:moveTo>
                    <a:lnTo>
                      <a:pt x="2882" y="62"/>
                    </a:lnTo>
                    <a:lnTo>
                      <a:pt x="3026" y="247"/>
                    </a:lnTo>
                    <a:lnTo>
                      <a:pt x="3129" y="474"/>
                    </a:lnTo>
                    <a:lnTo>
                      <a:pt x="3232" y="700"/>
                    </a:lnTo>
                    <a:lnTo>
                      <a:pt x="3294" y="968"/>
                    </a:lnTo>
                    <a:lnTo>
                      <a:pt x="3335" y="1235"/>
                    </a:lnTo>
                    <a:lnTo>
                      <a:pt x="3356" y="1544"/>
                    </a:lnTo>
                    <a:lnTo>
                      <a:pt x="3356" y="1894"/>
                    </a:lnTo>
                    <a:lnTo>
                      <a:pt x="3315" y="2244"/>
                    </a:lnTo>
                    <a:lnTo>
                      <a:pt x="3273" y="2656"/>
                    </a:lnTo>
                    <a:lnTo>
                      <a:pt x="3191" y="3047"/>
                    </a:lnTo>
                    <a:lnTo>
                      <a:pt x="3109" y="3438"/>
                    </a:lnTo>
                    <a:lnTo>
                      <a:pt x="3026" y="3829"/>
                    </a:lnTo>
                    <a:lnTo>
                      <a:pt x="2903" y="4220"/>
                    </a:lnTo>
                    <a:lnTo>
                      <a:pt x="2779" y="4590"/>
                    </a:lnTo>
                    <a:lnTo>
                      <a:pt x="2635" y="4981"/>
                    </a:lnTo>
                    <a:lnTo>
                      <a:pt x="2471" y="5352"/>
                    </a:lnTo>
                    <a:lnTo>
                      <a:pt x="2430" y="5414"/>
                    </a:lnTo>
                    <a:lnTo>
                      <a:pt x="2306" y="5743"/>
                    </a:lnTo>
                    <a:lnTo>
                      <a:pt x="2244" y="5908"/>
                    </a:lnTo>
                    <a:lnTo>
                      <a:pt x="2203" y="6072"/>
                    </a:lnTo>
                    <a:lnTo>
                      <a:pt x="2183" y="6299"/>
                    </a:lnTo>
                    <a:lnTo>
                      <a:pt x="2162" y="6525"/>
                    </a:lnTo>
                    <a:lnTo>
                      <a:pt x="2162" y="6854"/>
                    </a:lnTo>
                    <a:lnTo>
                      <a:pt x="2121" y="6999"/>
                    </a:lnTo>
                    <a:lnTo>
                      <a:pt x="2080" y="7163"/>
                    </a:lnTo>
                    <a:lnTo>
                      <a:pt x="2018" y="7266"/>
                    </a:lnTo>
                    <a:lnTo>
                      <a:pt x="1956" y="7369"/>
                    </a:lnTo>
                    <a:lnTo>
                      <a:pt x="1853" y="7472"/>
                    </a:lnTo>
                    <a:lnTo>
                      <a:pt x="1771" y="7554"/>
                    </a:lnTo>
                    <a:lnTo>
                      <a:pt x="1544" y="7698"/>
                    </a:lnTo>
                    <a:lnTo>
                      <a:pt x="1318" y="7842"/>
                    </a:lnTo>
                    <a:lnTo>
                      <a:pt x="948" y="8069"/>
                    </a:lnTo>
                    <a:lnTo>
                      <a:pt x="742" y="8213"/>
                    </a:lnTo>
                    <a:lnTo>
                      <a:pt x="556" y="8398"/>
                    </a:lnTo>
                    <a:lnTo>
                      <a:pt x="412" y="8604"/>
                    </a:lnTo>
                    <a:lnTo>
                      <a:pt x="268" y="8830"/>
                    </a:lnTo>
                    <a:lnTo>
                      <a:pt x="165" y="9057"/>
                    </a:lnTo>
                    <a:lnTo>
                      <a:pt x="83" y="9304"/>
                    </a:lnTo>
                    <a:lnTo>
                      <a:pt x="21" y="9571"/>
                    </a:lnTo>
                    <a:lnTo>
                      <a:pt x="1" y="9818"/>
                    </a:lnTo>
                    <a:lnTo>
                      <a:pt x="104" y="9818"/>
                    </a:lnTo>
                    <a:lnTo>
                      <a:pt x="124" y="9571"/>
                    </a:lnTo>
                    <a:lnTo>
                      <a:pt x="186" y="9345"/>
                    </a:lnTo>
                    <a:lnTo>
                      <a:pt x="248" y="9098"/>
                    </a:lnTo>
                    <a:lnTo>
                      <a:pt x="371" y="8892"/>
                    </a:lnTo>
                    <a:lnTo>
                      <a:pt x="495" y="8666"/>
                    </a:lnTo>
                    <a:lnTo>
                      <a:pt x="639" y="8480"/>
                    </a:lnTo>
                    <a:lnTo>
                      <a:pt x="824" y="8295"/>
                    </a:lnTo>
                    <a:lnTo>
                      <a:pt x="1009" y="8151"/>
                    </a:lnTo>
                    <a:lnTo>
                      <a:pt x="1359" y="7925"/>
                    </a:lnTo>
                    <a:lnTo>
                      <a:pt x="1606" y="7781"/>
                    </a:lnTo>
                    <a:lnTo>
                      <a:pt x="1833" y="7637"/>
                    </a:lnTo>
                    <a:lnTo>
                      <a:pt x="1936" y="7534"/>
                    </a:lnTo>
                    <a:lnTo>
                      <a:pt x="2038" y="7431"/>
                    </a:lnTo>
                    <a:lnTo>
                      <a:pt x="2121" y="7328"/>
                    </a:lnTo>
                    <a:lnTo>
                      <a:pt x="2183" y="7204"/>
                    </a:lnTo>
                    <a:lnTo>
                      <a:pt x="2244" y="7040"/>
                    </a:lnTo>
                    <a:lnTo>
                      <a:pt x="2265" y="6875"/>
                    </a:lnTo>
                    <a:lnTo>
                      <a:pt x="2285" y="6525"/>
                    </a:lnTo>
                    <a:lnTo>
                      <a:pt x="2285" y="6299"/>
                    </a:lnTo>
                    <a:lnTo>
                      <a:pt x="2306" y="6093"/>
                    </a:lnTo>
                    <a:lnTo>
                      <a:pt x="2347" y="5928"/>
                    </a:lnTo>
                    <a:lnTo>
                      <a:pt x="2409" y="5784"/>
                    </a:lnTo>
                    <a:lnTo>
                      <a:pt x="2532" y="5475"/>
                    </a:lnTo>
                    <a:lnTo>
                      <a:pt x="2574" y="5393"/>
                    </a:lnTo>
                    <a:lnTo>
                      <a:pt x="2738" y="5023"/>
                    </a:lnTo>
                    <a:lnTo>
                      <a:pt x="2882" y="4632"/>
                    </a:lnTo>
                    <a:lnTo>
                      <a:pt x="3006" y="4240"/>
                    </a:lnTo>
                    <a:lnTo>
                      <a:pt x="3129" y="3870"/>
                    </a:lnTo>
                    <a:lnTo>
                      <a:pt x="3212" y="3458"/>
                    </a:lnTo>
                    <a:lnTo>
                      <a:pt x="3294" y="3067"/>
                    </a:lnTo>
                    <a:lnTo>
                      <a:pt x="3376" y="2676"/>
                    </a:lnTo>
                    <a:lnTo>
                      <a:pt x="3417" y="2265"/>
                    </a:lnTo>
                    <a:lnTo>
                      <a:pt x="3459" y="1894"/>
                    </a:lnTo>
                    <a:lnTo>
                      <a:pt x="3459" y="1544"/>
                    </a:lnTo>
                    <a:lnTo>
                      <a:pt x="3438" y="1215"/>
                    </a:lnTo>
                    <a:lnTo>
                      <a:pt x="3397" y="927"/>
                    </a:lnTo>
                    <a:lnTo>
                      <a:pt x="3335" y="659"/>
                    </a:lnTo>
                    <a:lnTo>
                      <a:pt x="3232" y="412"/>
                    </a:lnTo>
                    <a:lnTo>
                      <a:pt x="3109" y="186"/>
                    </a:lnTo>
                    <a:lnTo>
                      <a:pt x="29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9"/>
              <p:cNvSpPr/>
              <p:nvPr/>
            </p:nvSpPr>
            <p:spPr>
              <a:xfrm>
                <a:off x="5670925" y="1629725"/>
                <a:ext cx="19575" cy="8852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541" extrusionOk="0">
                    <a:moveTo>
                      <a:pt x="124" y="0"/>
                    </a:moveTo>
                    <a:lnTo>
                      <a:pt x="42" y="433"/>
                    </a:lnTo>
                    <a:lnTo>
                      <a:pt x="0" y="865"/>
                    </a:lnTo>
                    <a:lnTo>
                      <a:pt x="0" y="1318"/>
                    </a:lnTo>
                    <a:lnTo>
                      <a:pt x="42" y="1750"/>
                    </a:lnTo>
                    <a:lnTo>
                      <a:pt x="124" y="2182"/>
                    </a:lnTo>
                    <a:lnTo>
                      <a:pt x="227" y="2614"/>
                    </a:lnTo>
                    <a:lnTo>
                      <a:pt x="371" y="3026"/>
                    </a:lnTo>
                    <a:lnTo>
                      <a:pt x="556" y="3438"/>
                    </a:lnTo>
                    <a:lnTo>
                      <a:pt x="597" y="3499"/>
                    </a:lnTo>
                    <a:lnTo>
                      <a:pt x="639" y="3520"/>
                    </a:lnTo>
                    <a:lnTo>
                      <a:pt x="680" y="3541"/>
                    </a:lnTo>
                    <a:lnTo>
                      <a:pt x="721" y="3541"/>
                    </a:lnTo>
                    <a:lnTo>
                      <a:pt x="762" y="3520"/>
                    </a:lnTo>
                    <a:lnTo>
                      <a:pt x="783" y="3479"/>
                    </a:lnTo>
                    <a:lnTo>
                      <a:pt x="783" y="3417"/>
                    </a:lnTo>
                    <a:lnTo>
                      <a:pt x="741" y="3376"/>
                    </a:lnTo>
                    <a:lnTo>
                      <a:pt x="700" y="3355"/>
                    </a:lnTo>
                    <a:lnTo>
                      <a:pt x="659" y="3376"/>
                    </a:lnTo>
                    <a:lnTo>
                      <a:pt x="741" y="3458"/>
                    </a:lnTo>
                    <a:lnTo>
                      <a:pt x="680" y="3458"/>
                    </a:lnTo>
                    <a:lnTo>
                      <a:pt x="700" y="3438"/>
                    </a:lnTo>
                    <a:lnTo>
                      <a:pt x="659" y="3397"/>
                    </a:lnTo>
                    <a:lnTo>
                      <a:pt x="474" y="3005"/>
                    </a:lnTo>
                    <a:lnTo>
                      <a:pt x="330" y="2594"/>
                    </a:lnTo>
                    <a:lnTo>
                      <a:pt x="227" y="2162"/>
                    </a:lnTo>
                    <a:lnTo>
                      <a:pt x="145" y="1750"/>
                    </a:lnTo>
                    <a:lnTo>
                      <a:pt x="124" y="1318"/>
                    </a:lnTo>
                    <a:lnTo>
                      <a:pt x="103" y="865"/>
                    </a:lnTo>
                    <a:lnTo>
                      <a:pt x="145" y="453"/>
                    </a:lnTo>
                    <a:lnTo>
                      <a:pt x="227" y="21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9"/>
              <p:cNvSpPr/>
              <p:nvPr/>
            </p:nvSpPr>
            <p:spPr>
              <a:xfrm>
                <a:off x="5636450" y="1684275"/>
                <a:ext cx="195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39" extrusionOk="0">
                    <a:moveTo>
                      <a:pt x="556" y="124"/>
                    </a:moveTo>
                    <a:lnTo>
                      <a:pt x="597" y="144"/>
                    </a:lnTo>
                    <a:lnTo>
                      <a:pt x="659" y="206"/>
                    </a:lnTo>
                    <a:lnTo>
                      <a:pt x="680" y="288"/>
                    </a:lnTo>
                    <a:lnTo>
                      <a:pt x="680" y="391"/>
                    </a:lnTo>
                    <a:lnTo>
                      <a:pt x="618" y="474"/>
                    </a:lnTo>
                    <a:lnTo>
                      <a:pt x="556" y="515"/>
                    </a:lnTo>
                    <a:lnTo>
                      <a:pt x="474" y="515"/>
                    </a:lnTo>
                    <a:lnTo>
                      <a:pt x="371" y="494"/>
                    </a:lnTo>
                    <a:lnTo>
                      <a:pt x="289" y="453"/>
                    </a:lnTo>
                    <a:lnTo>
                      <a:pt x="247" y="350"/>
                    </a:lnTo>
                    <a:lnTo>
                      <a:pt x="227" y="247"/>
                    </a:lnTo>
                    <a:lnTo>
                      <a:pt x="309" y="185"/>
                    </a:lnTo>
                    <a:lnTo>
                      <a:pt x="412" y="124"/>
                    </a:lnTo>
                    <a:close/>
                    <a:moveTo>
                      <a:pt x="474" y="0"/>
                    </a:moveTo>
                    <a:lnTo>
                      <a:pt x="371" y="41"/>
                    </a:lnTo>
                    <a:lnTo>
                      <a:pt x="268" y="82"/>
                    </a:lnTo>
                    <a:lnTo>
                      <a:pt x="186" y="41"/>
                    </a:lnTo>
                    <a:lnTo>
                      <a:pt x="144" y="103"/>
                    </a:lnTo>
                    <a:lnTo>
                      <a:pt x="124" y="206"/>
                    </a:lnTo>
                    <a:lnTo>
                      <a:pt x="0" y="350"/>
                    </a:lnTo>
                    <a:lnTo>
                      <a:pt x="83" y="412"/>
                    </a:lnTo>
                    <a:lnTo>
                      <a:pt x="124" y="350"/>
                    </a:lnTo>
                    <a:lnTo>
                      <a:pt x="165" y="453"/>
                    </a:lnTo>
                    <a:lnTo>
                      <a:pt x="206" y="515"/>
                    </a:lnTo>
                    <a:lnTo>
                      <a:pt x="268" y="576"/>
                    </a:lnTo>
                    <a:lnTo>
                      <a:pt x="330" y="597"/>
                    </a:lnTo>
                    <a:lnTo>
                      <a:pt x="391" y="618"/>
                    </a:lnTo>
                    <a:lnTo>
                      <a:pt x="453" y="638"/>
                    </a:lnTo>
                    <a:lnTo>
                      <a:pt x="474" y="638"/>
                    </a:lnTo>
                    <a:lnTo>
                      <a:pt x="597" y="618"/>
                    </a:lnTo>
                    <a:lnTo>
                      <a:pt x="659" y="576"/>
                    </a:lnTo>
                    <a:lnTo>
                      <a:pt x="700" y="535"/>
                    </a:lnTo>
                    <a:lnTo>
                      <a:pt x="741" y="494"/>
                    </a:lnTo>
                    <a:lnTo>
                      <a:pt x="783" y="432"/>
                    </a:lnTo>
                    <a:lnTo>
                      <a:pt x="783" y="350"/>
                    </a:lnTo>
                    <a:lnTo>
                      <a:pt x="783" y="288"/>
                    </a:lnTo>
                    <a:lnTo>
                      <a:pt x="783" y="227"/>
                    </a:lnTo>
                    <a:lnTo>
                      <a:pt x="762" y="165"/>
                    </a:lnTo>
                    <a:lnTo>
                      <a:pt x="721" y="103"/>
                    </a:lnTo>
                    <a:lnTo>
                      <a:pt x="659" y="62"/>
                    </a:lnTo>
                    <a:lnTo>
                      <a:pt x="577" y="2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9"/>
              <p:cNvSpPr/>
              <p:nvPr/>
            </p:nvSpPr>
            <p:spPr>
              <a:xfrm>
                <a:off x="4320750" y="2082554"/>
                <a:ext cx="966301" cy="612885"/>
              </a:xfrm>
              <a:custGeom>
                <a:avLst/>
                <a:gdLst/>
                <a:ahLst/>
                <a:cxnLst/>
                <a:rect l="l" t="t" r="r" b="b"/>
                <a:pathLst>
                  <a:path w="31781" h="31801" extrusionOk="0">
                    <a:moveTo>
                      <a:pt x="31740" y="0"/>
                    </a:moveTo>
                    <a:lnTo>
                      <a:pt x="25215" y="2882"/>
                    </a:lnTo>
                    <a:lnTo>
                      <a:pt x="24062" y="3396"/>
                    </a:lnTo>
                    <a:lnTo>
                      <a:pt x="23465" y="3664"/>
                    </a:lnTo>
                    <a:lnTo>
                      <a:pt x="22910" y="3952"/>
                    </a:lnTo>
                    <a:lnTo>
                      <a:pt x="22292" y="4281"/>
                    </a:lnTo>
                    <a:lnTo>
                      <a:pt x="21675" y="4631"/>
                    </a:lnTo>
                    <a:lnTo>
                      <a:pt x="21078" y="4981"/>
                    </a:lnTo>
                    <a:lnTo>
                      <a:pt x="20481" y="5372"/>
                    </a:lnTo>
                    <a:lnTo>
                      <a:pt x="19904" y="5763"/>
                    </a:lnTo>
                    <a:lnTo>
                      <a:pt x="19328" y="6175"/>
                    </a:lnTo>
                    <a:lnTo>
                      <a:pt x="18772" y="6587"/>
                    </a:lnTo>
                    <a:lnTo>
                      <a:pt x="18217" y="7019"/>
                    </a:lnTo>
                    <a:lnTo>
                      <a:pt x="17126" y="7904"/>
                    </a:lnTo>
                    <a:lnTo>
                      <a:pt x="16056" y="8809"/>
                    </a:lnTo>
                    <a:lnTo>
                      <a:pt x="15006" y="9736"/>
                    </a:lnTo>
                    <a:lnTo>
                      <a:pt x="13977" y="10662"/>
                    </a:lnTo>
                    <a:lnTo>
                      <a:pt x="13092" y="11444"/>
                    </a:lnTo>
                    <a:lnTo>
                      <a:pt x="12248" y="12247"/>
                    </a:lnTo>
                    <a:lnTo>
                      <a:pt x="11815" y="12679"/>
                    </a:lnTo>
                    <a:lnTo>
                      <a:pt x="11404" y="13111"/>
                    </a:lnTo>
                    <a:lnTo>
                      <a:pt x="11013" y="13543"/>
                    </a:lnTo>
                    <a:lnTo>
                      <a:pt x="10642" y="14017"/>
                    </a:lnTo>
                    <a:lnTo>
                      <a:pt x="10313" y="14429"/>
                    </a:lnTo>
                    <a:lnTo>
                      <a:pt x="9757" y="15128"/>
                    </a:lnTo>
                    <a:lnTo>
                      <a:pt x="9469" y="15478"/>
                    </a:lnTo>
                    <a:lnTo>
                      <a:pt x="9160" y="15787"/>
                    </a:lnTo>
                    <a:lnTo>
                      <a:pt x="8831" y="16075"/>
                    </a:lnTo>
                    <a:lnTo>
                      <a:pt x="8666" y="16199"/>
                    </a:lnTo>
                    <a:lnTo>
                      <a:pt x="8481" y="16302"/>
                    </a:lnTo>
                    <a:lnTo>
                      <a:pt x="8296" y="16404"/>
                    </a:lnTo>
                    <a:lnTo>
                      <a:pt x="8090" y="16487"/>
                    </a:lnTo>
                    <a:lnTo>
                      <a:pt x="7905" y="16549"/>
                    </a:lnTo>
                    <a:lnTo>
                      <a:pt x="7678" y="16610"/>
                    </a:lnTo>
                    <a:lnTo>
                      <a:pt x="7411" y="16631"/>
                    </a:lnTo>
                    <a:lnTo>
                      <a:pt x="7102" y="16651"/>
                    </a:lnTo>
                    <a:lnTo>
                      <a:pt x="6526" y="16651"/>
                    </a:lnTo>
                    <a:lnTo>
                      <a:pt x="6011" y="16631"/>
                    </a:lnTo>
                    <a:lnTo>
                      <a:pt x="5764" y="16631"/>
                    </a:lnTo>
                    <a:lnTo>
                      <a:pt x="5538" y="16651"/>
                    </a:lnTo>
                    <a:lnTo>
                      <a:pt x="5291" y="16693"/>
                    </a:lnTo>
                    <a:lnTo>
                      <a:pt x="5064" y="16775"/>
                    </a:lnTo>
                    <a:lnTo>
                      <a:pt x="4859" y="16857"/>
                    </a:lnTo>
                    <a:lnTo>
                      <a:pt x="4653" y="17001"/>
                    </a:lnTo>
                    <a:lnTo>
                      <a:pt x="4488" y="17125"/>
                    </a:lnTo>
                    <a:lnTo>
                      <a:pt x="4344" y="17289"/>
                    </a:lnTo>
                    <a:lnTo>
                      <a:pt x="4241" y="17475"/>
                    </a:lnTo>
                    <a:lnTo>
                      <a:pt x="4138" y="17660"/>
                    </a:lnTo>
                    <a:lnTo>
                      <a:pt x="4035" y="17845"/>
                    </a:lnTo>
                    <a:lnTo>
                      <a:pt x="3973" y="18051"/>
                    </a:lnTo>
                    <a:lnTo>
                      <a:pt x="3829" y="18442"/>
                    </a:lnTo>
                    <a:lnTo>
                      <a:pt x="3685" y="18874"/>
                    </a:lnTo>
                    <a:lnTo>
                      <a:pt x="3603" y="19080"/>
                    </a:lnTo>
                    <a:lnTo>
                      <a:pt x="3500" y="19286"/>
                    </a:lnTo>
                    <a:lnTo>
                      <a:pt x="3335" y="19574"/>
                    </a:lnTo>
                    <a:lnTo>
                      <a:pt x="3130" y="19842"/>
                    </a:lnTo>
                    <a:lnTo>
                      <a:pt x="2924" y="20109"/>
                    </a:lnTo>
                    <a:lnTo>
                      <a:pt x="2697" y="20356"/>
                    </a:lnTo>
                    <a:lnTo>
                      <a:pt x="2327" y="20809"/>
                    </a:lnTo>
                    <a:lnTo>
                      <a:pt x="2142" y="21036"/>
                    </a:lnTo>
                    <a:lnTo>
                      <a:pt x="1977" y="21283"/>
                    </a:lnTo>
                    <a:lnTo>
                      <a:pt x="1874" y="21488"/>
                    </a:lnTo>
                    <a:lnTo>
                      <a:pt x="1771" y="21674"/>
                    </a:lnTo>
                    <a:lnTo>
                      <a:pt x="1606" y="22106"/>
                    </a:lnTo>
                    <a:lnTo>
                      <a:pt x="1483" y="22517"/>
                    </a:lnTo>
                    <a:lnTo>
                      <a:pt x="1380" y="22950"/>
                    </a:lnTo>
                    <a:lnTo>
                      <a:pt x="907" y="24864"/>
                    </a:lnTo>
                    <a:lnTo>
                      <a:pt x="701" y="25687"/>
                    </a:lnTo>
                    <a:lnTo>
                      <a:pt x="495" y="26531"/>
                    </a:lnTo>
                    <a:lnTo>
                      <a:pt x="310" y="27396"/>
                    </a:lnTo>
                    <a:lnTo>
                      <a:pt x="166" y="28260"/>
                    </a:lnTo>
                    <a:lnTo>
                      <a:pt x="104" y="28692"/>
                    </a:lnTo>
                    <a:lnTo>
                      <a:pt x="63" y="29145"/>
                    </a:lnTo>
                    <a:lnTo>
                      <a:pt x="22" y="29577"/>
                    </a:lnTo>
                    <a:lnTo>
                      <a:pt x="1" y="30030"/>
                    </a:lnTo>
                    <a:lnTo>
                      <a:pt x="1" y="30462"/>
                    </a:lnTo>
                    <a:lnTo>
                      <a:pt x="22" y="30915"/>
                    </a:lnTo>
                    <a:lnTo>
                      <a:pt x="63" y="31368"/>
                    </a:lnTo>
                    <a:lnTo>
                      <a:pt x="104" y="31800"/>
                    </a:lnTo>
                    <a:lnTo>
                      <a:pt x="227" y="31780"/>
                    </a:lnTo>
                    <a:lnTo>
                      <a:pt x="166" y="31347"/>
                    </a:lnTo>
                    <a:lnTo>
                      <a:pt x="124" y="30915"/>
                    </a:lnTo>
                    <a:lnTo>
                      <a:pt x="104" y="30462"/>
                    </a:lnTo>
                    <a:lnTo>
                      <a:pt x="104" y="30030"/>
                    </a:lnTo>
                    <a:lnTo>
                      <a:pt x="124" y="29577"/>
                    </a:lnTo>
                    <a:lnTo>
                      <a:pt x="166" y="29145"/>
                    </a:lnTo>
                    <a:lnTo>
                      <a:pt x="207" y="28713"/>
                    </a:lnTo>
                    <a:lnTo>
                      <a:pt x="269" y="28260"/>
                    </a:lnTo>
                    <a:lnTo>
                      <a:pt x="413" y="27396"/>
                    </a:lnTo>
                    <a:lnTo>
                      <a:pt x="598" y="26552"/>
                    </a:lnTo>
                    <a:lnTo>
                      <a:pt x="804" y="25708"/>
                    </a:lnTo>
                    <a:lnTo>
                      <a:pt x="1010" y="24905"/>
                    </a:lnTo>
                    <a:lnTo>
                      <a:pt x="1483" y="22970"/>
                    </a:lnTo>
                    <a:lnTo>
                      <a:pt x="1586" y="22559"/>
                    </a:lnTo>
                    <a:lnTo>
                      <a:pt x="1709" y="22126"/>
                    </a:lnTo>
                    <a:lnTo>
                      <a:pt x="1874" y="21735"/>
                    </a:lnTo>
                    <a:lnTo>
                      <a:pt x="1956" y="21530"/>
                    </a:lnTo>
                    <a:lnTo>
                      <a:pt x="2059" y="21344"/>
                    </a:lnTo>
                    <a:lnTo>
                      <a:pt x="2224" y="21097"/>
                    </a:lnTo>
                    <a:lnTo>
                      <a:pt x="2409" y="20871"/>
                    </a:lnTo>
                    <a:lnTo>
                      <a:pt x="2780" y="20418"/>
                    </a:lnTo>
                    <a:lnTo>
                      <a:pt x="3006" y="20171"/>
                    </a:lnTo>
                    <a:lnTo>
                      <a:pt x="3232" y="19903"/>
                    </a:lnTo>
                    <a:lnTo>
                      <a:pt x="3418" y="19636"/>
                    </a:lnTo>
                    <a:lnTo>
                      <a:pt x="3603" y="19327"/>
                    </a:lnTo>
                    <a:lnTo>
                      <a:pt x="3706" y="19121"/>
                    </a:lnTo>
                    <a:lnTo>
                      <a:pt x="3788" y="18916"/>
                    </a:lnTo>
                    <a:lnTo>
                      <a:pt x="3932" y="18483"/>
                    </a:lnTo>
                    <a:lnTo>
                      <a:pt x="4076" y="18072"/>
                    </a:lnTo>
                    <a:lnTo>
                      <a:pt x="4138" y="17886"/>
                    </a:lnTo>
                    <a:lnTo>
                      <a:pt x="4220" y="17701"/>
                    </a:lnTo>
                    <a:lnTo>
                      <a:pt x="4323" y="17516"/>
                    </a:lnTo>
                    <a:lnTo>
                      <a:pt x="4426" y="17351"/>
                    </a:lnTo>
                    <a:lnTo>
                      <a:pt x="4570" y="17207"/>
                    </a:lnTo>
                    <a:lnTo>
                      <a:pt x="4714" y="17084"/>
                    </a:lnTo>
                    <a:lnTo>
                      <a:pt x="4900" y="16960"/>
                    </a:lnTo>
                    <a:lnTo>
                      <a:pt x="5106" y="16857"/>
                    </a:lnTo>
                    <a:lnTo>
                      <a:pt x="5332" y="16796"/>
                    </a:lnTo>
                    <a:lnTo>
                      <a:pt x="5538" y="16754"/>
                    </a:lnTo>
                    <a:lnTo>
                      <a:pt x="5785" y="16734"/>
                    </a:lnTo>
                    <a:lnTo>
                      <a:pt x="6011" y="16734"/>
                    </a:lnTo>
                    <a:lnTo>
                      <a:pt x="6505" y="16754"/>
                    </a:lnTo>
                    <a:lnTo>
                      <a:pt x="7411" y="16754"/>
                    </a:lnTo>
                    <a:lnTo>
                      <a:pt x="7720" y="16713"/>
                    </a:lnTo>
                    <a:lnTo>
                      <a:pt x="7925" y="16651"/>
                    </a:lnTo>
                    <a:lnTo>
                      <a:pt x="8131" y="16590"/>
                    </a:lnTo>
                    <a:lnTo>
                      <a:pt x="8337" y="16507"/>
                    </a:lnTo>
                    <a:lnTo>
                      <a:pt x="8522" y="16404"/>
                    </a:lnTo>
                    <a:lnTo>
                      <a:pt x="8707" y="16281"/>
                    </a:lnTo>
                    <a:lnTo>
                      <a:pt x="8893" y="16157"/>
                    </a:lnTo>
                    <a:lnTo>
                      <a:pt x="9222" y="15869"/>
                    </a:lnTo>
                    <a:lnTo>
                      <a:pt x="9531" y="15561"/>
                    </a:lnTo>
                    <a:lnTo>
                      <a:pt x="9840" y="15211"/>
                    </a:lnTo>
                    <a:lnTo>
                      <a:pt x="10128" y="14861"/>
                    </a:lnTo>
                    <a:lnTo>
                      <a:pt x="10416" y="14490"/>
                    </a:lnTo>
                    <a:lnTo>
                      <a:pt x="10725" y="14079"/>
                    </a:lnTo>
                    <a:lnTo>
                      <a:pt x="11095" y="13626"/>
                    </a:lnTo>
                    <a:lnTo>
                      <a:pt x="11486" y="13173"/>
                    </a:lnTo>
                    <a:lnTo>
                      <a:pt x="11898" y="12741"/>
                    </a:lnTo>
                    <a:lnTo>
                      <a:pt x="12309" y="12329"/>
                    </a:lnTo>
                    <a:lnTo>
                      <a:pt x="13174" y="11526"/>
                    </a:lnTo>
                    <a:lnTo>
                      <a:pt x="14038" y="10744"/>
                    </a:lnTo>
                    <a:lnTo>
                      <a:pt x="15068" y="9818"/>
                    </a:lnTo>
                    <a:lnTo>
                      <a:pt x="16117" y="8892"/>
                    </a:lnTo>
                    <a:lnTo>
                      <a:pt x="17188" y="7986"/>
                    </a:lnTo>
                    <a:lnTo>
                      <a:pt x="18278" y="7101"/>
                    </a:lnTo>
                    <a:lnTo>
                      <a:pt x="18834" y="6689"/>
                    </a:lnTo>
                    <a:lnTo>
                      <a:pt x="19390" y="6257"/>
                    </a:lnTo>
                    <a:lnTo>
                      <a:pt x="19966" y="5866"/>
                    </a:lnTo>
                    <a:lnTo>
                      <a:pt x="20543" y="5454"/>
                    </a:lnTo>
                    <a:lnTo>
                      <a:pt x="21119" y="5084"/>
                    </a:lnTo>
                    <a:lnTo>
                      <a:pt x="21716" y="4714"/>
                    </a:lnTo>
                    <a:lnTo>
                      <a:pt x="22333" y="4364"/>
                    </a:lnTo>
                    <a:lnTo>
                      <a:pt x="22951" y="4034"/>
                    </a:lnTo>
                    <a:lnTo>
                      <a:pt x="23527" y="3767"/>
                    </a:lnTo>
                    <a:lnTo>
                      <a:pt x="24103" y="3499"/>
                    </a:lnTo>
                    <a:lnTo>
                      <a:pt x="25256" y="2985"/>
                    </a:lnTo>
                    <a:lnTo>
                      <a:pt x="31781" y="103"/>
                    </a:lnTo>
                    <a:lnTo>
                      <a:pt x="317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9"/>
              <p:cNvSpPr/>
              <p:nvPr/>
            </p:nvSpPr>
            <p:spPr>
              <a:xfrm>
                <a:off x="5619475" y="1989925"/>
                <a:ext cx="99325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1277" extrusionOk="0">
                    <a:moveTo>
                      <a:pt x="3952" y="0"/>
                    </a:moveTo>
                    <a:lnTo>
                      <a:pt x="0" y="1173"/>
                    </a:lnTo>
                    <a:lnTo>
                      <a:pt x="41" y="1276"/>
                    </a:lnTo>
                    <a:lnTo>
                      <a:pt x="3973" y="103"/>
                    </a:lnTo>
                    <a:lnTo>
                      <a:pt x="39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9"/>
              <p:cNvSpPr/>
              <p:nvPr/>
            </p:nvSpPr>
            <p:spPr>
              <a:xfrm>
                <a:off x="6459250" y="920150"/>
                <a:ext cx="922625" cy="214075"/>
              </a:xfrm>
              <a:custGeom>
                <a:avLst/>
                <a:gdLst/>
                <a:ahLst/>
                <a:cxnLst/>
                <a:rect l="l" t="t" r="r" b="b"/>
                <a:pathLst>
                  <a:path w="36905" h="8563" extrusionOk="0">
                    <a:moveTo>
                      <a:pt x="36864" y="0"/>
                    </a:moveTo>
                    <a:lnTo>
                      <a:pt x="36390" y="144"/>
                    </a:lnTo>
                    <a:lnTo>
                      <a:pt x="35917" y="268"/>
                    </a:lnTo>
                    <a:lnTo>
                      <a:pt x="35423" y="391"/>
                    </a:lnTo>
                    <a:lnTo>
                      <a:pt x="34929" y="473"/>
                    </a:lnTo>
                    <a:lnTo>
                      <a:pt x="34435" y="556"/>
                    </a:lnTo>
                    <a:lnTo>
                      <a:pt x="33941" y="617"/>
                    </a:lnTo>
                    <a:lnTo>
                      <a:pt x="33447" y="659"/>
                    </a:lnTo>
                    <a:lnTo>
                      <a:pt x="32933" y="700"/>
                    </a:lnTo>
                    <a:lnTo>
                      <a:pt x="31924" y="741"/>
                    </a:lnTo>
                    <a:lnTo>
                      <a:pt x="29927" y="741"/>
                    </a:lnTo>
                    <a:lnTo>
                      <a:pt x="28919" y="720"/>
                    </a:lnTo>
                    <a:lnTo>
                      <a:pt x="27149" y="679"/>
                    </a:lnTo>
                    <a:lnTo>
                      <a:pt x="26243" y="679"/>
                    </a:lnTo>
                    <a:lnTo>
                      <a:pt x="25358" y="700"/>
                    </a:lnTo>
                    <a:lnTo>
                      <a:pt x="24473" y="762"/>
                    </a:lnTo>
                    <a:lnTo>
                      <a:pt x="23588" y="844"/>
                    </a:lnTo>
                    <a:lnTo>
                      <a:pt x="23135" y="906"/>
                    </a:lnTo>
                    <a:lnTo>
                      <a:pt x="22703" y="967"/>
                    </a:lnTo>
                    <a:lnTo>
                      <a:pt x="22271" y="1050"/>
                    </a:lnTo>
                    <a:lnTo>
                      <a:pt x="21838" y="1153"/>
                    </a:lnTo>
                    <a:lnTo>
                      <a:pt x="21097" y="1358"/>
                    </a:lnTo>
                    <a:lnTo>
                      <a:pt x="20377" y="1564"/>
                    </a:lnTo>
                    <a:lnTo>
                      <a:pt x="19492" y="1832"/>
                    </a:lnTo>
                    <a:lnTo>
                      <a:pt x="19039" y="1955"/>
                    </a:lnTo>
                    <a:lnTo>
                      <a:pt x="18586" y="2058"/>
                    </a:lnTo>
                    <a:lnTo>
                      <a:pt x="18134" y="2141"/>
                    </a:lnTo>
                    <a:lnTo>
                      <a:pt x="17681" y="2202"/>
                    </a:lnTo>
                    <a:lnTo>
                      <a:pt x="17207" y="2244"/>
                    </a:lnTo>
                    <a:lnTo>
                      <a:pt x="16755" y="2244"/>
                    </a:lnTo>
                    <a:lnTo>
                      <a:pt x="16446" y="2223"/>
                    </a:lnTo>
                    <a:lnTo>
                      <a:pt x="16116" y="2182"/>
                    </a:lnTo>
                    <a:lnTo>
                      <a:pt x="15478" y="2079"/>
                    </a:lnTo>
                    <a:lnTo>
                      <a:pt x="14820" y="1976"/>
                    </a:lnTo>
                    <a:lnTo>
                      <a:pt x="14470" y="1935"/>
                    </a:lnTo>
                    <a:lnTo>
                      <a:pt x="14141" y="1914"/>
                    </a:lnTo>
                    <a:lnTo>
                      <a:pt x="13811" y="1914"/>
                    </a:lnTo>
                    <a:lnTo>
                      <a:pt x="13482" y="1935"/>
                    </a:lnTo>
                    <a:lnTo>
                      <a:pt x="13153" y="1997"/>
                    </a:lnTo>
                    <a:lnTo>
                      <a:pt x="12844" y="2099"/>
                    </a:lnTo>
                    <a:lnTo>
                      <a:pt x="12659" y="2161"/>
                    </a:lnTo>
                    <a:lnTo>
                      <a:pt x="12494" y="2244"/>
                    </a:lnTo>
                    <a:lnTo>
                      <a:pt x="12165" y="2429"/>
                    </a:lnTo>
                    <a:lnTo>
                      <a:pt x="11876" y="2655"/>
                    </a:lnTo>
                    <a:lnTo>
                      <a:pt x="11568" y="2861"/>
                    </a:lnTo>
                    <a:lnTo>
                      <a:pt x="11115" y="3211"/>
                    </a:lnTo>
                    <a:lnTo>
                      <a:pt x="10868" y="3376"/>
                    </a:lnTo>
                    <a:lnTo>
                      <a:pt x="10621" y="3520"/>
                    </a:lnTo>
                    <a:lnTo>
                      <a:pt x="10292" y="3643"/>
                    </a:lnTo>
                    <a:lnTo>
                      <a:pt x="9983" y="3767"/>
                    </a:lnTo>
                    <a:lnTo>
                      <a:pt x="9633" y="3849"/>
                    </a:lnTo>
                    <a:lnTo>
                      <a:pt x="9304" y="3911"/>
                    </a:lnTo>
                    <a:lnTo>
                      <a:pt x="8954" y="3952"/>
                    </a:lnTo>
                    <a:lnTo>
                      <a:pt x="8604" y="3972"/>
                    </a:lnTo>
                    <a:lnTo>
                      <a:pt x="7904" y="4014"/>
                    </a:lnTo>
                    <a:lnTo>
                      <a:pt x="7122" y="4055"/>
                    </a:lnTo>
                    <a:lnTo>
                      <a:pt x="6731" y="4096"/>
                    </a:lnTo>
                    <a:lnTo>
                      <a:pt x="6360" y="4137"/>
                    </a:lnTo>
                    <a:lnTo>
                      <a:pt x="5846" y="4240"/>
                    </a:lnTo>
                    <a:lnTo>
                      <a:pt x="5372" y="4384"/>
                    </a:lnTo>
                    <a:lnTo>
                      <a:pt x="4899" y="4569"/>
                    </a:lnTo>
                    <a:lnTo>
                      <a:pt x="4446" y="4775"/>
                    </a:lnTo>
                    <a:lnTo>
                      <a:pt x="3993" y="5022"/>
                    </a:lnTo>
                    <a:lnTo>
                      <a:pt x="3561" y="5290"/>
                    </a:lnTo>
                    <a:lnTo>
                      <a:pt x="3149" y="5557"/>
                    </a:lnTo>
                    <a:lnTo>
                      <a:pt x="2738" y="5866"/>
                    </a:lnTo>
                    <a:lnTo>
                      <a:pt x="2347" y="6175"/>
                    </a:lnTo>
                    <a:lnTo>
                      <a:pt x="1976" y="6504"/>
                    </a:lnTo>
                    <a:lnTo>
                      <a:pt x="1626" y="6833"/>
                    </a:lnTo>
                    <a:lnTo>
                      <a:pt x="1276" y="7183"/>
                    </a:lnTo>
                    <a:lnTo>
                      <a:pt x="618" y="7842"/>
                    </a:lnTo>
                    <a:lnTo>
                      <a:pt x="0" y="8501"/>
                    </a:lnTo>
                    <a:lnTo>
                      <a:pt x="83" y="8562"/>
                    </a:lnTo>
                    <a:lnTo>
                      <a:pt x="679" y="7924"/>
                    </a:lnTo>
                    <a:lnTo>
                      <a:pt x="1338" y="7266"/>
                    </a:lnTo>
                    <a:lnTo>
                      <a:pt x="1688" y="6936"/>
                    </a:lnTo>
                    <a:lnTo>
                      <a:pt x="2038" y="6607"/>
                    </a:lnTo>
                    <a:lnTo>
                      <a:pt x="2408" y="6278"/>
                    </a:lnTo>
                    <a:lnTo>
                      <a:pt x="2799" y="5969"/>
                    </a:lnTo>
                    <a:lnTo>
                      <a:pt x="3211" y="5660"/>
                    </a:lnTo>
                    <a:lnTo>
                      <a:pt x="3623" y="5372"/>
                    </a:lnTo>
                    <a:lnTo>
                      <a:pt x="4034" y="5125"/>
                    </a:lnTo>
                    <a:lnTo>
                      <a:pt x="4487" y="4878"/>
                    </a:lnTo>
                    <a:lnTo>
                      <a:pt x="4940" y="4672"/>
                    </a:lnTo>
                    <a:lnTo>
                      <a:pt x="5393" y="4487"/>
                    </a:lnTo>
                    <a:lnTo>
                      <a:pt x="5887" y="4343"/>
                    </a:lnTo>
                    <a:lnTo>
                      <a:pt x="6360" y="4240"/>
                    </a:lnTo>
                    <a:lnTo>
                      <a:pt x="6751" y="4199"/>
                    </a:lnTo>
                    <a:lnTo>
                      <a:pt x="7142" y="4158"/>
                    </a:lnTo>
                    <a:lnTo>
                      <a:pt x="7904" y="4117"/>
                    </a:lnTo>
                    <a:lnTo>
                      <a:pt x="8624" y="4075"/>
                    </a:lnTo>
                    <a:lnTo>
                      <a:pt x="8974" y="4055"/>
                    </a:lnTo>
                    <a:lnTo>
                      <a:pt x="9324" y="4014"/>
                    </a:lnTo>
                    <a:lnTo>
                      <a:pt x="9674" y="3952"/>
                    </a:lnTo>
                    <a:lnTo>
                      <a:pt x="10003" y="3870"/>
                    </a:lnTo>
                    <a:lnTo>
                      <a:pt x="10333" y="3746"/>
                    </a:lnTo>
                    <a:lnTo>
                      <a:pt x="10662" y="3602"/>
                    </a:lnTo>
                    <a:lnTo>
                      <a:pt x="10930" y="3458"/>
                    </a:lnTo>
                    <a:lnTo>
                      <a:pt x="11177" y="3293"/>
                    </a:lnTo>
                    <a:lnTo>
                      <a:pt x="11629" y="2964"/>
                    </a:lnTo>
                    <a:lnTo>
                      <a:pt x="11938" y="2737"/>
                    </a:lnTo>
                    <a:lnTo>
                      <a:pt x="12226" y="2532"/>
                    </a:lnTo>
                    <a:lnTo>
                      <a:pt x="12535" y="2346"/>
                    </a:lnTo>
                    <a:lnTo>
                      <a:pt x="12700" y="2264"/>
                    </a:lnTo>
                    <a:lnTo>
                      <a:pt x="12864" y="2182"/>
                    </a:lnTo>
                    <a:lnTo>
                      <a:pt x="13194" y="2099"/>
                    </a:lnTo>
                    <a:lnTo>
                      <a:pt x="13502" y="2038"/>
                    </a:lnTo>
                    <a:lnTo>
                      <a:pt x="13811" y="2017"/>
                    </a:lnTo>
                    <a:lnTo>
                      <a:pt x="14141" y="2017"/>
                    </a:lnTo>
                    <a:lnTo>
                      <a:pt x="14470" y="2038"/>
                    </a:lnTo>
                    <a:lnTo>
                      <a:pt x="14799" y="2079"/>
                    </a:lnTo>
                    <a:lnTo>
                      <a:pt x="15458" y="2182"/>
                    </a:lnTo>
                    <a:lnTo>
                      <a:pt x="16096" y="2285"/>
                    </a:lnTo>
                    <a:lnTo>
                      <a:pt x="16425" y="2326"/>
                    </a:lnTo>
                    <a:lnTo>
                      <a:pt x="16755" y="2346"/>
                    </a:lnTo>
                    <a:lnTo>
                      <a:pt x="17207" y="2346"/>
                    </a:lnTo>
                    <a:lnTo>
                      <a:pt x="17681" y="2326"/>
                    </a:lnTo>
                    <a:lnTo>
                      <a:pt x="18154" y="2264"/>
                    </a:lnTo>
                    <a:lnTo>
                      <a:pt x="18607" y="2161"/>
                    </a:lnTo>
                    <a:lnTo>
                      <a:pt x="19060" y="2058"/>
                    </a:lnTo>
                    <a:lnTo>
                      <a:pt x="19513" y="1935"/>
                    </a:lnTo>
                    <a:lnTo>
                      <a:pt x="20398" y="1667"/>
                    </a:lnTo>
                    <a:lnTo>
                      <a:pt x="21139" y="1461"/>
                    </a:lnTo>
                    <a:lnTo>
                      <a:pt x="21859" y="1256"/>
                    </a:lnTo>
                    <a:lnTo>
                      <a:pt x="22291" y="1173"/>
                    </a:lnTo>
                    <a:lnTo>
                      <a:pt x="22724" y="1070"/>
                    </a:lnTo>
                    <a:lnTo>
                      <a:pt x="23156" y="1009"/>
                    </a:lnTo>
                    <a:lnTo>
                      <a:pt x="23588" y="947"/>
                    </a:lnTo>
                    <a:lnTo>
                      <a:pt x="24473" y="864"/>
                    </a:lnTo>
                    <a:lnTo>
                      <a:pt x="25358" y="803"/>
                    </a:lnTo>
                    <a:lnTo>
                      <a:pt x="26264" y="782"/>
                    </a:lnTo>
                    <a:lnTo>
                      <a:pt x="27149" y="782"/>
                    </a:lnTo>
                    <a:lnTo>
                      <a:pt x="28919" y="823"/>
                    </a:lnTo>
                    <a:lnTo>
                      <a:pt x="29927" y="844"/>
                    </a:lnTo>
                    <a:lnTo>
                      <a:pt x="30936" y="864"/>
                    </a:lnTo>
                    <a:lnTo>
                      <a:pt x="31945" y="844"/>
                    </a:lnTo>
                    <a:lnTo>
                      <a:pt x="32953" y="803"/>
                    </a:lnTo>
                    <a:lnTo>
                      <a:pt x="33447" y="762"/>
                    </a:lnTo>
                    <a:lnTo>
                      <a:pt x="33962" y="720"/>
                    </a:lnTo>
                    <a:lnTo>
                      <a:pt x="34456" y="659"/>
                    </a:lnTo>
                    <a:lnTo>
                      <a:pt x="34950" y="576"/>
                    </a:lnTo>
                    <a:lnTo>
                      <a:pt x="35444" y="494"/>
                    </a:lnTo>
                    <a:lnTo>
                      <a:pt x="35938" y="391"/>
                    </a:lnTo>
                    <a:lnTo>
                      <a:pt x="36432" y="247"/>
                    </a:lnTo>
                    <a:lnTo>
                      <a:pt x="36905" y="103"/>
                    </a:lnTo>
                    <a:lnTo>
                      <a:pt x="368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9"/>
              <p:cNvSpPr/>
              <p:nvPr/>
            </p:nvSpPr>
            <p:spPr>
              <a:xfrm>
                <a:off x="5351375" y="1986825"/>
                <a:ext cx="444625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17785" h="10684" extrusionOk="0">
                    <a:moveTo>
                      <a:pt x="17722" y="1"/>
                    </a:moveTo>
                    <a:lnTo>
                      <a:pt x="17331" y="268"/>
                    </a:lnTo>
                    <a:lnTo>
                      <a:pt x="16920" y="495"/>
                    </a:lnTo>
                    <a:lnTo>
                      <a:pt x="16508" y="721"/>
                    </a:lnTo>
                    <a:lnTo>
                      <a:pt x="16076" y="906"/>
                    </a:lnTo>
                    <a:lnTo>
                      <a:pt x="15623" y="1092"/>
                    </a:lnTo>
                    <a:lnTo>
                      <a:pt x="15191" y="1256"/>
                    </a:lnTo>
                    <a:lnTo>
                      <a:pt x="14306" y="1565"/>
                    </a:lnTo>
                    <a:lnTo>
                      <a:pt x="13647" y="1771"/>
                    </a:lnTo>
                    <a:lnTo>
                      <a:pt x="12680" y="2121"/>
                    </a:lnTo>
                    <a:lnTo>
                      <a:pt x="11733" y="2512"/>
                    </a:lnTo>
                    <a:lnTo>
                      <a:pt x="10786" y="2923"/>
                    </a:lnTo>
                    <a:lnTo>
                      <a:pt x="9860" y="3356"/>
                    </a:lnTo>
                    <a:lnTo>
                      <a:pt x="8954" y="3829"/>
                    </a:lnTo>
                    <a:lnTo>
                      <a:pt x="8048" y="4323"/>
                    </a:lnTo>
                    <a:lnTo>
                      <a:pt x="7163" y="4838"/>
                    </a:lnTo>
                    <a:lnTo>
                      <a:pt x="6299" y="5393"/>
                    </a:lnTo>
                    <a:lnTo>
                      <a:pt x="5434" y="5949"/>
                    </a:lnTo>
                    <a:lnTo>
                      <a:pt x="4611" y="6546"/>
                    </a:lnTo>
                    <a:lnTo>
                      <a:pt x="3788" y="7163"/>
                    </a:lnTo>
                    <a:lnTo>
                      <a:pt x="2985" y="7822"/>
                    </a:lnTo>
                    <a:lnTo>
                      <a:pt x="2203" y="8481"/>
                    </a:lnTo>
                    <a:lnTo>
                      <a:pt x="1441" y="9160"/>
                    </a:lnTo>
                    <a:lnTo>
                      <a:pt x="700" y="9880"/>
                    </a:lnTo>
                    <a:lnTo>
                      <a:pt x="1" y="10621"/>
                    </a:lnTo>
                    <a:lnTo>
                      <a:pt x="62" y="10683"/>
                    </a:lnTo>
                    <a:lnTo>
                      <a:pt x="783" y="9963"/>
                    </a:lnTo>
                    <a:lnTo>
                      <a:pt x="1524" y="9242"/>
                    </a:lnTo>
                    <a:lnTo>
                      <a:pt x="2285" y="8563"/>
                    </a:lnTo>
                    <a:lnTo>
                      <a:pt x="3047" y="7904"/>
                    </a:lnTo>
                    <a:lnTo>
                      <a:pt x="3850" y="7246"/>
                    </a:lnTo>
                    <a:lnTo>
                      <a:pt x="4673" y="6628"/>
                    </a:lnTo>
                    <a:lnTo>
                      <a:pt x="5496" y="6052"/>
                    </a:lnTo>
                    <a:lnTo>
                      <a:pt x="6361" y="5476"/>
                    </a:lnTo>
                    <a:lnTo>
                      <a:pt x="7225" y="4941"/>
                    </a:lnTo>
                    <a:lnTo>
                      <a:pt x="8110" y="4405"/>
                    </a:lnTo>
                    <a:lnTo>
                      <a:pt x="8995" y="3932"/>
                    </a:lnTo>
                    <a:lnTo>
                      <a:pt x="9901" y="3459"/>
                    </a:lnTo>
                    <a:lnTo>
                      <a:pt x="10827" y="3026"/>
                    </a:lnTo>
                    <a:lnTo>
                      <a:pt x="11774" y="2615"/>
                    </a:lnTo>
                    <a:lnTo>
                      <a:pt x="12721" y="2224"/>
                    </a:lnTo>
                    <a:lnTo>
                      <a:pt x="13688" y="1874"/>
                    </a:lnTo>
                    <a:lnTo>
                      <a:pt x="14326" y="1668"/>
                    </a:lnTo>
                    <a:lnTo>
                      <a:pt x="15232" y="1339"/>
                    </a:lnTo>
                    <a:lnTo>
                      <a:pt x="15664" y="1174"/>
                    </a:lnTo>
                    <a:lnTo>
                      <a:pt x="16117" y="1009"/>
                    </a:lnTo>
                    <a:lnTo>
                      <a:pt x="16549" y="803"/>
                    </a:lnTo>
                    <a:lnTo>
                      <a:pt x="16981" y="598"/>
                    </a:lnTo>
                    <a:lnTo>
                      <a:pt x="17393" y="351"/>
                    </a:lnTo>
                    <a:lnTo>
                      <a:pt x="17784" y="104"/>
                    </a:lnTo>
                    <a:lnTo>
                      <a:pt x="177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9"/>
              <p:cNvSpPr/>
              <p:nvPr/>
            </p:nvSpPr>
            <p:spPr>
              <a:xfrm>
                <a:off x="5480025" y="2318200"/>
                <a:ext cx="4942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216" extrusionOk="0">
                    <a:moveTo>
                      <a:pt x="391" y="1"/>
                    </a:moveTo>
                    <a:lnTo>
                      <a:pt x="268" y="22"/>
                    </a:lnTo>
                    <a:lnTo>
                      <a:pt x="124" y="63"/>
                    </a:lnTo>
                    <a:lnTo>
                      <a:pt x="0" y="124"/>
                    </a:lnTo>
                    <a:lnTo>
                      <a:pt x="62" y="207"/>
                    </a:lnTo>
                    <a:lnTo>
                      <a:pt x="165" y="166"/>
                    </a:lnTo>
                    <a:lnTo>
                      <a:pt x="288" y="124"/>
                    </a:lnTo>
                    <a:lnTo>
                      <a:pt x="535" y="124"/>
                    </a:lnTo>
                    <a:lnTo>
                      <a:pt x="659" y="145"/>
                    </a:lnTo>
                    <a:lnTo>
                      <a:pt x="782" y="166"/>
                    </a:lnTo>
                    <a:lnTo>
                      <a:pt x="906" y="227"/>
                    </a:lnTo>
                    <a:lnTo>
                      <a:pt x="1029" y="289"/>
                    </a:lnTo>
                    <a:lnTo>
                      <a:pt x="1132" y="371"/>
                    </a:lnTo>
                    <a:lnTo>
                      <a:pt x="1235" y="474"/>
                    </a:lnTo>
                    <a:lnTo>
                      <a:pt x="1318" y="577"/>
                    </a:lnTo>
                    <a:lnTo>
                      <a:pt x="1379" y="680"/>
                    </a:lnTo>
                    <a:lnTo>
                      <a:pt x="1441" y="783"/>
                    </a:lnTo>
                    <a:lnTo>
                      <a:pt x="1462" y="907"/>
                    </a:lnTo>
                    <a:lnTo>
                      <a:pt x="1482" y="1030"/>
                    </a:lnTo>
                    <a:lnTo>
                      <a:pt x="1482" y="1154"/>
                    </a:lnTo>
                    <a:lnTo>
                      <a:pt x="1482" y="1195"/>
                    </a:lnTo>
                    <a:lnTo>
                      <a:pt x="1956" y="1215"/>
                    </a:lnTo>
                    <a:lnTo>
                      <a:pt x="1976" y="1112"/>
                    </a:lnTo>
                    <a:lnTo>
                      <a:pt x="1585" y="1092"/>
                    </a:lnTo>
                    <a:lnTo>
                      <a:pt x="1585" y="968"/>
                    </a:lnTo>
                    <a:lnTo>
                      <a:pt x="1565" y="845"/>
                    </a:lnTo>
                    <a:lnTo>
                      <a:pt x="1523" y="721"/>
                    </a:lnTo>
                    <a:lnTo>
                      <a:pt x="1462" y="598"/>
                    </a:lnTo>
                    <a:lnTo>
                      <a:pt x="1400" y="495"/>
                    </a:lnTo>
                    <a:lnTo>
                      <a:pt x="1297" y="392"/>
                    </a:lnTo>
                    <a:lnTo>
                      <a:pt x="1194" y="289"/>
                    </a:lnTo>
                    <a:lnTo>
                      <a:pt x="1091" y="207"/>
                    </a:lnTo>
                    <a:lnTo>
                      <a:pt x="947" y="124"/>
                    </a:lnTo>
                    <a:lnTo>
                      <a:pt x="803" y="63"/>
                    </a:lnTo>
                    <a:lnTo>
                      <a:pt x="679" y="22"/>
                    </a:lnTo>
                    <a:lnTo>
                      <a:pt x="5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9"/>
              <p:cNvSpPr/>
              <p:nvPr/>
            </p:nvSpPr>
            <p:spPr>
              <a:xfrm>
                <a:off x="5614575" y="2447885"/>
                <a:ext cx="633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710" extrusionOk="0">
                    <a:moveTo>
                      <a:pt x="83" y="1"/>
                    </a:moveTo>
                    <a:lnTo>
                      <a:pt x="1" y="63"/>
                    </a:lnTo>
                    <a:lnTo>
                      <a:pt x="248" y="351"/>
                    </a:lnTo>
                    <a:lnTo>
                      <a:pt x="536" y="618"/>
                    </a:lnTo>
                    <a:lnTo>
                      <a:pt x="824" y="845"/>
                    </a:lnTo>
                    <a:lnTo>
                      <a:pt x="1133" y="1071"/>
                    </a:lnTo>
                    <a:lnTo>
                      <a:pt x="1442" y="1277"/>
                    </a:lnTo>
                    <a:lnTo>
                      <a:pt x="1791" y="1442"/>
                    </a:lnTo>
                    <a:lnTo>
                      <a:pt x="2141" y="1586"/>
                    </a:lnTo>
                    <a:lnTo>
                      <a:pt x="2491" y="1709"/>
                    </a:lnTo>
                    <a:lnTo>
                      <a:pt x="2532" y="1606"/>
                    </a:lnTo>
                    <a:lnTo>
                      <a:pt x="2183" y="1483"/>
                    </a:lnTo>
                    <a:lnTo>
                      <a:pt x="1833" y="1339"/>
                    </a:lnTo>
                    <a:lnTo>
                      <a:pt x="1503" y="1174"/>
                    </a:lnTo>
                    <a:lnTo>
                      <a:pt x="1195" y="989"/>
                    </a:lnTo>
                    <a:lnTo>
                      <a:pt x="886" y="762"/>
                    </a:lnTo>
                    <a:lnTo>
                      <a:pt x="598" y="536"/>
                    </a:lnTo>
                    <a:lnTo>
                      <a:pt x="330" y="268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9"/>
              <p:cNvSpPr/>
              <p:nvPr/>
            </p:nvSpPr>
            <p:spPr>
              <a:xfrm>
                <a:off x="5996650" y="2028500"/>
                <a:ext cx="2156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1710" extrusionOk="0">
                    <a:moveTo>
                      <a:pt x="3314" y="1"/>
                    </a:moveTo>
                    <a:lnTo>
                      <a:pt x="3149" y="42"/>
                    </a:lnTo>
                    <a:lnTo>
                      <a:pt x="2717" y="124"/>
                    </a:lnTo>
                    <a:lnTo>
                      <a:pt x="2285" y="248"/>
                    </a:lnTo>
                    <a:lnTo>
                      <a:pt x="1873" y="392"/>
                    </a:lnTo>
                    <a:lnTo>
                      <a:pt x="1462" y="577"/>
                    </a:lnTo>
                    <a:lnTo>
                      <a:pt x="1071" y="783"/>
                    </a:lnTo>
                    <a:lnTo>
                      <a:pt x="700" y="1030"/>
                    </a:lnTo>
                    <a:lnTo>
                      <a:pt x="330" y="1277"/>
                    </a:lnTo>
                    <a:lnTo>
                      <a:pt x="0" y="1565"/>
                    </a:lnTo>
                    <a:lnTo>
                      <a:pt x="62" y="1648"/>
                    </a:lnTo>
                    <a:lnTo>
                      <a:pt x="391" y="1380"/>
                    </a:lnTo>
                    <a:lnTo>
                      <a:pt x="762" y="1112"/>
                    </a:lnTo>
                    <a:lnTo>
                      <a:pt x="1132" y="886"/>
                    </a:lnTo>
                    <a:lnTo>
                      <a:pt x="1503" y="680"/>
                    </a:lnTo>
                    <a:lnTo>
                      <a:pt x="1915" y="495"/>
                    </a:lnTo>
                    <a:lnTo>
                      <a:pt x="2326" y="351"/>
                    </a:lnTo>
                    <a:lnTo>
                      <a:pt x="2738" y="227"/>
                    </a:lnTo>
                    <a:lnTo>
                      <a:pt x="3170" y="145"/>
                    </a:lnTo>
                    <a:lnTo>
                      <a:pt x="3314" y="124"/>
                    </a:lnTo>
                    <a:lnTo>
                      <a:pt x="3479" y="124"/>
                    </a:lnTo>
                    <a:lnTo>
                      <a:pt x="3623" y="145"/>
                    </a:lnTo>
                    <a:lnTo>
                      <a:pt x="3705" y="186"/>
                    </a:lnTo>
                    <a:lnTo>
                      <a:pt x="3746" y="227"/>
                    </a:lnTo>
                    <a:lnTo>
                      <a:pt x="3829" y="310"/>
                    </a:lnTo>
                    <a:lnTo>
                      <a:pt x="3870" y="392"/>
                    </a:lnTo>
                    <a:lnTo>
                      <a:pt x="3932" y="618"/>
                    </a:lnTo>
                    <a:lnTo>
                      <a:pt x="3973" y="783"/>
                    </a:lnTo>
                    <a:lnTo>
                      <a:pt x="4014" y="907"/>
                    </a:lnTo>
                    <a:lnTo>
                      <a:pt x="4055" y="1009"/>
                    </a:lnTo>
                    <a:lnTo>
                      <a:pt x="4199" y="1195"/>
                    </a:lnTo>
                    <a:lnTo>
                      <a:pt x="4364" y="1339"/>
                    </a:lnTo>
                    <a:lnTo>
                      <a:pt x="4549" y="1483"/>
                    </a:lnTo>
                    <a:lnTo>
                      <a:pt x="4775" y="1565"/>
                    </a:lnTo>
                    <a:lnTo>
                      <a:pt x="5002" y="1648"/>
                    </a:lnTo>
                    <a:lnTo>
                      <a:pt x="5228" y="1689"/>
                    </a:lnTo>
                    <a:lnTo>
                      <a:pt x="5475" y="1709"/>
                    </a:lnTo>
                    <a:lnTo>
                      <a:pt x="5661" y="1689"/>
                    </a:lnTo>
                    <a:lnTo>
                      <a:pt x="6010" y="1627"/>
                    </a:lnTo>
                    <a:lnTo>
                      <a:pt x="6340" y="1545"/>
                    </a:lnTo>
                    <a:lnTo>
                      <a:pt x="6669" y="1421"/>
                    </a:lnTo>
                    <a:lnTo>
                      <a:pt x="6998" y="1298"/>
                    </a:lnTo>
                    <a:lnTo>
                      <a:pt x="7575" y="1092"/>
                    </a:lnTo>
                    <a:lnTo>
                      <a:pt x="7719" y="1051"/>
                    </a:lnTo>
                    <a:lnTo>
                      <a:pt x="7863" y="1030"/>
                    </a:lnTo>
                    <a:lnTo>
                      <a:pt x="8007" y="1009"/>
                    </a:lnTo>
                    <a:lnTo>
                      <a:pt x="8151" y="1030"/>
                    </a:lnTo>
                    <a:lnTo>
                      <a:pt x="8275" y="1051"/>
                    </a:lnTo>
                    <a:lnTo>
                      <a:pt x="8377" y="1092"/>
                    </a:lnTo>
                    <a:lnTo>
                      <a:pt x="8460" y="1174"/>
                    </a:lnTo>
                    <a:lnTo>
                      <a:pt x="8522" y="1277"/>
                    </a:lnTo>
                    <a:lnTo>
                      <a:pt x="8624" y="1236"/>
                    </a:lnTo>
                    <a:lnTo>
                      <a:pt x="8542" y="1112"/>
                    </a:lnTo>
                    <a:lnTo>
                      <a:pt x="8460" y="1030"/>
                    </a:lnTo>
                    <a:lnTo>
                      <a:pt x="8336" y="948"/>
                    </a:lnTo>
                    <a:lnTo>
                      <a:pt x="8192" y="927"/>
                    </a:lnTo>
                    <a:lnTo>
                      <a:pt x="8028" y="907"/>
                    </a:lnTo>
                    <a:lnTo>
                      <a:pt x="7863" y="907"/>
                    </a:lnTo>
                    <a:lnTo>
                      <a:pt x="7698" y="948"/>
                    </a:lnTo>
                    <a:lnTo>
                      <a:pt x="7534" y="989"/>
                    </a:lnTo>
                    <a:lnTo>
                      <a:pt x="6957" y="1195"/>
                    </a:lnTo>
                    <a:lnTo>
                      <a:pt x="6649" y="1318"/>
                    </a:lnTo>
                    <a:lnTo>
                      <a:pt x="6319" y="1442"/>
                    </a:lnTo>
                    <a:lnTo>
                      <a:pt x="5990" y="1524"/>
                    </a:lnTo>
                    <a:lnTo>
                      <a:pt x="5640" y="1586"/>
                    </a:lnTo>
                    <a:lnTo>
                      <a:pt x="5414" y="1586"/>
                    </a:lnTo>
                    <a:lnTo>
                      <a:pt x="5167" y="1565"/>
                    </a:lnTo>
                    <a:lnTo>
                      <a:pt x="4920" y="1503"/>
                    </a:lnTo>
                    <a:lnTo>
                      <a:pt x="4693" y="1421"/>
                    </a:lnTo>
                    <a:lnTo>
                      <a:pt x="4487" y="1298"/>
                    </a:lnTo>
                    <a:lnTo>
                      <a:pt x="4302" y="1154"/>
                    </a:lnTo>
                    <a:lnTo>
                      <a:pt x="4240" y="1071"/>
                    </a:lnTo>
                    <a:lnTo>
                      <a:pt x="4158" y="968"/>
                    </a:lnTo>
                    <a:lnTo>
                      <a:pt x="4117" y="865"/>
                    </a:lnTo>
                    <a:lnTo>
                      <a:pt x="4076" y="762"/>
                    </a:lnTo>
                    <a:lnTo>
                      <a:pt x="4035" y="598"/>
                    </a:lnTo>
                    <a:lnTo>
                      <a:pt x="3973" y="351"/>
                    </a:lnTo>
                    <a:lnTo>
                      <a:pt x="3911" y="248"/>
                    </a:lnTo>
                    <a:lnTo>
                      <a:pt x="3829" y="145"/>
                    </a:lnTo>
                    <a:lnTo>
                      <a:pt x="3746" y="83"/>
                    </a:lnTo>
                    <a:lnTo>
                      <a:pt x="3685" y="42"/>
                    </a:lnTo>
                    <a:lnTo>
                      <a:pt x="3582" y="22"/>
                    </a:lnTo>
                    <a:lnTo>
                      <a:pt x="34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9"/>
              <p:cNvSpPr/>
              <p:nvPr/>
            </p:nvSpPr>
            <p:spPr>
              <a:xfrm>
                <a:off x="5898650" y="2301225"/>
                <a:ext cx="122000" cy="66925"/>
              </a:xfrm>
              <a:custGeom>
                <a:avLst/>
                <a:gdLst/>
                <a:ahLst/>
                <a:cxnLst/>
                <a:rect l="l" t="t" r="r" b="b"/>
                <a:pathLst>
                  <a:path w="4880" h="2677" extrusionOk="0">
                    <a:moveTo>
                      <a:pt x="4509" y="1"/>
                    </a:moveTo>
                    <a:lnTo>
                      <a:pt x="4323" y="21"/>
                    </a:lnTo>
                    <a:lnTo>
                      <a:pt x="4138" y="63"/>
                    </a:lnTo>
                    <a:lnTo>
                      <a:pt x="3953" y="145"/>
                    </a:lnTo>
                    <a:lnTo>
                      <a:pt x="3768" y="248"/>
                    </a:lnTo>
                    <a:lnTo>
                      <a:pt x="3397" y="495"/>
                    </a:lnTo>
                    <a:lnTo>
                      <a:pt x="2594" y="1071"/>
                    </a:lnTo>
                    <a:lnTo>
                      <a:pt x="1750" y="1606"/>
                    </a:lnTo>
                    <a:lnTo>
                      <a:pt x="886" y="2121"/>
                    </a:lnTo>
                    <a:lnTo>
                      <a:pt x="1" y="2574"/>
                    </a:lnTo>
                    <a:lnTo>
                      <a:pt x="42" y="2677"/>
                    </a:lnTo>
                    <a:lnTo>
                      <a:pt x="927" y="2203"/>
                    </a:lnTo>
                    <a:lnTo>
                      <a:pt x="1812" y="1709"/>
                    </a:lnTo>
                    <a:lnTo>
                      <a:pt x="2656" y="1174"/>
                    </a:lnTo>
                    <a:lnTo>
                      <a:pt x="3479" y="577"/>
                    </a:lnTo>
                    <a:lnTo>
                      <a:pt x="3809" y="351"/>
                    </a:lnTo>
                    <a:lnTo>
                      <a:pt x="3973" y="248"/>
                    </a:lnTo>
                    <a:lnTo>
                      <a:pt x="4159" y="186"/>
                    </a:lnTo>
                    <a:lnTo>
                      <a:pt x="4323" y="124"/>
                    </a:lnTo>
                    <a:lnTo>
                      <a:pt x="4509" y="104"/>
                    </a:lnTo>
                    <a:lnTo>
                      <a:pt x="4673" y="124"/>
                    </a:lnTo>
                    <a:lnTo>
                      <a:pt x="4838" y="186"/>
                    </a:lnTo>
                    <a:lnTo>
                      <a:pt x="4879" y="83"/>
                    </a:lnTo>
                    <a:lnTo>
                      <a:pt x="4797" y="42"/>
                    </a:lnTo>
                    <a:lnTo>
                      <a:pt x="4694" y="21"/>
                    </a:lnTo>
                    <a:lnTo>
                      <a:pt x="45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9"/>
              <p:cNvSpPr/>
              <p:nvPr/>
            </p:nvSpPr>
            <p:spPr>
              <a:xfrm>
                <a:off x="6340372" y="2240496"/>
                <a:ext cx="54575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75" extrusionOk="0">
                    <a:moveTo>
                      <a:pt x="309" y="1"/>
                    </a:moveTo>
                    <a:lnTo>
                      <a:pt x="165" y="22"/>
                    </a:lnTo>
                    <a:lnTo>
                      <a:pt x="1" y="83"/>
                    </a:lnTo>
                    <a:lnTo>
                      <a:pt x="42" y="186"/>
                    </a:lnTo>
                    <a:lnTo>
                      <a:pt x="186" y="145"/>
                    </a:lnTo>
                    <a:lnTo>
                      <a:pt x="330" y="104"/>
                    </a:lnTo>
                    <a:lnTo>
                      <a:pt x="618" y="104"/>
                    </a:lnTo>
                    <a:lnTo>
                      <a:pt x="762" y="124"/>
                    </a:lnTo>
                    <a:lnTo>
                      <a:pt x="906" y="145"/>
                    </a:lnTo>
                    <a:lnTo>
                      <a:pt x="1195" y="227"/>
                    </a:lnTo>
                    <a:lnTo>
                      <a:pt x="1441" y="371"/>
                    </a:lnTo>
                    <a:lnTo>
                      <a:pt x="1565" y="454"/>
                    </a:lnTo>
                    <a:lnTo>
                      <a:pt x="1688" y="557"/>
                    </a:lnTo>
                    <a:lnTo>
                      <a:pt x="1791" y="660"/>
                    </a:lnTo>
                    <a:lnTo>
                      <a:pt x="1874" y="762"/>
                    </a:lnTo>
                    <a:lnTo>
                      <a:pt x="1956" y="886"/>
                    </a:lnTo>
                    <a:lnTo>
                      <a:pt x="2038" y="1009"/>
                    </a:lnTo>
                    <a:lnTo>
                      <a:pt x="1771" y="1051"/>
                    </a:lnTo>
                    <a:lnTo>
                      <a:pt x="1503" y="1071"/>
                    </a:lnTo>
                    <a:lnTo>
                      <a:pt x="1236" y="1071"/>
                    </a:lnTo>
                    <a:lnTo>
                      <a:pt x="948" y="1030"/>
                    </a:lnTo>
                    <a:lnTo>
                      <a:pt x="948" y="1154"/>
                    </a:lnTo>
                    <a:lnTo>
                      <a:pt x="1174" y="1174"/>
                    </a:lnTo>
                    <a:lnTo>
                      <a:pt x="1421" y="1174"/>
                    </a:lnTo>
                    <a:lnTo>
                      <a:pt x="1771" y="1154"/>
                    </a:lnTo>
                    <a:lnTo>
                      <a:pt x="2121" y="1092"/>
                    </a:lnTo>
                    <a:lnTo>
                      <a:pt x="2182" y="1092"/>
                    </a:lnTo>
                    <a:lnTo>
                      <a:pt x="2162" y="1030"/>
                    </a:lnTo>
                    <a:lnTo>
                      <a:pt x="2080" y="886"/>
                    </a:lnTo>
                    <a:lnTo>
                      <a:pt x="1997" y="742"/>
                    </a:lnTo>
                    <a:lnTo>
                      <a:pt x="1894" y="618"/>
                    </a:lnTo>
                    <a:lnTo>
                      <a:pt x="1791" y="515"/>
                    </a:lnTo>
                    <a:lnTo>
                      <a:pt x="1668" y="392"/>
                    </a:lnTo>
                    <a:lnTo>
                      <a:pt x="1544" y="310"/>
                    </a:lnTo>
                    <a:lnTo>
                      <a:pt x="1400" y="227"/>
                    </a:lnTo>
                    <a:lnTo>
                      <a:pt x="1256" y="145"/>
                    </a:lnTo>
                    <a:lnTo>
                      <a:pt x="1112" y="83"/>
                    </a:lnTo>
                    <a:lnTo>
                      <a:pt x="948" y="42"/>
                    </a:lnTo>
                    <a:lnTo>
                      <a:pt x="803" y="22"/>
                    </a:lnTo>
                    <a:lnTo>
                      <a:pt x="6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9"/>
              <p:cNvSpPr/>
              <p:nvPr/>
            </p:nvSpPr>
            <p:spPr>
              <a:xfrm>
                <a:off x="4868687" y="2460198"/>
                <a:ext cx="252675" cy="85450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3418" extrusionOk="0">
                    <a:moveTo>
                      <a:pt x="803" y="0"/>
                    </a:moveTo>
                    <a:lnTo>
                      <a:pt x="412" y="21"/>
                    </a:lnTo>
                    <a:lnTo>
                      <a:pt x="0" y="62"/>
                    </a:lnTo>
                    <a:lnTo>
                      <a:pt x="0" y="165"/>
                    </a:lnTo>
                    <a:lnTo>
                      <a:pt x="412" y="124"/>
                    </a:lnTo>
                    <a:lnTo>
                      <a:pt x="803" y="103"/>
                    </a:lnTo>
                    <a:lnTo>
                      <a:pt x="1174" y="103"/>
                    </a:lnTo>
                    <a:lnTo>
                      <a:pt x="1544" y="144"/>
                    </a:lnTo>
                    <a:lnTo>
                      <a:pt x="1894" y="206"/>
                    </a:lnTo>
                    <a:lnTo>
                      <a:pt x="2059" y="268"/>
                    </a:lnTo>
                    <a:lnTo>
                      <a:pt x="2223" y="330"/>
                    </a:lnTo>
                    <a:lnTo>
                      <a:pt x="2367" y="412"/>
                    </a:lnTo>
                    <a:lnTo>
                      <a:pt x="2511" y="494"/>
                    </a:lnTo>
                    <a:lnTo>
                      <a:pt x="2635" y="597"/>
                    </a:lnTo>
                    <a:lnTo>
                      <a:pt x="2758" y="721"/>
                    </a:lnTo>
                    <a:lnTo>
                      <a:pt x="2882" y="865"/>
                    </a:lnTo>
                    <a:lnTo>
                      <a:pt x="2985" y="1030"/>
                    </a:lnTo>
                    <a:lnTo>
                      <a:pt x="3170" y="1359"/>
                    </a:lnTo>
                    <a:lnTo>
                      <a:pt x="3355" y="1647"/>
                    </a:lnTo>
                    <a:lnTo>
                      <a:pt x="3479" y="1853"/>
                    </a:lnTo>
                    <a:lnTo>
                      <a:pt x="3623" y="2038"/>
                    </a:lnTo>
                    <a:lnTo>
                      <a:pt x="3767" y="2223"/>
                    </a:lnTo>
                    <a:lnTo>
                      <a:pt x="3932" y="2388"/>
                    </a:lnTo>
                    <a:lnTo>
                      <a:pt x="4117" y="2532"/>
                    </a:lnTo>
                    <a:lnTo>
                      <a:pt x="4302" y="2676"/>
                    </a:lnTo>
                    <a:lnTo>
                      <a:pt x="4487" y="2820"/>
                    </a:lnTo>
                    <a:lnTo>
                      <a:pt x="4693" y="2944"/>
                    </a:lnTo>
                    <a:lnTo>
                      <a:pt x="4920" y="3047"/>
                    </a:lnTo>
                    <a:lnTo>
                      <a:pt x="5125" y="3150"/>
                    </a:lnTo>
                    <a:lnTo>
                      <a:pt x="5352" y="3211"/>
                    </a:lnTo>
                    <a:lnTo>
                      <a:pt x="5578" y="3294"/>
                    </a:lnTo>
                    <a:lnTo>
                      <a:pt x="5805" y="3335"/>
                    </a:lnTo>
                    <a:lnTo>
                      <a:pt x="6031" y="3376"/>
                    </a:lnTo>
                    <a:lnTo>
                      <a:pt x="6278" y="3397"/>
                    </a:lnTo>
                    <a:lnTo>
                      <a:pt x="6504" y="3417"/>
                    </a:lnTo>
                    <a:lnTo>
                      <a:pt x="6834" y="3397"/>
                    </a:lnTo>
                    <a:lnTo>
                      <a:pt x="7163" y="3355"/>
                    </a:lnTo>
                    <a:lnTo>
                      <a:pt x="7513" y="3273"/>
                    </a:lnTo>
                    <a:lnTo>
                      <a:pt x="7842" y="3170"/>
                    </a:lnTo>
                    <a:lnTo>
                      <a:pt x="8254" y="3047"/>
                    </a:lnTo>
                    <a:lnTo>
                      <a:pt x="8460" y="3005"/>
                    </a:lnTo>
                    <a:lnTo>
                      <a:pt x="8666" y="2964"/>
                    </a:lnTo>
                    <a:lnTo>
                      <a:pt x="8872" y="2944"/>
                    </a:lnTo>
                    <a:lnTo>
                      <a:pt x="9077" y="2944"/>
                    </a:lnTo>
                    <a:lnTo>
                      <a:pt x="9283" y="2964"/>
                    </a:lnTo>
                    <a:lnTo>
                      <a:pt x="9468" y="3005"/>
                    </a:lnTo>
                    <a:lnTo>
                      <a:pt x="9633" y="3067"/>
                    </a:lnTo>
                    <a:lnTo>
                      <a:pt x="9777" y="3150"/>
                    </a:lnTo>
                    <a:lnTo>
                      <a:pt x="9921" y="3252"/>
                    </a:lnTo>
                    <a:lnTo>
                      <a:pt x="10024" y="3376"/>
                    </a:lnTo>
                    <a:lnTo>
                      <a:pt x="10106" y="3314"/>
                    </a:lnTo>
                    <a:lnTo>
                      <a:pt x="9983" y="3170"/>
                    </a:lnTo>
                    <a:lnTo>
                      <a:pt x="9839" y="3067"/>
                    </a:lnTo>
                    <a:lnTo>
                      <a:pt x="9695" y="2985"/>
                    </a:lnTo>
                    <a:lnTo>
                      <a:pt x="9510" y="2903"/>
                    </a:lnTo>
                    <a:lnTo>
                      <a:pt x="9304" y="2861"/>
                    </a:lnTo>
                    <a:lnTo>
                      <a:pt x="9098" y="2841"/>
                    </a:lnTo>
                    <a:lnTo>
                      <a:pt x="8872" y="2841"/>
                    </a:lnTo>
                    <a:lnTo>
                      <a:pt x="8645" y="2861"/>
                    </a:lnTo>
                    <a:lnTo>
                      <a:pt x="8439" y="2903"/>
                    </a:lnTo>
                    <a:lnTo>
                      <a:pt x="8213" y="2944"/>
                    </a:lnTo>
                    <a:lnTo>
                      <a:pt x="7801" y="3067"/>
                    </a:lnTo>
                    <a:lnTo>
                      <a:pt x="7472" y="3170"/>
                    </a:lnTo>
                    <a:lnTo>
                      <a:pt x="7143" y="3232"/>
                    </a:lnTo>
                    <a:lnTo>
                      <a:pt x="6875" y="3273"/>
                    </a:lnTo>
                    <a:lnTo>
                      <a:pt x="6607" y="3294"/>
                    </a:lnTo>
                    <a:lnTo>
                      <a:pt x="6340" y="3294"/>
                    </a:lnTo>
                    <a:lnTo>
                      <a:pt x="6072" y="3273"/>
                    </a:lnTo>
                    <a:lnTo>
                      <a:pt x="5805" y="3232"/>
                    </a:lnTo>
                    <a:lnTo>
                      <a:pt x="5558" y="3170"/>
                    </a:lnTo>
                    <a:lnTo>
                      <a:pt x="5290" y="3088"/>
                    </a:lnTo>
                    <a:lnTo>
                      <a:pt x="5043" y="2985"/>
                    </a:lnTo>
                    <a:lnTo>
                      <a:pt x="4796" y="2861"/>
                    </a:lnTo>
                    <a:lnTo>
                      <a:pt x="4570" y="2738"/>
                    </a:lnTo>
                    <a:lnTo>
                      <a:pt x="4343" y="2573"/>
                    </a:lnTo>
                    <a:lnTo>
                      <a:pt x="4137" y="2409"/>
                    </a:lnTo>
                    <a:lnTo>
                      <a:pt x="3932" y="2223"/>
                    </a:lnTo>
                    <a:lnTo>
                      <a:pt x="3746" y="2038"/>
                    </a:lnTo>
                    <a:lnTo>
                      <a:pt x="3582" y="1832"/>
                    </a:lnTo>
                    <a:lnTo>
                      <a:pt x="3438" y="1606"/>
                    </a:lnTo>
                    <a:lnTo>
                      <a:pt x="3273" y="1297"/>
                    </a:lnTo>
                    <a:lnTo>
                      <a:pt x="3088" y="968"/>
                    </a:lnTo>
                    <a:lnTo>
                      <a:pt x="2964" y="803"/>
                    </a:lnTo>
                    <a:lnTo>
                      <a:pt x="2841" y="638"/>
                    </a:lnTo>
                    <a:lnTo>
                      <a:pt x="2717" y="515"/>
                    </a:lnTo>
                    <a:lnTo>
                      <a:pt x="2573" y="412"/>
                    </a:lnTo>
                    <a:lnTo>
                      <a:pt x="2429" y="309"/>
                    </a:lnTo>
                    <a:lnTo>
                      <a:pt x="2285" y="227"/>
                    </a:lnTo>
                    <a:lnTo>
                      <a:pt x="2120" y="165"/>
                    </a:lnTo>
                    <a:lnTo>
                      <a:pt x="1935" y="103"/>
                    </a:lnTo>
                    <a:lnTo>
                      <a:pt x="1585" y="42"/>
                    </a:lnTo>
                    <a:lnTo>
                      <a:pt x="11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9"/>
              <p:cNvSpPr/>
              <p:nvPr/>
            </p:nvSpPr>
            <p:spPr>
              <a:xfrm>
                <a:off x="6632144" y="2216834"/>
                <a:ext cx="97800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2780" extrusionOk="0">
                    <a:moveTo>
                      <a:pt x="1894" y="1"/>
                    </a:moveTo>
                    <a:lnTo>
                      <a:pt x="1688" y="21"/>
                    </a:lnTo>
                    <a:lnTo>
                      <a:pt x="1503" y="42"/>
                    </a:lnTo>
                    <a:lnTo>
                      <a:pt x="1318" y="83"/>
                    </a:lnTo>
                    <a:lnTo>
                      <a:pt x="1133" y="145"/>
                    </a:lnTo>
                    <a:lnTo>
                      <a:pt x="947" y="248"/>
                    </a:lnTo>
                    <a:lnTo>
                      <a:pt x="783" y="350"/>
                    </a:lnTo>
                    <a:lnTo>
                      <a:pt x="639" y="474"/>
                    </a:lnTo>
                    <a:lnTo>
                      <a:pt x="536" y="597"/>
                    </a:lnTo>
                    <a:lnTo>
                      <a:pt x="433" y="721"/>
                    </a:lnTo>
                    <a:lnTo>
                      <a:pt x="330" y="865"/>
                    </a:lnTo>
                    <a:lnTo>
                      <a:pt x="268" y="1009"/>
                    </a:lnTo>
                    <a:lnTo>
                      <a:pt x="206" y="1174"/>
                    </a:lnTo>
                    <a:lnTo>
                      <a:pt x="103" y="1503"/>
                    </a:lnTo>
                    <a:lnTo>
                      <a:pt x="42" y="1832"/>
                    </a:lnTo>
                    <a:lnTo>
                      <a:pt x="1" y="2162"/>
                    </a:lnTo>
                    <a:lnTo>
                      <a:pt x="1" y="2470"/>
                    </a:lnTo>
                    <a:lnTo>
                      <a:pt x="1" y="2779"/>
                    </a:lnTo>
                    <a:lnTo>
                      <a:pt x="103" y="2779"/>
                    </a:lnTo>
                    <a:lnTo>
                      <a:pt x="103" y="2491"/>
                    </a:lnTo>
                    <a:lnTo>
                      <a:pt x="124" y="2182"/>
                    </a:lnTo>
                    <a:lnTo>
                      <a:pt x="145" y="1853"/>
                    </a:lnTo>
                    <a:lnTo>
                      <a:pt x="206" y="1524"/>
                    </a:lnTo>
                    <a:lnTo>
                      <a:pt x="289" y="1215"/>
                    </a:lnTo>
                    <a:lnTo>
                      <a:pt x="350" y="1071"/>
                    </a:lnTo>
                    <a:lnTo>
                      <a:pt x="433" y="927"/>
                    </a:lnTo>
                    <a:lnTo>
                      <a:pt x="515" y="803"/>
                    </a:lnTo>
                    <a:lnTo>
                      <a:pt x="597" y="659"/>
                    </a:lnTo>
                    <a:lnTo>
                      <a:pt x="721" y="556"/>
                    </a:lnTo>
                    <a:lnTo>
                      <a:pt x="844" y="433"/>
                    </a:lnTo>
                    <a:lnTo>
                      <a:pt x="1009" y="330"/>
                    </a:lnTo>
                    <a:lnTo>
                      <a:pt x="1174" y="248"/>
                    </a:lnTo>
                    <a:lnTo>
                      <a:pt x="1359" y="186"/>
                    </a:lnTo>
                    <a:lnTo>
                      <a:pt x="1524" y="145"/>
                    </a:lnTo>
                    <a:lnTo>
                      <a:pt x="1729" y="124"/>
                    </a:lnTo>
                    <a:lnTo>
                      <a:pt x="1915" y="103"/>
                    </a:lnTo>
                    <a:lnTo>
                      <a:pt x="2100" y="124"/>
                    </a:lnTo>
                    <a:lnTo>
                      <a:pt x="2306" y="145"/>
                    </a:lnTo>
                    <a:lnTo>
                      <a:pt x="2697" y="227"/>
                    </a:lnTo>
                    <a:lnTo>
                      <a:pt x="3109" y="371"/>
                    </a:lnTo>
                    <a:lnTo>
                      <a:pt x="3500" y="515"/>
                    </a:lnTo>
                    <a:lnTo>
                      <a:pt x="3870" y="680"/>
                    </a:lnTo>
                    <a:lnTo>
                      <a:pt x="3911" y="577"/>
                    </a:lnTo>
                    <a:lnTo>
                      <a:pt x="3541" y="412"/>
                    </a:lnTo>
                    <a:lnTo>
                      <a:pt x="3129" y="248"/>
                    </a:lnTo>
                    <a:lnTo>
                      <a:pt x="2717" y="124"/>
                    </a:lnTo>
                    <a:lnTo>
                      <a:pt x="2306" y="42"/>
                    </a:lnTo>
                    <a:lnTo>
                      <a:pt x="2100" y="21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6" name="Google Shape;656;p39"/>
          <p:cNvSpPr txBox="1">
            <a:spLocks noGrp="1"/>
          </p:cNvSpPr>
          <p:nvPr>
            <p:ph type="title"/>
          </p:nvPr>
        </p:nvSpPr>
        <p:spPr>
          <a:xfrm>
            <a:off x="0" y="1413540"/>
            <a:ext cx="6275150" cy="1772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Evaluer des risque ?</a:t>
            </a:r>
            <a:endParaRPr sz="3200" dirty="0"/>
          </a:p>
        </p:txBody>
      </p:sp>
      <p:sp>
        <p:nvSpPr>
          <p:cNvPr id="657" name="Google Shape;657;p39"/>
          <p:cNvSpPr txBox="1">
            <a:spLocks noGrp="1"/>
          </p:cNvSpPr>
          <p:nvPr>
            <p:ph type="title" idx="2"/>
          </p:nvPr>
        </p:nvSpPr>
        <p:spPr>
          <a:xfrm>
            <a:off x="720000" y="422300"/>
            <a:ext cx="1920000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658" name="Google Shape;658;p39"/>
          <p:cNvSpPr txBox="1">
            <a:spLocks noGrp="1"/>
          </p:cNvSpPr>
          <p:nvPr>
            <p:ph type="subTitle" idx="1"/>
          </p:nvPr>
        </p:nvSpPr>
        <p:spPr>
          <a:xfrm>
            <a:off x="296011" y="2239091"/>
            <a:ext cx="4544574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Quelles cotations  pour les risques déterminés ?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59" name="Google Shape;659;p39"/>
          <p:cNvCxnSpPr/>
          <p:nvPr/>
        </p:nvCxnSpPr>
        <p:spPr>
          <a:xfrm rot="10800000">
            <a:off x="856350" y="1283125"/>
            <a:ext cx="78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19815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1"/>
          <p:cNvSpPr txBox="1">
            <a:spLocks noGrp="1"/>
          </p:cNvSpPr>
          <p:nvPr>
            <p:ph type="title"/>
          </p:nvPr>
        </p:nvSpPr>
        <p:spPr>
          <a:xfrm>
            <a:off x="676333" y="327953"/>
            <a:ext cx="7307734" cy="7678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COMMENT EVALUER UN RISQUE ?</a:t>
            </a:r>
            <a:endParaRPr dirty="0"/>
          </a:p>
        </p:txBody>
      </p:sp>
      <p:grpSp>
        <p:nvGrpSpPr>
          <p:cNvPr id="800" name="Google Shape;800;p41"/>
          <p:cNvGrpSpPr/>
          <p:nvPr/>
        </p:nvGrpSpPr>
        <p:grpSpPr>
          <a:xfrm>
            <a:off x="-431186" y="-226791"/>
            <a:ext cx="6567149" cy="3031755"/>
            <a:chOff x="3241975" y="1113951"/>
            <a:chExt cx="4951481" cy="2285874"/>
          </a:xfrm>
        </p:grpSpPr>
        <p:sp>
          <p:nvSpPr>
            <p:cNvPr id="801" name="Google Shape;801;p41"/>
            <p:cNvSpPr/>
            <p:nvPr/>
          </p:nvSpPr>
          <p:spPr>
            <a:xfrm>
              <a:off x="3241975" y="2910425"/>
              <a:ext cx="938150" cy="489400"/>
            </a:xfrm>
            <a:custGeom>
              <a:avLst/>
              <a:gdLst/>
              <a:ahLst/>
              <a:cxnLst/>
              <a:rect l="l" t="t" r="r" b="b"/>
              <a:pathLst>
                <a:path w="37526" h="19576" extrusionOk="0">
                  <a:moveTo>
                    <a:pt x="37341" y="0"/>
                  </a:moveTo>
                  <a:lnTo>
                    <a:pt x="36636" y="890"/>
                  </a:lnTo>
                  <a:lnTo>
                    <a:pt x="35899" y="1780"/>
                  </a:lnTo>
                  <a:lnTo>
                    <a:pt x="35102" y="2639"/>
                  </a:lnTo>
                  <a:lnTo>
                    <a:pt x="34273" y="3498"/>
                  </a:lnTo>
                  <a:lnTo>
                    <a:pt x="33383" y="4296"/>
                  </a:lnTo>
                  <a:lnTo>
                    <a:pt x="32463" y="5093"/>
                  </a:lnTo>
                  <a:lnTo>
                    <a:pt x="31481" y="5861"/>
                  </a:lnTo>
                  <a:lnTo>
                    <a:pt x="30438" y="6597"/>
                  </a:lnTo>
                  <a:lnTo>
                    <a:pt x="29333" y="7333"/>
                  </a:lnTo>
                  <a:lnTo>
                    <a:pt x="28167" y="8039"/>
                  </a:lnTo>
                  <a:lnTo>
                    <a:pt x="26971" y="8745"/>
                  </a:lnTo>
                  <a:lnTo>
                    <a:pt x="25713" y="9389"/>
                  </a:lnTo>
                  <a:lnTo>
                    <a:pt x="24393" y="10064"/>
                  </a:lnTo>
                  <a:lnTo>
                    <a:pt x="23012" y="10708"/>
                  </a:lnTo>
                  <a:lnTo>
                    <a:pt x="21540" y="11322"/>
                  </a:lnTo>
                  <a:lnTo>
                    <a:pt x="20036" y="11936"/>
                  </a:lnTo>
                  <a:lnTo>
                    <a:pt x="18073" y="12672"/>
                  </a:lnTo>
                  <a:lnTo>
                    <a:pt x="16078" y="13409"/>
                  </a:lnTo>
                  <a:lnTo>
                    <a:pt x="12089" y="14759"/>
                  </a:lnTo>
                  <a:lnTo>
                    <a:pt x="9052" y="15771"/>
                  </a:lnTo>
                  <a:lnTo>
                    <a:pt x="7518" y="16323"/>
                  </a:lnTo>
                  <a:lnTo>
                    <a:pt x="6014" y="16876"/>
                  </a:lnTo>
                  <a:lnTo>
                    <a:pt x="4480" y="17428"/>
                  </a:lnTo>
                  <a:lnTo>
                    <a:pt x="2977" y="18042"/>
                  </a:lnTo>
                  <a:lnTo>
                    <a:pt x="1473" y="18686"/>
                  </a:lnTo>
                  <a:lnTo>
                    <a:pt x="0" y="19330"/>
                  </a:lnTo>
                  <a:lnTo>
                    <a:pt x="92" y="19576"/>
                  </a:lnTo>
                  <a:lnTo>
                    <a:pt x="1565" y="18901"/>
                  </a:lnTo>
                  <a:lnTo>
                    <a:pt x="3069" y="18256"/>
                  </a:lnTo>
                  <a:lnTo>
                    <a:pt x="4572" y="17673"/>
                  </a:lnTo>
                  <a:lnTo>
                    <a:pt x="6076" y="17090"/>
                  </a:lnTo>
                  <a:lnTo>
                    <a:pt x="7610" y="16538"/>
                  </a:lnTo>
                  <a:lnTo>
                    <a:pt x="9144" y="16017"/>
                  </a:lnTo>
                  <a:lnTo>
                    <a:pt x="12181" y="14973"/>
                  </a:lnTo>
                  <a:lnTo>
                    <a:pt x="16170" y="13623"/>
                  </a:lnTo>
                  <a:lnTo>
                    <a:pt x="18165" y="12918"/>
                  </a:lnTo>
                  <a:lnTo>
                    <a:pt x="20128" y="12151"/>
                  </a:lnTo>
                  <a:lnTo>
                    <a:pt x="21662" y="11537"/>
                  </a:lnTo>
                  <a:lnTo>
                    <a:pt x="23105" y="10923"/>
                  </a:lnTo>
                  <a:lnTo>
                    <a:pt x="24485" y="10279"/>
                  </a:lnTo>
                  <a:lnTo>
                    <a:pt x="25835" y="9604"/>
                  </a:lnTo>
                  <a:lnTo>
                    <a:pt x="27093" y="8929"/>
                  </a:lnTo>
                  <a:lnTo>
                    <a:pt x="28321" y="8254"/>
                  </a:lnTo>
                  <a:lnTo>
                    <a:pt x="29487" y="7517"/>
                  </a:lnTo>
                  <a:lnTo>
                    <a:pt x="30591" y="6812"/>
                  </a:lnTo>
                  <a:lnTo>
                    <a:pt x="31634" y="6045"/>
                  </a:lnTo>
                  <a:lnTo>
                    <a:pt x="32616" y="5278"/>
                  </a:lnTo>
                  <a:lnTo>
                    <a:pt x="33567" y="4480"/>
                  </a:lnTo>
                  <a:lnTo>
                    <a:pt x="34457" y="3651"/>
                  </a:lnTo>
                  <a:lnTo>
                    <a:pt x="35286" y="2823"/>
                  </a:lnTo>
                  <a:lnTo>
                    <a:pt x="36083" y="1933"/>
                  </a:lnTo>
                  <a:lnTo>
                    <a:pt x="36850" y="1043"/>
                  </a:lnTo>
                  <a:lnTo>
                    <a:pt x="37526" y="123"/>
                  </a:lnTo>
                  <a:lnTo>
                    <a:pt x="37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5286225" y="1389325"/>
              <a:ext cx="1323975" cy="721825"/>
            </a:xfrm>
            <a:custGeom>
              <a:avLst/>
              <a:gdLst/>
              <a:ahLst/>
              <a:cxnLst/>
              <a:rect l="l" t="t" r="r" b="b"/>
              <a:pathLst>
                <a:path w="52959" h="28873" extrusionOk="0">
                  <a:moveTo>
                    <a:pt x="52806" y="0"/>
                  </a:moveTo>
                  <a:lnTo>
                    <a:pt x="52345" y="430"/>
                  </a:lnTo>
                  <a:lnTo>
                    <a:pt x="51885" y="828"/>
                  </a:lnTo>
                  <a:lnTo>
                    <a:pt x="51425" y="1197"/>
                  </a:lnTo>
                  <a:lnTo>
                    <a:pt x="50934" y="1565"/>
                  </a:lnTo>
                  <a:lnTo>
                    <a:pt x="50443" y="1902"/>
                  </a:lnTo>
                  <a:lnTo>
                    <a:pt x="49921" y="2209"/>
                  </a:lnTo>
                  <a:lnTo>
                    <a:pt x="49400" y="2516"/>
                  </a:lnTo>
                  <a:lnTo>
                    <a:pt x="48847" y="2792"/>
                  </a:lnTo>
                  <a:lnTo>
                    <a:pt x="48326" y="3038"/>
                  </a:lnTo>
                  <a:lnTo>
                    <a:pt x="47743" y="3283"/>
                  </a:lnTo>
                  <a:lnTo>
                    <a:pt x="47191" y="3467"/>
                  </a:lnTo>
                  <a:lnTo>
                    <a:pt x="46608" y="3651"/>
                  </a:lnTo>
                  <a:lnTo>
                    <a:pt x="46025" y="3835"/>
                  </a:lnTo>
                  <a:lnTo>
                    <a:pt x="45442" y="3958"/>
                  </a:lnTo>
                  <a:lnTo>
                    <a:pt x="44859" y="4081"/>
                  </a:lnTo>
                  <a:lnTo>
                    <a:pt x="44245" y="4173"/>
                  </a:lnTo>
                  <a:lnTo>
                    <a:pt x="43386" y="4234"/>
                  </a:lnTo>
                  <a:lnTo>
                    <a:pt x="42527" y="4296"/>
                  </a:lnTo>
                  <a:lnTo>
                    <a:pt x="40778" y="4357"/>
                  </a:lnTo>
                  <a:lnTo>
                    <a:pt x="39765" y="4357"/>
                  </a:lnTo>
                  <a:lnTo>
                    <a:pt x="38722" y="4418"/>
                  </a:lnTo>
                  <a:lnTo>
                    <a:pt x="37710" y="4480"/>
                  </a:lnTo>
                  <a:lnTo>
                    <a:pt x="36697" y="4633"/>
                  </a:lnTo>
                  <a:lnTo>
                    <a:pt x="36206" y="4725"/>
                  </a:lnTo>
                  <a:lnTo>
                    <a:pt x="35715" y="4848"/>
                  </a:lnTo>
                  <a:lnTo>
                    <a:pt x="35255" y="4971"/>
                  </a:lnTo>
                  <a:lnTo>
                    <a:pt x="34764" y="5155"/>
                  </a:lnTo>
                  <a:lnTo>
                    <a:pt x="34334" y="5339"/>
                  </a:lnTo>
                  <a:lnTo>
                    <a:pt x="33874" y="5554"/>
                  </a:lnTo>
                  <a:lnTo>
                    <a:pt x="33445" y="5830"/>
                  </a:lnTo>
                  <a:lnTo>
                    <a:pt x="33046" y="6106"/>
                  </a:lnTo>
                  <a:lnTo>
                    <a:pt x="32647" y="6443"/>
                  </a:lnTo>
                  <a:lnTo>
                    <a:pt x="32309" y="6781"/>
                  </a:lnTo>
                  <a:lnTo>
                    <a:pt x="31972" y="7149"/>
                  </a:lnTo>
                  <a:lnTo>
                    <a:pt x="31634" y="7517"/>
                  </a:lnTo>
                  <a:lnTo>
                    <a:pt x="31051" y="8284"/>
                  </a:lnTo>
                  <a:lnTo>
                    <a:pt x="30499" y="9113"/>
                  </a:lnTo>
                  <a:lnTo>
                    <a:pt x="29732" y="10156"/>
                  </a:lnTo>
                  <a:lnTo>
                    <a:pt x="29364" y="10678"/>
                  </a:lnTo>
                  <a:lnTo>
                    <a:pt x="28934" y="11169"/>
                  </a:lnTo>
                  <a:lnTo>
                    <a:pt x="28597" y="11537"/>
                  </a:lnTo>
                  <a:lnTo>
                    <a:pt x="28229" y="11874"/>
                  </a:lnTo>
                  <a:lnTo>
                    <a:pt x="27461" y="12519"/>
                  </a:lnTo>
                  <a:lnTo>
                    <a:pt x="26633" y="13163"/>
                  </a:lnTo>
                  <a:lnTo>
                    <a:pt x="25835" y="13746"/>
                  </a:lnTo>
                  <a:lnTo>
                    <a:pt x="25099" y="14237"/>
                  </a:lnTo>
                  <a:lnTo>
                    <a:pt x="24393" y="14789"/>
                  </a:lnTo>
                  <a:lnTo>
                    <a:pt x="23718" y="15341"/>
                  </a:lnTo>
                  <a:lnTo>
                    <a:pt x="23074" y="15924"/>
                  </a:lnTo>
                  <a:lnTo>
                    <a:pt x="22583" y="16446"/>
                  </a:lnTo>
                  <a:lnTo>
                    <a:pt x="22123" y="16968"/>
                  </a:lnTo>
                  <a:lnTo>
                    <a:pt x="21693" y="17520"/>
                  </a:lnTo>
                  <a:lnTo>
                    <a:pt x="21264" y="18103"/>
                  </a:lnTo>
                  <a:lnTo>
                    <a:pt x="20466" y="19269"/>
                  </a:lnTo>
                  <a:lnTo>
                    <a:pt x="19699" y="20465"/>
                  </a:lnTo>
                  <a:lnTo>
                    <a:pt x="19054" y="21509"/>
                  </a:lnTo>
                  <a:lnTo>
                    <a:pt x="18410" y="22491"/>
                  </a:lnTo>
                  <a:lnTo>
                    <a:pt x="17704" y="23442"/>
                  </a:lnTo>
                  <a:lnTo>
                    <a:pt x="17367" y="23871"/>
                  </a:lnTo>
                  <a:lnTo>
                    <a:pt x="16999" y="24301"/>
                  </a:lnTo>
                  <a:lnTo>
                    <a:pt x="16630" y="24700"/>
                  </a:lnTo>
                  <a:lnTo>
                    <a:pt x="16232" y="25099"/>
                  </a:lnTo>
                  <a:lnTo>
                    <a:pt x="15802" y="25436"/>
                  </a:lnTo>
                  <a:lnTo>
                    <a:pt x="15372" y="25774"/>
                  </a:lnTo>
                  <a:lnTo>
                    <a:pt x="14912" y="26050"/>
                  </a:lnTo>
                  <a:lnTo>
                    <a:pt x="14452" y="26295"/>
                  </a:lnTo>
                  <a:lnTo>
                    <a:pt x="13930" y="26541"/>
                  </a:lnTo>
                  <a:lnTo>
                    <a:pt x="13409" y="26725"/>
                  </a:lnTo>
                  <a:lnTo>
                    <a:pt x="12764" y="26878"/>
                  </a:lnTo>
                  <a:lnTo>
                    <a:pt x="12120" y="26970"/>
                  </a:lnTo>
                  <a:lnTo>
                    <a:pt x="11445" y="27001"/>
                  </a:lnTo>
                  <a:lnTo>
                    <a:pt x="10801" y="27001"/>
                  </a:lnTo>
                  <a:lnTo>
                    <a:pt x="10126" y="26970"/>
                  </a:lnTo>
                  <a:lnTo>
                    <a:pt x="9451" y="26909"/>
                  </a:lnTo>
                  <a:lnTo>
                    <a:pt x="8131" y="26755"/>
                  </a:lnTo>
                  <a:lnTo>
                    <a:pt x="7303" y="26663"/>
                  </a:lnTo>
                  <a:lnTo>
                    <a:pt x="6474" y="26571"/>
                  </a:lnTo>
                  <a:lnTo>
                    <a:pt x="5738" y="26510"/>
                  </a:lnTo>
                  <a:lnTo>
                    <a:pt x="4940" y="26510"/>
                  </a:lnTo>
                  <a:lnTo>
                    <a:pt x="4511" y="26541"/>
                  </a:lnTo>
                  <a:lnTo>
                    <a:pt x="4050" y="26602"/>
                  </a:lnTo>
                  <a:lnTo>
                    <a:pt x="3590" y="26663"/>
                  </a:lnTo>
                  <a:lnTo>
                    <a:pt x="3161" y="26755"/>
                  </a:lnTo>
                  <a:lnTo>
                    <a:pt x="2700" y="26878"/>
                  </a:lnTo>
                  <a:lnTo>
                    <a:pt x="2271" y="27032"/>
                  </a:lnTo>
                  <a:lnTo>
                    <a:pt x="1841" y="27216"/>
                  </a:lnTo>
                  <a:lnTo>
                    <a:pt x="1412" y="27430"/>
                  </a:lnTo>
                  <a:lnTo>
                    <a:pt x="1013" y="27676"/>
                  </a:lnTo>
                  <a:lnTo>
                    <a:pt x="645" y="27983"/>
                  </a:lnTo>
                  <a:lnTo>
                    <a:pt x="307" y="28320"/>
                  </a:lnTo>
                  <a:lnTo>
                    <a:pt x="0" y="28719"/>
                  </a:lnTo>
                  <a:lnTo>
                    <a:pt x="215" y="28873"/>
                  </a:lnTo>
                  <a:lnTo>
                    <a:pt x="491" y="28504"/>
                  </a:lnTo>
                  <a:lnTo>
                    <a:pt x="829" y="28167"/>
                  </a:lnTo>
                  <a:lnTo>
                    <a:pt x="1166" y="27860"/>
                  </a:lnTo>
                  <a:lnTo>
                    <a:pt x="1565" y="27615"/>
                  </a:lnTo>
                  <a:lnTo>
                    <a:pt x="1964" y="27400"/>
                  </a:lnTo>
                  <a:lnTo>
                    <a:pt x="2363" y="27246"/>
                  </a:lnTo>
                  <a:lnTo>
                    <a:pt x="2792" y="27093"/>
                  </a:lnTo>
                  <a:lnTo>
                    <a:pt x="3222" y="26970"/>
                  </a:lnTo>
                  <a:lnTo>
                    <a:pt x="3682" y="26909"/>
                  </a:lnTo>
                  <a:lnTo>
                    <a:pt x="4112" y="26848"/>
                  </a:lnTo>
                  <a:lnTo>
                    <a:pt x="4541" y="26786"/>
                  </a:lnTo>
                  <a:lnTo>
                    <a:pt x="4971" y="26755"/>
                  </a:lnTo>
                  <a:lnTo>
                    <a:pt x="5738" y="26755"/>
                  </a:lnTo>
                  <a:lnTo>
                    <a:pt x="6444" y="26817"/>
                  </a:lnTo>
                  <a:lnTo>
                    <a:pt x="7272" y="26909"/>
                  </a:lnTo>
                  <a:lnTo>
                    <a:pt x="8101" y="27001"/>
                  </a:lnTo>
                  <a:lnTo>
                    <a:pt x="9451" y="27154"/>
                  </a:lnTo>
                  <a:lnTo>
                    <a:pt x="10126" y="27216"/>
                  </a:lnTo>
                  <a:lnTo>
                    <a:pt x="10801" y="27246"/>
                  </a:lnTo>
                  <a:lnTo>
                    <a:pt x="11476" y="27246"/>
                  </a:lnTo>
                  <a:lnTo>
                    <a:pt x="12151" y="27216"/>
                  </a:lnTo>
                  <a:lnTo>
                    <a:pt x="12795" y="27124"/>
                  </a:lnTo>
                  <a:lnTo>
                    <a:pt x="13470" y="26940"/>
                  </a:lnTo>
                  <a:lnTo>
                    <a:pt x="14022" y="26755"/>
                  </a:lnTo>
                  <a:lnTo>
                    <a:pt x="14544" y="26541"/>
                  </a:lnTo>
                  <a:lnTo>
                    <a:pt x="15035" y="26265"/>
                  </a:lnTo>
                  <a:lnTo>
                    <a:pt x="15495" y="25988"/>
                  </a:lnTo>
                  <a:lnTo>
                    <a:pt x="15955" y="25651"/>
                  </a:lnTo>
                  <a:lnTo>
                    <a:pt x="16354" y="25283"/>
                  </a:lnTo>
                  <a:lnTo>
                    <a:pt x="16784" y="24914"/>
                  </a:lnTo>
                  <a:lnTo>
                    <a:pt x="17152" y="24485"/>
                  </a:lnTo>
                  <a:lnTo>
                    <a:pt x="17520" y="24055"/>
                  </a:lnTo>
                  <a:lnTo>
                    <a:pt x="17888" y="23595"/>
                  </a:lnTo>
                  <a:lnTo>
                    <a:pt x="18594" y="22644"/>
                  </a:lnTo>
                  <a:lnTo>
                    <a:pt x="19269" y="21662"/>
                  </a:lnTo>
                  <a:lnTo>
                    <a:pt x="19913" y="20619"/>
                  </a:lnTo>
                  <a:lnTo>
                    <a:pt x="20681" y="19422"/>
                  </a:lnTo>
                  <a:lnTo>
                    <a:pt x="21448" y="18256"/>
                  </a:lnTo>
                  <a:lnTo>
                    <a:pt x="21877" y="17673"/>
                  </a:lnTo>
                  <a:lnTo>
                    <a:pt x="22307" y="17121"/>
                  </a:lnTo>
                  <a:lnTo>
                    <a:pt x="22767" y="16599"/>
                  </a:lnTo>
                  <a:lnTo>
                    <a:pt x="23227" y="16109"/>
                  </a:lnTo>
                  <a:lnTo>
                    <a:pt x="23872" y="15526"/>
                  </a:lnTo>
                  <a:lnTo>
                    <a:pt x="24547" y="14973"/>
                  </a:lnTo>
                  <a:lnTo>
                    <a:pt x="25252" y="14452"/>
                  </a:lnTo>
                  <a:lnTo>
                    <a:pt x="25958" y="13930"/>
                  </a:lnTo>
                  <a:lnTo>
                    <a:pt x="26786" y="13347"/>
                  </a:lnTo>
                  <a:lnTo>
                    <a:pt x="27615" y="12733"/>
                  </a:lnTo>
                  <a:lnTo>
                    <a:pt x="28382" y="12058"/>
                  </a:lnTo>
                  <a:lnTo>
                    <a:pt x="28750" y="11690"/>
                  </a:lnTo>
                  <a:lnTo>
                    <a:pt x="29118" y="11322"/>
                  </a:lnTo>
                  <a:lnTo>
                    <a:pt x="29548" y="10831"/>
                  </a:lnTo>
                  <a:lnTo>
                    <a:pt x="29947" y="10309"/>
                  </a:lnTo>
                  <a:lnTo>
                    <a:pt x="30683" y="9236"/>
                  </a:lnTo>
                  <a:lnTo>
                    <a:pt x="31235" y="8438"/>
                  </a:lnTo>
                  <a:lnTo>
                    <a:pt x="31818" y="7671"/>
                  </a:lnTo>
                  <a:lnTo>
                    <a:pt x="32125" y="7303"/>
                  </a:lnTo>
                  <a:lnTo>
                    <a:pt x="32463" y="6965"/>
                  </a:lnTo>
                  <a:lnTo>
                    <a:pt x="32800" y="6628"/>
                  </a:lnTo>
                  <a:lnTo>
                    <a:pt x="33169" y="6321"/>
                  </a:lnTo>
                  <a:lnTo>
                    <a:pt x="33598" y="6014"/>
                  </a:lnTo>
                  <a:lnTo>
                    <a:pt x="33997" y="5768"/>
                  </a:lnTo>
                  <a:lnTo>
                    <a:pt x="34427" y="5554"/>
                  </a:lnTo>
                  <a:lnTo>
                    <a:pt x="34887" y="5370"/>
                  </a:lnTo>
                  <a:lnTo>
                    <a:pt x="35347" y="5216"/>
                  </a:lnTo>
                  <a:lnTo>
                    <a:pt x="35807" y="5063"/>
                  </a:lnTo>
                  <a:lnTo>
                    <a:pt x="36267" y="4940"/>
                  </a:lnTo>
                  <a:lnTo>
                    <a:pt x="36758" y="4848"/>
                  </a:lnTo>
                  <a:lnTo>
                    <a:pt x="37740" y="4725"/>
                  </a:lnTo>
                  <a:lnTo>
                    <a:pt x="38753" y="4664"/>
                  </a:lnTo>
                  <a:lnTo>
                    <a:pt x="39765" y="4602"/>
                  </a:lnTo>
                  <a:lnTo>
                    <a:pt x="40778" y="4602"/>
                  </a:lnTo>
                  <a:lnTo>
                    <a:pt x="42527" y="4541"/>
                  </a:lnTo>
                  <a:lnTo>
                    <a:pt x="43417" y="4480"/>
                  </a:lnTo>
                  <a:lnTo>
                    <a:pt x="44276" y="4418"/>
                  </a:lnTo>
                  <a:lnTo>
                    <a:pt x="44889" y="4326"/>
                  </a:lnTo>
                  <a:lnTo>
                    <a:pt x="45503" y="4204"/>
                  </a:lnTo>
                  <a:lnTo>
                    <a:pt x="46086" y="4050"/>
                  </a:lnTo>
                  <a:lnTo>
                    <a:pt x="46669" y="3897"/>
                  </a:lnTo>
                  <a:lnTo>
                    <a:pt x="47283" y="3713"/>
                  </a:lnTo>
                  <a:lnTo>
                    <a:pt x="47835" y="3498"/>
                  </a:lnTo>
                  <a:lnTo>
                    <a:pt x="48418" y="3252"/>
                  </a:lnTo>
                  <a:lnTo>
                    <a:pt x="48970" y="3007"/>
                  </a:lnTo>
                  <a:lnTo>
                    <a:pt x="49523" y="2731"/>
                  </a:lnTo>
                  <a:lnTo>
                    <a:pt x="50044" y="2424"/>
                  </a:lnTo>
                  <a:lnTo>
                    <a:pt x="50566" y="2117"/>
                  </a:lnTo>
                  <a:lnTo>
                    <a:pt x="51087" y="1749"/>
                  </a:lnTo>
                  <a:lnTo>
                    <a:pt x="51578" y="1411"/>
                  </a:lnTo>
                  <a:lnTo>
                    <a:pt x="52039" y="1013"/>
                  </a:lnTo>
                  <a:lnTo>
                    <a:pt x="52529" y="614"/>
                  </a:lnTo>
                  <a:lnTo>
                    <a:pt x="52959" y="184"/>
                  </a:lnTo>
                  <a:lnTo>
                    <a:pt x="52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6610206" y="1113951"/>
              <a:ext cx="1583250" cy="951950"/>
            </a:xfrm>
            <a:custGeom>
              <a:avLst/>
              <a:gdLst/>
              <a:ahLst/>
              <a:cxnLst/>
              <a:rect l="l" t="t" r="r" b="b"/>
              <a:pathLst>
                <a:path w="63330" h="38078" extrusionOk="0">
                  <a:moveTo>
                    <a:pt x="63177" y="0"/>
                  </a:moveTo>
                  <a:lnTo>
                    <a:pt x="62164" y="614"/>
                  </a:lnTo>
                  <a:lnTo>
                    <a:pt x="61090" y="1197"/>
                  </a:lnTo>
                  <a:lnTo>
                    <a:pt x="59986" y="1719"/>
                  </a:lnTo>
                  <a:lnTo>
                    <a:pt x="58881" y="2179"/>
                  </a:lnTo>
                  <a:lnTo>
                    <a:pt x="57746" y="2578"/>
                  </a:lnTo>
                  <a:lnTo>
                    <a:pt x="56580" y="2915"/>
                  </a:lnTo>
                  <a:lnTo>
                    <a:pt x="55383" y="3191"/>
                  </a:lnTo>
                  <a:lnTo>
                    <a:pt x="54187" y="3406"/>
                  </a:lnTo>
                  <a:lnTo>
                    <a:pt x="52622" y="3621"/>
                  </a:lnTo>
                  <a:lnTo>
                    <a:pt x="51548" y="3744"/>
                  </a:lnTo>
                  <a:lnTo>
                    <a:pt x="50474" y="3928"/>
                  </a:lnTo>
                  <a:lnTo>
                    <a:pt x="49922" y="4020"/>
                  </a:lnTo>
                  <a:lnTo>
                    <a:pt x="49400" y="4173"/>
                  </a:lnTo>
                  <a:lnTo>
                    <a:pt x="48848" y="4327"/>
                  </a:lnTo>
                  <a:lnTo>
                    <a:pt x="48326" y="4511"/>
                  </a:lnTo>
                  <a:lnTo>
                    <a:pt x="47866" y="4695"/>
                  </a:lnTo>
                  <a:lnTo>
                    <a:pt x="47436" y="4940"/>
                  </a:lnTo>
                  <a:lnTo>
                    <a:pt x="47007" y="5186"/>
                  </a:lnTo>
                  <a:lnTo>
                    <a:pt x="46577" y="5431"/>
                  </a:lnTo>
                  <a:lnTo>
                    <a:pt x="46178" y="5738"/>
                  </a:lnTo>
                  <a:lnTo>
                    <a:pt x="45779" y="6014"/>
                  </a:lnTo>
                  <a:lnTo>
                    <a:pt x="45012" y="6659"/>
                  </a:lnTo>
                  <a:lnTo>
                    <a:pt x="44307" y="7364"/>
                  </a:lnTo>
                  <a:lnTo>
                    <a:pt x="43601" y="8101"/>
                  </a:lnTo>
                  <a:lnTo>
                    <a:pt x="42926" y="8837"/>
                  </a:lnTo>
                  <a:lnTo>
                    <a:pt x="42251" y="9604"/>
                  </a:lnTo>
                  <a:lnTo>
                    <a:pt x="40993" y="11046"/>
                  </a:lnTo>
                  <a:lnTo>
                    <a:pt x="40318" y="11721"/>
                  </a:lnTo>
                  <a:lnTo>
                    <a:pt x="39643" y="12396"/>
                  </a:lnTo>
                  <a:lnTo>
                    <a:pt x="38937" y="13010"/>
                  </a:lnTo>
                  <a:lnTo>
                    <a:pt x="38201" y="13593"/>
                  </a:lnTo>
                  <a:lnTo>
                    <a:pt x="37802" y="13838"/>
                  </a:lnTo>
                  <a:lnTo>
                    <a:pt x="37403" y="14084"/>
                  </a:lnTo>
                  <a:lnTo>
                    <a:pt x="37004" y="14329"/>
                  </a:lnTo>
                  <a:lnTo>
                    <a:pt x="36575" y="14513"/>
                  </a:lnTo>
                  <a:lnTo>
                    <a:pt x="36114" y="14697"/>
                  </a:lnTo>
                  <a:lnTo>
                    <a:pt x="35685" y="14882"/>
                  </a:lnTo>
                  <a:lnTo>
                    <a:pt x="34764" y="15158"/>
                  </a:lnTo>
                  <a:lnTo>
                    <a:pt x="33813" y="15373"/>
                  </a:lnTo>
                  <a:lnTo>
                    <a:pt x="32893" y="15557"/>
                  </a:lnTo>
                  <a:lnTo>
                    <a:pt x="31727" y="15833"/>
                  </a:lnTo>
                  <a:lnTo>
                    <a:pt x="31113" y="15955"/>
                  </a:lnTo>
                  <a:lnTo>
                    <a:pt x="30561" y="16109"/>
                  </a:lnTo>
                  <a:lnTo>
                    <a:pt x="29978" y="16293"/>
                  </a:lnTo>
                  <a:lnTo>
                    <a:pt x="29425" y="16508"/>
                  </a:lnTo>
                  <a:lnTo>
                    <a:pt x="28873" y="16753"/>
                  </a:lnTo>
                  <a:lnTo>
                    <a:pt x="28351" y="17060"/>
                  </a:lnTo>
                  <a:lnTo>
                    <a:pt x="27769" y="17428"/>
                  </a:lnTo>
                  <a:lnTo>
                    <a:pt x="27247" y="17858"/>
                  </a:lnTo>
                  <a:lnTo>
                    <a:pt x="26756" y="18318"/>
                  </a:lnTo>
                  <a:lnTo>
                    <a:pt x="26265" y="18809"/>
                  </a:lnTo>
                  <a:lnTo>
                    <a:pt x="25835" y="19331"/>
                  </a:lnTo>
                  <a:lnTo>
                    <a:pt x="25406" y="19852"/>
                  </a:lnTo>
                  <a:lnTo>
                    <a:pt x="24577" y="20957"/>
                  </a:lnTo>
                  <a:lnTo>
                    <a:pt x="24025" y="21693"/>
                  </a:lnTo>
                  <a:lnTo>
                    <a:pt x="23412" y="22460"/>
                  </a:lnTo>
                  <a:lnTo>
                    <a:pt x="22798" y="23166"/>
                  </a:lnTo>
                  <a:lnTo>
                    <a:pt x="22460" y="23534"/>
                  </a:lnTo>
                  <a:lnTo>
                    <a:pt x="22123" y="23841"/>
                  </a:lnTo>
                  <a:lnTo>
                    <a:pt x="21571" y="24332"/>
                  </a:lnTo>
                  <a:lnTo>
                    <a:pt x="20957" y="24792"/>
                  </a:lnTo>
                  <a:lnTo>
                    <a:pt x="20343" y="25191"/>
                  </a:lnTo>
                  <a:lnTo>
                    <a:pt x="19699" y="25590"/>
                  </a:lnTo>
                  <a:lnTo>
                    <a:pt x="19055" y="25958"/>
                  </a:lnTo>
                  <a:lnTo>
                    <a:pt x="18380" y="26296"/>
                  </a:lnTo>
                  <a:lnTo>
                    <a:pt x="17029" y="26940"/>
                  </a:lnTo>
                  <a:lnTo>
                    <a:pt x="16017" y="27431"/>
                  </a:lnTo>
                  <a:lnTo>
                    <a:pt x="14943" y="27983"/>
                  </a:lnTo>
                  <a:lnTo>
                    <a:pt x="13869" y="28535"/>
                  </a:lnTo>
                  <a:lnTo>
                    <a:pt x="12826" y="29118"/>
                  </a:lnTo>
                  <a:lnTo>
                    <a:pt x="11783" y="29732"/>
                  </a:lnTo>
                  <a:lnTo>
                    <a:pt x="10770" y="30346"/>
                  </a:lnTo>
                  <a:lnTo>
                    <a:pt x="9758" y="30990"/>
                  </a:lnTo>
                  <a:lnTo>
                    <a:pt x="7733" y="32309"/>
                  </a:lnTo>
                  <a:lnTo>
                    <a:pt x="5769" y="33690"/>
                  </a:lnTo>
                  <a:lnTo>
                    <a:pt x="3805" y="35071"/>
                  </a:lnTo>
                  <a:lnTo>
                    <a:pt x="0" y="37894"/>
                  </a:lnTo>
                  <a:lnTo>
                    <a:pt x="123" y="38078"/>
                  </a:lnTo>
                  <a:lnTo>
                    <a:pt x="3959" y="35255"/>
                  </a:lnTo>
                  <a:lnTo>
                    <a:pt x="5892" y="33874"/>
                  </a:lnTo>
                  <a:lnTo>
                    <a:pt x="7886" y="32524"/>
                  </a:lnTo>
                  <a:lnTo>
                    <a:pt x="9880" y="31205"/>
                  </a:lnTo>
                  <a:lnTo>
                    <a:pt x="10893" y="30561"/>
                  </a:lnTo>
                  <a:lnTo>
                    <a:pt x="11905" y="29947"/>
                  </a:lnTo>
                  <a:lnTo>
                    <a:pt x="12949" y="29333"/>
                  </a:lnTo>
                  <a:lnTo>
                    <a:pt x="13992" y="28750"/>
                  </a:lnTo>
                  <a:lnTo>
                    <a:pt x="15066" y="28198"/>
                  </a:lnTo>
                  <a:lnTo>
                    <a:pt x="16109" y="27646"/>
                  </a:lnTo>
                  <a:lnTo>
                    <a:pt x="17122" y="27155"/>
                  </a:lnTo>
                  <a:lnTo>
                    <a:pt x="18502" y="26510"/>
                  </a:lnTo>
                  <a:lnTo>
                    <a:pt x="19177" y="26142"/>
                  </a:lnTo>
                  <a:lnTo>
                    <a:pt x="19822" y="25774"/>
                  </a:lnTo>
                  <a:lnTo>
                    <a:pt x="20497" y="25406"/>
                  </a:lnTo>
                  <a:lnTo>
                    <a:pt x="21110" y="24976"/>
                  </a:lnTo>
                  <a:lnTo>
                    <a:pt x="21724" y="24516"/>
                  </a:lnTo>
                  <a:lnTo>
                    <a:pt x="22307" y="24025"/>
                  </a:lnTo>
                  <a:lnTo>
                    <a:pt x="22644" y="23688"/>
                  </a:lnTo>
                  <a:lnTo>
                    <a:pt x="22982" y="23350"/>
                  </a:lnTo>
                  <a:lnTo>
                    <a:pt x="23596" y="22614"/>
                  </a:lnTo>
                  <a:lnTo>
                    <a:pt x="24209" y="21847"/>
                  </a:lnTo>
                  <a:lnTo>
                    <a:pt x="24792" y="21110"/>
                  </a:lnTo>
                  <a:lnTo>
                    <a:pt x="25590" y="20036"/>
                  </a:lnTo>
                  <a:lnTo>
                    <a:pt x="26020" y="19515"/>
                  </a:lnTo>
                  <a:lnTo>
                    <a:pt x="26449" y="18993"/>
                  </a:lnTo>
                  <a:lnTo>
                    <a:pt x="26909" y="18502"/>
                  </a:lnTo>
                  <a:lnTo>
                    <a:pt x="27400" y="18042"/>
                  </a:lnTo>
                  <a:lnTo>
                    <a:pt x="27922" y="17643"/>
                  </a:lnTo>
                  <a:lnTo>
                    <a:pt x="28474" y="17275"/>
                  </a:lnTo>
                  <a:lnTo>
                    <a:pt x="28996" y="16999"/>
                  </a:lnTo>
                  <a:lnTo>
                    <a:pt x="29517" y="16753"/>
                  </a:lnTo>
                  <a:lnTo>
                    <a:pt x="30070" y="16538"/>
                  </a:lnTo>
                  <a:lnTo>
                    <a:pt x="30622" y="16354"/>
                  </a:lnTo>
                  <a:lnTo>
                    <a:pt x="31205" y="16201"/>
                  </a:lnTo>
                  <a:lnTo>
                    <a:pt x="31788" y="16048"/>
                  </a:lnTo>
                  <a:lnTo>
                    <a:pt x="32923" y="15802"/>
                  </a:lnTo>
                  <a:lnTo>
                    <a:pt x="33874" y="15618"/>
                  </a:lnTo>
                  <a:lnTo>
                    <a:pt x="34826" y="15373"/>
                  </a:lnTo>
                  <a:lnTo>
                    <a:pt x="35746" y="15096"/>
                  </a:lnTo>
                  <a:lnTo>
                    <a:pt x="36206" y="14943"/>
                  </a:lnTo>
                  <a:lnTo>
                    <a:pt x="36667" y="14759"/>
                  </a:lnTo>
                  <a:lnTo>
                    <a:pt x="37096" y="14544"/>
                  </a:lnTo>
                  <a:lnTo>
                    <a:pt x="37526" y="14299"/>
                  </a:lnTo>
                  <a:lnTo>
                    <a:pt x="37925" y="14053"/>
                  </a:lnTo>
                  <a:lnTo>
                    <a:pt x="38323" y="13808"/>
                  </a:lnTo>
                  <a:lnTo>
                    <a:pt x="39091" y="13225"/>
                  </a:lnTo>
                  <a:lnTo>
                    <a:pt x="39796" y="12580"/>
                  </a:lnTo>
                  <a:lnTo>
                    <a:pt x="40502" y="11905"/>
                  </a:lnTo>
                  <a:lnTo>
                    <a:pt x="41146" y="11200"/>
                  </a:lnTo>
                  <a:lnTo>
                    <a:pt x="42435" y="9758"/>
                  </a:lnTo>
                  <a:lnTo>
                    <a:pt x="43110" y="9021"/>
                  </a:lnTo>
                  <a:lnTo>
                    <a:pt x="43785" y="8285"/>
                  </a:lnTo>
                  <a:lnTo>
                    <a:pt x="44460" y="7548"/>
                  </a:lnTo>
                  <a:lnTo>
                    <a:pt x="45166" y="6873"/>
                  </a:lnTo>
                  <a:lnTo>
                    <a:pt x="45933" y="6229"/>
                  </a:lnTo>
                  <a:lnTo>
                    <a:pt x="46301" y="5922"/>
                  </a:lnTo>
                  <a:lnTo>
                    <a:pt x="46700" y="5646"/>
                  </a:lnTo>
                  <a:lnTo>
                    <a:pt x="47129" y="5401"/>
                  </a:lnTo>
                  <a:lnTo>
                    <a:pt x="47559" y="5155"/>
                  </a:lnTo>
                  <a:lnTo>
                    <a:pt x="47989" y="4940"/>
                  </a:lnTo>
                  <a:lnTo>
                    <a:pt x="48418" y="4726"/>
                  </a:lnTo>
                  <a:lnTo>
                    <a:pt x="48940" y="4541"/>
                  </a:lnTo>
                  <a:lnTo>
                    <a:pt x="49461" y="4388"/>
                  </a:lnTo>
                  <a:lnTo>
                    <a:pt x="49983" y="4265"/>
                  </a:lnTo>
                  <a:lnTo>
                    <a:pt x="50505" y="4173"/>
                  </a:lnTo>
                  <a:lnTo>
                    <a:pt x="51578" y="3989"/>
                  </a:lnTo>
                  <a:lnTo>
                    <a:pt x="52652" y="3866"/>
                  </a:lnTo>
                  <a:lnTo>
                    <a:pt x="54248" y="3652"/>
                  </a:lnTo>
                  <a:lnTo>
                    <a:pt x="55445" y="3437"/>
                  </a:lnTo>
                  <a:lnTo>
                    <a:pt x="56641" y="3161"/>
                  </a:lnTo>
                  <a:lnTo>
                    <a:pt x="57807" y="2823"/>
                  </a:lnTo>
                  <a:lnTo>
                    <a:pt x="58973" y="2394"/>
                  </a:lnTo>
                  <a:lnTo>
                    <a:pt x="60108" y="1933"/>
                  </a:lnTo>
                  <a:lnTo>
                    <a:pt x="61213" y="1412"/>
                  </a:lnTo>
                  <a:lnTo>
                    <a:pt x="62287" y="829"/>
                  </a:lnTo>
                  <a:lnTo>
                    <a:pt x="63330" y="184"/>
                  </a:lnTo>
                  <a:lnTo>
                    <a:pt x="63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AADFA95B-2203-B2AB-03C7-E39FBD9EE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48" y="865064"/>
            <a:ext cx="7983785" cy="395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49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39"/>
          <p:cNvGrpSpPr/>
          <p:nvPr/>
        </p:nvGrpSpPr>
        <p:grpSpPr>
          <a:xfrm>
            <a:off x="3417724" y="271264"/>
            <a:ext cx="7107626" cy="4122043"/>
            <a:chOff x="2892374" y="564814"/>
            <a:chExt cx="7107626" cy="4122043"/>
          </a:xfrm>
        </p:grpSpPr>
        <p:sp>
          <p:nvSpPr>
            <p:cNvPr id="557" name="Google Shape;557;p39"/>
            <p:cNvSpPr/>
            <p:nvPr/>
          </p:nvSpPr>
          <p:spPr>
            <a:xfrm>
              <a:off x="6411984" y="1366434"/>
              <a:ext cx="909256" cy="1541335"/>
            </a:xfrm>
            <a:custGeom>
              <a:avLst/>
              <a:gdLst/>
              <a:ahLst/>
              <a:cxnLst/>
              <a:rect l="l" t="t" r="r" b="b"/>
              <a:pathLst>
                <a:path w="15664" h="26553" extrusionOk="0">
                  <a:moveTo>
                    <a:pt x="11815" y="1"/>
                  </a:moveTo>
                  <a:lnTo>
                    <a:pt x="11691" y="22"/>
                  </a:lnTo>
                  <a:lnTo>
                    <a:pt x="11568" y="83"/>
                  </a:lnTo>
                  <a:lnTo>
                    <a:pt x="11423" y="145"/>
                  </a:lnTo>
                  <a:lnTo>
                    <a:pt x="11197" y="310"/>
                  </a:lnTo>
                  <a:lnTo>
                    <a:pt x="10703" y="660"/>
                  </a:lnTo>
                  <a:lnTo>
                    <a:pt x="10189" y="989"/>
                  </a:lnTo>
                  <a:lnTo>
                    <a:pt x="9653" y="1256"/>
                  </a:lnTo>
                  <a:lnTo>
                    <a:pt x="9098" y="1503"/>
                  </a:lnTo>
                  <a:lnTo>
                    <a:pt x="8521" y="1709"/>
                  </a:lnTo>
                  <a:lnTo>
                    <a:pt x="7924" y="1874"/>
                  </a:lnTo>
                  <a:lnTo>
                    <a:pt x="7348" y="1997"/>
                  </a:lnTo>
                  <a:lnTo>
                    <a:pt x="6731" y="2080"/>
                  </a:lnTo>
                  <a:lnTo>
                    <a:pt x="6587" y="2039"/>
                  </a:lnTo>
                  <a:lnTo>
                    <a:pt x="6525" y="2183"/>
                  </a:lnTo>
                  <a:lnTo>
                    <a:pt x="6463" y="2327"/>
                  </a:lnTo>
                  <a:lnTo>
                    <a:pt x="6360" y="2471"/>
                  </a:lnTo>
                  <a:lnTo>
                    <a:pt x="6257" y="2574"/>
                  </a:lnTo>
                  <a:lnTo>
                    <a:pt x="6134" y="2677"/>
                  </a:lnTo>
                  <a:lnTo>
                    <a:pt x="6010" y="2780"/>
                  </a:lnTo>
                  <a:lnTo>
                    <a:pt x="5722" y="2965"/>
                  </a:lnTo>
                  <a:lnTo>
                    <a:pt x="5084" y="3274"/>
                  </a:lnTo>
                  <a:lnTo>
                    <a:pt x="4755" y="3438"/>
                  </a:lnTo>
                  <a:lnTo>
                    <a:pt x="4467" y="3623"/>
                  </a:lnTo>
                  <a:lnTo>
                    <a:pt x="4343" y="3747"/>
                  </a:lnTo>
                  <a:lnTo>
                    <a:pt x="4220" y="3870"/>
                  </a:lnTo>
                  <a:lnTo>
                    <a:pt x="4096" y="3994"/>
                  </a:lnTo>
                  <a:lnTo>
                    <a:pt x="3993" y="4138"/>
                  </a:lnTo>
                  <a:lnTo>
                    <a:pt x="3787" y="4426"/>
                  </a:lnTo>
                  <a:lnTo>
                    <a:pt x="3643" y="4756"/>
                  </a:lnTo>
                  <a:lnTo>
                    <a:pt x="3499" y="5085"/>
                  </a:lnTo>
                  <a:lnTo>
                    <a:pt x="3396" y="5435"/>
                  </a:lnTo>
                  <a:lnTo>
                    <a:pt x="3190" y="6135"/>
                  </a:lnTo>
                  <a:lnTo>
                    <a:pt x="1606" y="12412"/>
                  </a:lnTo>
                  <a:lnTo>
                    <a:pt x="1853" y="12371"/>
                  </a:lnTo>
                  <a:lnTo>
                    <a:pt x="2058" y="12289"/>
                  </a:lnTo>
                  <a:lnTo>
                    <a:pt x="2264" y="12186"/>
                  </a:lnTo>
                  <a:lnTo>
                    <a:pt x="2470" y="12062"/>
                  </a:lnTo>
                  <a:lnTo>
                    <a:pt x="2655" y="11918"/>
                  </a:lnTo>
                  <a:lnTo>
                    <a:pt x="2820" y="11774"/>
                  </a:lnTo>
                  <a:lnTo>
                    <a:pt x="2985" y="11610"/>
                  </a:lnTo>
                  <a:lnTo>
                    <a:pt x="3149" y="11424"/>
                  </a:lnTo>
                  <a:lnTo>
                    <a:pt x="3293" y="11239"/>
                  </a:lnTo>
                  <a:lnTo>
                    <a:pt x="3437" y="11033"/>
                  </a:lnTo>
                  <a:lnTo>
                    <a:pt x="3684" y="10622"/>
                  </a:lnTo>
                  <a:lnTo>
                    <a:pt x="3911" y="10169"/>
                  </a:lnTo>
                  <a:lnTo>
                    <a:pt x="4096" y="9716"/>
                  </a:lnTo>
                  <a:lnTo>
                    <a:pt x="4446" y="8831"/>
                  </a:lnTo>
                  <a:lnTo>
                    <a:pt x="4631" y="8378"/>
                  </a:lnTo>
                  <a:lnTo>
                    <a:pt x="4816" y="7925"/>
                  </a:lnTo>
                  <a:lnTo>
                    <a:pt x="5043" y="7514"/>
                  </a:lnTo>
                  <a:lnTo>
                    <a:pt x="5166" y="7308"/>
                  </a:lnTo>
                  <a:lnTo>
                    <a:pt x="5310" y="7123"/>
                  </a:lnTo>
                  <a:lnTo>
                    <a:pt x="5455" y="6937"/>
                  </a:lnTo>
                  <a:lnTo>
                    <a:pt x="5599" y="6752"/>
                  </a:lnTo>
                  <a:lnTo>
                    <a:pt x="5784" y="6587"/>
                  </a:lnTo>
                  <a:lnTo>
                    <a:pt x="5948" y="6443"/>
                  </a:lnTo>
                  <a:lnTo>
                    <a:pt x="6134" y="6320"/>
                  </a:lnTo>
                  <a:lnTo>
                    <a:pt x="6319" y="6196"/>
                  </a:lnTo>
                  <a:lnTo>
                    <a:pt x="6525" y="6093"/>
                  </a:lnTo>
                  <a:lnTo>
                    <a:pt x="6710" y="6011"/>
                  </a:lnTo>
                  <a:lnTo>
                    <a:pt x="6916" y="5929"/>
                  </a:lnTo>
                  <a:lnTo>
                    <a:pt x="7122" y="5867"/>
                  </a:lnTo>
                  <a:lnTo>
                    <a:pt x="7554" y="5764"/>
                  </a:lnTo>
                  <a:lnTo>
                    <a:pt x="8007" y="5702"/>
                  </a:lnTo>
                  <a:lnTo>
                    <a:pt x="8460" y="5682"/>
                  </a:lnTo>
                  <a:lnTo>
                    <a:pt x="8912" y="5661"/>
                  </a:lnTo>
                  <a:lnTo>
                    <a:pt x="9365" y="5682"/>
                  </a:lnTo>
                  <a:lnTo>
                    <a:pt x="9839" y="5723"/>
                  </a:lnTo>
                  <a:lnTo>
                    <a:pt x="10333" y="5785"/>
                  </a:lnTo>
                  <a:lnTo>
                    <a:pt x="10580" y="5846"/>
                  </a:lnTo>
                  <a:lnTo>
                    <a:pt x="10806" y="5908"/>
                  </a:lnTo>
                  <a:lnTo>
                    <a:pt x="11053" y="5990"/>
                  </a:lnTo>
                  <a:lnTo>
                    <a:pt x="11259" y="6093"/>
                  </a:lnTo>
                  <a:lnTo>
                    <a:pt x="11506" y="6217"/>
                  </a:lnTo>
                  <a:lnTo>
                    <a:pt x="11732" y="6382"/>
                  </a:lnTo>
                  <a:lnTo>
                    <a:pt x="11959" y="6567"/>
                  </a:lnTo>
                  <a:lnTo>
                    <a:pt x="12144" y="6773"/>
                  </a:lnTo>
                  <a:lnTo>
                    <a:pt x="12309" y="6999"/>
                  </a:lnTo>
                  <a:lnTo>
                    <a:pt x="12453" y="7246"/>
                  </a:lnTo>
                  <a:lnTo>
                    <a:pt x="12576" y="7493"/>
                  </a:lnTo>
                  <a:lnTo>
                    <a:pt x="12679" y="7761"/>
                  </a:lnTo>
                  <a:lnTo>
                    <a:pt x="12761" y="8049"/>
                  </a:lnTo>
                  <a:lnTo>
                    <a:pt x="12803" y="8316"/>
                  </a:lnTo>
                  <a:lnTo>
                    <a:pt x="12823" y="8604"/>
                  </a:lnTo>
                  <a:lnTo>
                    <a:pt x="12823" y="8872"/>
                  </a:lnTo>
                  <a:lnTo>
                    <a:pt x="12803" y="9160"/>
                  </a:lnTo>
                  <a:lnTo>
                    <a:pt x="12741" y="9428"/>
                  </a:lnTo>
                  <a:lnTo>
                    <a:pt x="12658" y="9695"/>
                  </a:lnTo>
                  <a:lnTo>
                    <a:pt x="12556" y="9963"/>
                  </a:lnTo>
                  <a:lnTo>
                    <a:pt x="12453" y="10128"/>
                  </a:lnTo>
                  <a:lnTo>
                    <a:pt x="12329" y="10313"/>
                  </a:lnTo>
                  <a:lnTo>
                    <a:pt x="12082" y="10622"/>
                  </a:lnTo>
                  <a:lnTo>
                    <a:pt x="11815" y="10910"/>
                  </a:lnTo>
                  <a:lnTo>
                    <a:pt x="11485" y="11177"/>
                  </a:lnTo>
                  <a:lnTo>
                    <a:pt x="11156" y="11424"/>
                  </a:lnTo>
                  <a:lnTo>
                    <a:pt x="10806" y="11651"/>
                  </a:lnTo>
                  <a:lnTo>
                    <a:pt x="10106" y="12062"/>
                  </a:lnTo>
                  <a:lnTo>
                    <a:pt x="1194" y="17187"/>
                  </a:lnTo>
                  <a:lnTo>
                    <a:pt x="926" y="17352"/>
                  </a:lnTo>
                  <a:lnTo>
                    <a:pt x="823" y="17455"/>
                  </a:lnTo>
                  <a:lnTo>
                    <a:pt x="720" y="17558"/>
                  </a:lnTo>
                  <a:lnTo>
                    <a:pt x="659" y="17681"/>
                  </a:lnTo>
                  <a:lnTo>
                    <a:pt x="597" y="17825"/>
                  </a:lnTo>
                  <a:lnTo>
                    <a:pt x="535" y="18093"/>
                  </a:lnTo>
                  <a:lnTo>
                    <a:pt x="391" y="19102"/>
                  </a:lnTo>
                  <a:lnTo>
                    <a:pt x="247" y="20110"/>
                  </a:lnTo>
                  <a:lnTo>
                    <a:pt x="144" y="21119"/>
                  </a:lnTo>
                  <a:lnTo>
                    <a:pt x="82" y="22127"/>
                  </a:lnTo>
                  <a:lnTo>
                    <a:pt x="21" y="23136"/>
                  </a:lnTo>
                  <a:lnTo>
                    <a:pt x="0" y="24144"/>
                  </a:lnTo>
                  <a:lnTo>
                    <a:pt x="0" y="25153"/>
                  </a:lnTo>
                  <a:lnTo>
                    <a:pt x="41" y="26182"/>
                  </a:lnTo>
                  <a:lnTo>
                    <a:pt x="2285" y="26223"/>
                  </a:lnTo>
                  <a:lnTo>
                    <a:pt x="4528" y="26223"/>
                  </a:lnTo>
                  <a:lnTo>
                    <a:pt x="6792" y="26203"/>
                  </a:lnTo>
                  <a:lnTo>
                    <a:pt x="9036" y="26120"/>
                  </a:lnTo>
                  <a:lnTo>
                    <a:pt x="9921" y="26120"/>
                  </a:lnTo>
                  <a:lnTo>
                    <a:pt x="10147" y="26141"/>
                  </a:lnTo>
                  <a:lnTo>
                    <a:pt x="10374" y="26161"/>
                  </a:lnTo>
                  <a:lnTo>
                    <a:pt x="10580" y="26203"/>
                  </a:lnTo>
                  <a:lnTo>
                    <a:pt x="10806" y="26264"/>
                  </a:lnTo>
                  <a:lnTo>
                    <a:pt x="11218" y="26408"/>
                  </a:lnTo>
                  <a:lnTo>
                    <a:pt x="11423" y="26470"/>
                  </a:lnTo>
                  <a:lnTo>
                    <a:pt x="11629" y="26532"/>
                  </a:lnTo>
                  <a:lnTo>
                    <a:pt x="11835" y="26552"/>
                  </a:lnTo>
                  <a:lnTo>
                    <a:pt x="12020" y="26532"/>
                  </a:lnTo>
                  <a:lnTo>
                    <a:pt x="12123" y="26511"/>
                  </a:lnTo>
                  <a:lnTo>
                    <a:pt x="12206" y="26491"/>
                  </a:lnTo>
                  <a:lnTo>
                    <a:pt x="12288" y="26429"/>
                  </a:lnTo>
                  <a:lnTo>
                    <a:pt x="12370" y="26367"/>
                  </a:lnTo>
                  <a:lnTo>
                    <a:pt x="12473" y="26264"/>
                  </a:lnTo>
                  <a:lnTo>
                    <a:pt x="12535" y="26141"/>
                  </a:lnTo>
                  <a:lnTo>
                    <a:pt x="12576" y="26017"/>
                  </a:lnTo>
                  <a:lnTo>
                    <a:pt x="12597" y="25873"/>
                  </a:lnTo>
                  <a:lnTo>
                    <a:pt x="12638" y="25585"/>
                  </a:lnTo>
                  <a:lnTo>
                    <a:pt x="12638" y="25276"/>
                  </a:lnTo>
                  <a:lnTo>
                    <a:pt x="12679" y="25009"/>
                  </a:lnTo>
                  <a:lnTo>
                    <a:pt x="12761" y="24721"/>
                  </a:lnTo>
                  <a:lnTo>
                    <a:pt x="12844" y="24453"/>
                  </a:lnTo>
                  <a:lnTo>
                    <a:pt x="12947" y="24185"/>
                  </a:lnTo>
                  <a:lnTo>
                    <a:pt x="13194" y="23671"/>
                  </a:lnTo>
                  <a:lnTo>
                    <a:pt x="13420" y="23136"/>
                  </a:lnTo>
                  <a:lnTo>
                    <a:pt x="13585" y="22683"/>
                  </a:lnTo>
                  <a:lnTo>
                    <a:pt x="13708" y="22230"/>
                  </a:lnTo>
                  <a:lnTo>
                    <a:pt x="13832" y="21757"/>
                  </a:lnTo>
                  <a:lnTo>
                    <a:pt x="13935" y="21283"/>
                  </a:lnTo>
                  <a:lnTo>
                    <a:pt x="15231" y="15500"/>
                  </a:lnTo>
                  <a:lnTo>
                    <a:pt x="15375" y="14882"/>
                  </a:lnTo>
                  <a:lnTo>
                    <a:pt x="15499" y="14285"/>
                  </a:lnTo>
                  <a:lnTo>
                    <a:pt x="15581" y="13668"/>
                  </a:lnTo>
                  <a:lnTo>
                    <a:pt x="15643" y="13050"/>
                  </a:lnTo>
                  <a:lnTo>
                    <a:pt x="15664" y="12556"/>
                  </a:lnTo>
                  <a:lnTo>
                    <a:pt x="15643" y="12062"/>
                  </a:lnTo>
                  <a:lnTo>
                    <a:pt x="15561" y="11054"/>
                  </a:lnTo>
                  <a:lnTo>
                    <a:pt x="15334" y="8255"/>
                  </a:lnTo>
                  <a:lnTo>
                    <a:pt x="15272" y="7678"/>
                  </a:lnTo>
                  <a:lnTo>
                    <a:pt x="15211" y="7102"/>
                  </a:lnTo>
                  <a:lnTo>
                    <a:pt x="15128" y="6546"/>
                  </a:lnTo>
                  <a:lnTo>
                    <a:pt x="15067" y="6258"/>
                  </a:lnTo>
                  <a:lnTo>
                    <a:pt x="14984" y="5970"/>
                  </a:lnTo>
                  <a:lnTo>
                    <a:pt x="14840" y="5517"/>
                  </a:lnTo>
                  <a:lnTo>
                    <a:pt x="14634" y="5044"/>
                  </a:lnTo>
                  <a:lnTo>
                    <a:pt x="14429" y="4591"/>
                  </a:lnTo>
                  <a:lnTo>
                    <a:pt x="14223" y="4159"/>
                  </a:lnTo>
                  <a:lnTo>
                    <a:pt x="12329" y="330"/>
                  </a:lnTo>
                  <a:lnTo>
                    <a:pt x="12267" y="207"/>
                  </a:lnTo>
                  <a:lnTo>
                    <a:pt x="12164" y="83"/>
                  </a:lnTo>
                  <a:lnTo>
                    <a:pt x="12062" y="22"/>
                  </a:lnTo>
                  <a:lnTo>
                    <a:pt x="11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9"/>
            <p:cNvGrpSpPr/>
            <p:nvPr/>
          </p:nvGrpSpPr>
          <p:grpSpPr>
            <a:xfrm>
              <a:off x="2892374" y="564814"/>
              <a:ext cx="7107626" cy="4122043"/>
              <a:chOff x="4320750" y="920150"/>
              <a:chExt cx="3061125" cy="1775289"/>
            </a:xfrm>
          </p:grpSpPr>
          <p:sp>
            <p:nvSpPr>
              <p:cNvPr id="559" name="Google Shape;559;p39"/>
              <p:cNvSpPr/>
              <p:nvPr/>
            </p:nvSpPr>
            <p:spPr>
              <a:xfrm>
                <a:off x="5836625" y="1265400"/>
                <a:ext cx="391600" cy="663825"/>
              </a:xfrm>
              <a:custGeom>
                <a:avLst/>
                <a:gdLst/>
                <a:ahLst/>
                <a:cxnLst/>
                <a:rect l="l" t="t" r="r" b="b"/>
                <a:pathLst>
                  <a:path w="15664" h="26553" fill="none" extrusionOk="0">
                    <a:moveTo>
                      <a:pt x="6587" y="2039"/>
                    </a:moveTo>
                    <a:lnTo>
                      <a:pt x="6587" y="2039"/>
                    </a:lnTo>
                    <a:lnTo>
                      <a:pt x="6525" y="2183"/>
                    </a:lnTo>
                    <a:lnTo>
                      <a:pt x="6463" y="2327"/>
                    </a:lnTo>
                    <a:lnTo>
                      <a:pt x="6360" y="2471"/>
                    </a:lnTo>
                    <a:lnTo>
                      <a:pt x="6257" y="2574"/>
                    </a:lnTo>
                    <a:lnTo>
                      <a:pt x="6134" y="2677"/>
                    </a:lnTo>
                    <a:lnTo>
                      <a:pt x="6010" y="2780"/>
                    </a:lnTo>
                    <a:lnTo>
                      <a:pt x="5722" y="2965"/>
                    </a:lnTo>
                    <a:lnTo>
                      <a:pt x="5084" y="3274"/>
                    </a:lnTo>
                    <a:lnTo>
                      <a:pt x="4755" y="3438"/>
                    </a:lnTo>
                    <a:lnTo>
                      <a:pt x="4467" y="3623"/>
                    </a:lnTo>
                    <a:lnTo>
                      <a:pt x="4467" y="3623"/>
                    </a:lnTo>
                    <a:lnTo>
                      <a:pt x="4343" y="3747"/>
                    </a:lnTo>
                    <a:lnTo>
                      <a:pt x="4220" y="3870"/>
                    </a:lnTo>
                    <a:lnTo>
                      <a:pt x="4096" y="3994"/>
                    </a:lnTo>
                    <a:lnTo>
                      <a:pt x="3993" y="4138"/>
                    </a:lnTo>
                    <a:lnTo>
                      <a:pt x="3787" y="4426"/>
                    </a:lnTo>
                    <a:lnTo>
                      <a:pt x="3643" y="4756"/>
                    </a:lnTo>
                    <a:lnTo>
                      <a:pt x="3499" y="5085"/>
                    </a:lnTo>
                    <a:lnTo>
                      <a:pt x="3396" y="5435"/>
                    </a:lnTo>
                    <a:lnTo>
                      <a:pt x="3190" y="6135"/>
                    </a:lnTo>
                    <a:lnTo>
                      <a:pt x="3190" y="6135"/>
                    </a:lnTo>
                    <a:lnTo>
                      <a:pt x="1606" y="12412"/>
                    </a:lnTo>
                    <a:lnTo>
                      <a:pt x="1606" y="12412"/>
                    </a:lnTo>
                    <a:lnTo>
                      <a:pt x="1853" y="12371"/>
                    </a:lnTo>
                    <a:lnTo>
                      <a:pt x="2058" y="12289"/>
                    </a:lnTo>
                    <a:lnTo>
                      <a:pt x="2264" y="12186"/>
                    </a:lnTo>
                    <a:lnTo>
                      <a:pt x="2470" y="12062"/>
                    </a:lnTo>
                    <a:lnTo>
                      <a:pt x="2655" y="11918"/>
                    </a:lnTo>
                    <a:lnTo>
                      <a:pt x="2820" y="11774"/>
                    </a:lnTo>
                    <a:lnTo>
                      <a:pt x="2985" y="11610"/>
                    </a:lnTo>
                    <a:lnTo>
                      <a:pt x="3149" y="11424"/>
                    </a:lnTo>
                    <a:lnTo>
                      <a:pt x="3293" y="11239"/>
                    </a:lnTo>
                    <a:lnTo>
                      <a:pt x="3437" y="11033"/>
                    </a:lnTo>
                    <a:lnTo>
                      <a:pt x="3684" y="10622"/>
                    </a:lnTo>
                    <a:lnTo>
                      <a:pt x="3911" y="10169"/>
                    </a:lnTo>
                    <a:lnTo>
                      <a:pt x="4096" y="9716"/>
                    </a:lnTo>
                    <a:lnTo>
                      <a:pt x="4096" y="9716"/>
                    </a:lnTo>
                    <a:lnTo>
                      <a:pt x="4446" y="8831"/>
                    </a:lnTo>
                    <a:lnTo>
                      <a:pt x="4631" y="8378"/>
                    </a:lnTo>
                    <a:lnTo>
                      <a:pt x="4816" y="7925"/>
                    </a:lnTo>
                    <a:lnTo>
                      <a:pt x="5043" y="7514"/>
                    </a:lnTo>
                    <a:lnTo>
                      <a:pt x="5166" y="7308"/>
                    </a:lnTo>
                    <a:lnTo>
                      <a:pt x="5310" y="7123"/>
                    </a:lnTo>
                    <a:lnTo>
                      <a:pt x="5455" y="6937"/>
                    </a:lnTo>
                    <a:lnTo>
                      <a:pt x="5599" y="6752"/>
                    </a:lnTo>
                    <a:lnTo>
                      <a:pt x="5784" y="6587"/>
                    </a:lnTo>
                    <a:lnTo>
                      <a:pt x="5948" y="6443"/>
                    </a:lnTo>
                    <a:lnTo>
                      <a:pt x="5948" y="6443"/>
                    </a:lnTo>
                    <a:lnTo>
                      <a:pt x="6134" y="6320"/>
                    </a:lnTo>
                    <a:lnTo>
                      <a:pt x="6319" y="6196"/>
                    </a:lnTo>
                    <a:lnTo>
                      <a:pt x="6525" y="6093"/>
                    </a:lnTo>
                    <a:lnTo>
                      <a:pt x="6710" y="6011"/>
                    </a:lnTo>
                    <a:lnTo>
                      <a:pt x="6916" y="5929"/>
                    </a:lnTo>
                    <a:lnTo>
                      <a:pt x="7122" y="5867"/>
                    </a:lnTo>
                    <a:lnTo>
                      <a:pt x="7554" y="5764"/>
                    </a:lnTo>
                    <a:lnTo>
                      <a:pt x="8007" y="5702"/>
                    </a:lnTo>
                    <a:lnTo>
                      <a:pt x="8460" y="5682"/>
                    </a:lnTo>
                    <a:lnTo>
                      <a:pt x="8912" y="5661"/>
                    </a:lnTo>
                    <a:lnTo>
                      <a:pt x="9365" y="5682"/>
                    </a:lnTo>
                    <a:lnTo>
                      <a:pt x="9365" y="5682"/>
                    </a:lnTo>
                    <a:lnTo>
                      <a:pt x="9839" y="5723"/>
                    </a:lnTo>
                    <a:lnTo>
                      <a:pt x="10333" y="5785"/>
                    </a:lnTo>
                    <a:lnTo>
                      <a:pt x="10580" y="5846"/>
                    </a:lnTo>
                    <a:lnTo>
                      <a:pt x="10806" y="5908"/>
                    </a:lnTo>
                    <a:lnTo>
                      <a:pt x="11053" y="5990"/>
                    </a:lnTo>
                    <a:lnTo>
                      <a:pt x="11259" y="6093"/>
                    </a:lnTo>
                    <a:lnTo>
                      <a:pt x="11259" y="6093"/>
                    </a:lnTo>
                    <a:lnTo>
                      <a:pt x="11506" y="6217"/>
                    </a:lnTo>
                    <a:lnTo>
                      <a:pt x="11732" y="6382"/>
                    </a:lnTo>
                    <a:lnTo>
                      <a:pt x="11959" y="6567"/>
                    </a:lnTo>
                    <a:lnTo>
                      <a:pt x="12144" y="6773"/>
                    </a:lnTo>
                    <a:lnTo>
                      <a:pt x="12309" y="6999"/>
                    </a:lnTo>
                    <a:lnTo>
                      <a:pt x="12453" y="7246"/>
                    </a:lnTo>
                    <a:lnTo>
                      <a:pt x="12576" y="7493"/>
                    </a:lnTo>
                    <a:lnTo>
                      <a:pt x="12679" y="7761"/>
                    </a:lnTo>
                    <a:lnTo>
                      <a:pt x="12761" y="8049"/>
                    </a:lnTo>
                    <a:lnTo>
                      <a:pt x="12803" y="8316"/>
                    </a:lnTo>
                    <a:lnTo>
                      <a:pt x="12823" y="8604"/>
                    </a:lnTo>
                    <a:lnTo>
                      <a:pt x="12823" y="8872"/>
                    </a:lnTo>
                    <a:lnTo>
                      <a:pt x="12803" y="9160"/>
                    </a:lnTo>
                    <a:lnTo>
                      <a:pt x="12741" y="9428"/>
                    </a:lnTo>
                    <a:lnTo>
                      <a:pt x="12658" y="9695"/>
                    </a:lnTo>
                    <a:lnTo>
                      <a:pt x="12556" y="9963"/>
                    </a:lnTo>
                    <a:lnTo>
                      <a:pt x="12556" y="9963"/>
                    </a:lnTo>
                    <a:lnTo>
                      <a:pt x="12453" y="10128"/>
                    </a:lnTo>
                    <a:lnTo>
                      <a:pt x="12329" y="10313"/>
                    </a:lnTo>
                    <a:lnTo>
                      <a:pt x="12082" y="10622"/>
                    </a:lnTo>
                    <a:lnTo>
                      <a:pt x="11815" y="10910"/>
                    </a:lnTo>
                    <a:lnTo>
                      <a:pt x="11485" y="11177"/>
                    </a:lnTo>
                    <a:lnTo>
                      <a:pt x="11156" y="11424"/>
                    </a:lnTo>
                    <a:lnTo>
                      <a:pt x="10806" y="11651"/>
                    </a:lnTo>
                    <a:lnTo>
                      <a:pt x="10106" y="12062"/>
                    </a:lnTo>
                    <a:lnTo>
                      <a:pt x="10106" y="12062"/>
                    </a:lnTo>
                    <a:lnTo>
                      <a:pt x="1194" y="17187"/>
                    </a:lnTo>
                    <a:lnTo>
                      <a:pt x="1194" y="17187"/>
                    </a:lnTo>
                    <a:lnTo>
                      <a:pt x="926" y="17352"/>
                    </a:lnTo>
                    <a:lnTo>
                      <a:pt x="823" y="17455"/>
                    </a:lnTo>
                    <a:lnTo>
                      <a:pt x="720" y="17558"/>
                    </a:lnTo>
                    <a:lnTo>
                      <a:pt x="720" y="17558"/>
                    </a:lnTo>
                    <a:lnTo>
                      <a:pt x="659" y="17681"/>
                    </a:lnTo>
                    <a:lnTo>
                      <a:pt x="597" y="17825"/>
                    </a:lnTo>
                    <a:lnTo>
                      <a:pt x="535" y="18093"/>
                    </a:lnTo>
                    <a:lnTo>
                      <a:pt x="535" y="18093"/>
                    </a:lnTo>
                    <a:lnTo>
                      <a:pt x="391" y="19102"/>
                    </a:lnTo>
                    <a:lnTo>
                      <a:pt x="247" y="20110"/>
                    </a:lnTo>
                    <a:lnTo>
                      <a:pt x="144" y="21119"/>
                    </a:lnTo>
                    <a:lnTo>
                      <a:pt x="82" y="22127"/>
                    </a:lnTo>
                    <a:lnTo>
                      <a:pt x="21" y="23136"/>
                    </a:lnTo>
                    <a:lnTo>
                      <a:pt x="0" y="24144"/>
                    </a:lnTo>
                    <a:lnTo>
                      <a:pt x="0" y="25153"/>
                    </a:lnTo>
                    <a:lnTo>
                      <a:pt x="41" y="26182"/>
                    </a:lnTo>
                    <a:lnTo>
                      <a:pt x="41" y="26182"/>
                    </a:lnTo>
                    <a:lnTo>
                      <a:pt x="2285" y="26223"/>
                    </a:lnTo>
                    <a:lnTo>
                      <a:pt x="4528" y="26223"/>
                    </a:lnTo>
                    <a:lnTo>
                      <a:pt x="6792" y="26203"/>
                    </a:lnTo>
                    <a:lnTo>
                      <a:pt x="9036" y="26120"/>
                    </a:lnTo>
                    <a:lnTo>
                      <a:pt x="9036" y="26120"/>
                    </a:lnTo>
                    <a:lnTo>
                      <a:pt x="9489" y="26120"/>
                    </a:lnTo>
                    <a:lnTo>
                      <a:pt x="9921" y="26120"/>
                    </a:lnTo>
                    <a:lnTo>
                      <a:pt x="10147" y="26141"/>
                    </a:lnTo>
                    <a:lnTo>
                      <a:pt x="10374" y="26161"/>
                    </a:lnTo>
                    <a:lnTo>
                      <a:pt x="10580" y="26203"/>
                    </a:lnTo>
                    <a:lnTo>
                      <a:pt x="10806" y="26264"/>
                    </a:lnTo>
                    <a:lnTo>
                      <a:pt x="10806" y="26264"/>
                    </a:lnTo>
                    <a:lnTo>
                      <a:pt x="11218" y="26408"/>
                    </a:lnTo>
                    <a:lnTo>
                      <a:pt x="11423" y="26470"/>
                    </a:lnTo>
                    <a:lnTo>
                      <a:pt x="11629" y="26532"/>
                    </a:lnTo>
                    <a:lnTo>
                      <a:pt x="11835" y="26552"/>
                    </a:lnTo>
                    <a:lnTo>
                      <a:pt x="12020" y="26532"/>
                    </a:lnTo>
                    <a:lnTo>
                      <a:pt x="12123" y="26511"/>
                    </a:lnTo>
                    <a:lnTo>
                      <a:pt x="12206" y="26491"/>
                    </a:lnTo>
                    <a:lnTo>
                      <a:pt x="12288" y="26429"/>
                    </a:lnTo>
                    <a:lnTo>
                      <a:pt x="12370" y="26367"/>
                    </a:lnTo>
                    <a:lnTo>
                      <a:pt x="12370" y="26367"/>
                    </a:lnTo>
                    <a:lnTo>
                      <a:pt x="12473" y="26264"/>
                    </a:lnTo>
                    <a:lnTo>
                      <a:pt x="12535" y="26141"/>
                    </a:lnTo>
                    <a:lnTo>
                      <a:pt x="12576" y="26017"/>
                    </a:lnTo>
                    <a:lnTo>
                      <a:pt x="12597" y="25873"/>
                    </a:lnTo>
                    <a:lnTo>
                      <a:pt x="12638" y="25585"/>
                    </a:lnTo>
                    <a:lnTo>
                      <a:pt x="12638" y="25276"/>
                    </a:lnTo>
                    <a:lnTo>
                      <a:pt x="12638" y="25276"/>
                    </a:lnTo>
                    <a:lnTo>
                      <a:pt x="12679" y="25009"/>
                    </a:lnTo>
                    <a:lnTo>
                      <a:pt x="12761" y="24721"/>
                    </a:lnTo>
                    <a:lnTo>
                      <a:pt x="12844" y="24453"/>
                    </a:lnTo>
                    <a:lnTo>
                      <a:pt x="12947" y="24185"/>
                    </a:lnTo>
                    <a:lnTo>
                      <a:pt x="13194" y="23671"/>
                    </a:lnTo>
                    <a:lnTo>
                      <a:pt x="13420" y="23136"/>
                    </a:lnTo>
                    <a:lnTo>
                      <a:pt x="13420" y="23136"/>
                    </a:lnTo>
                    <a:lnTo>
                      <a:pt x="13585" y="22683"/>
                    </a:lnTo>
                    <a:lnTo>
                      <a:pt x="13708" y="22230"/>
                    </a:lnTo>
                    <a:lnTo>
                      <a:pt x="13832" y="21757"/>
                    </a:lnTo>
                    <a:lnTo>
                      <a:pt x="13935" y="21283"/>
                    </a:lnTo>
                    <a:lnTo>
                      <a:pt x="13935" y="21283"/>
                    </a:lnTo>
                    <a:lnTo>
                      <a:pt x="15231" y="15500"/>
                    </a:lnTo>
                    <a:lnTo>
                      <a:pt x="15231" y="15500"/>
                    </a:lnTo>
                    <a:lnTo>
                      <a:pt x="15375" y="14882"/>
                    </a:lnTo>
                    <a:lnTo>
                      <a:pt x="15499" y="14285"/>
                    </a:lnTo>
                    <a:lnTo>
                      <a:pt x="15581" y="13668"/>
                    </a:lnTo>
                    <a:lnTo>
                      <a:pt x="15643" y="13050"/>
                    </a:lnTo>
                    <a:lnTo>
                      <a:pt x="15643" y="13050"/>
                    </a:lnTo>
                    <a:lnTo>
                      <a:pt x="15664" y="12556"/>
                    </a:lnTo>
                    <a:lnTo>
                      <a:pt x="15643" y="12062"/>
                    </a:lnTo>
                    <a:lnTo>
                      <a:pt x="15561" y="11054"/>
                    </a:lnTo>
                    <a:lnTo>
                      <a:pt x="15561" y="11054"/>
                    </a:lnTo>
                    <a:lnTo>
                      <a:pt x="15334" y="8255"/>
                    </a:lnTo>
                    <a:lnTo>
                      <a:pt x="15334" y="8255"/>
                    </a:lnTo>
                    <a:lnTo>
                      <a:pt x="15272" y="7678"/>
                    </a:lnTo>
                    <a:lnTo>
                      <a:pt x="15211" y="7102"/>
                    </a:lnTo>
                    <a:lnTo>
                      <a:pt x="15128" y="6546"/>
                    </a:lnTo>
                    <a:lnTo>
                      <a:pt x="15067" y="6258"/>
                    </a:lnTo>
                    <a:lnTo>
                      <a:pt x="14984" y="5970"/>
                    </a:lnTo>
                    <a:lnTo>
                      <a:pt x="14984" y="5970"/>
                    </a:lnTo>
                    <a:lnTo>
                      <a:pt x="14840" y="5517"/>
                    </a:lnTo>
                    <a:lnTo>
                      <a:pt x="14634" y="5044"/>
                    </a:lnTo>
                    <a:lnTo>
                      <a:pt x="14429" y="4591"/>
                    </a:lnTo>
                    <a:lnTo>
                      <a:pt x="14223" y="4159"/>
                    </a:lnTo>
                    <a:lnTo>
                      <a:pt x="14223" y="4159"/>
                    </a:lnTo>
                    <a:lnTo>
                      <a:pt x="12329" y="330"/>
                    </a:lnTo>
                    <a:lnTo>
                      <a:pt x="12329" y="330"/>
                    </a:lnTo>
                    <a:lnTo>
                      <a:pt x="12267" y="207"/>
                    </a:lnTo>
                    <a:lnTo>
                      <a:pt x="12164" y="83"/>
                    </a:lnTo>
                    <a:lnTo>
                      <a:pt x="12164" y="83"/>
                    </a:lnTo>
                    <a:lnTo>
                      <a:pt x="12062" y="22"/>
                    </a:lnTo>
                    <a:lnTo>
                      <a:pt x="11938" y="1"/>
                    </a:lnTo>
                    <a:lnTo>
                      <a:pt x="11815" y="1"/>
                    </a:lnTo>
                    <a:lnTo>
                      <a:pt x="11691" y="22"/>
                    </a:lnTo>
                    <a:lnTo>
                      <a:pt x="11568" y="83"/>
                    </a:lnTo>
                    <a:lnTo>
                      <a:pt x="11423" y="145"/>
                    </a:lnTo>
                    <a:lnTo>
                      <a:pt x="11197" y="310"/>
                    </a:lnTo>
                    <a:lnTo>
                      <a:pt x="11197" y="310"/>
                    </a:lnTo>
                    <a:lnTo>
                      <a:pt x="10703" y="660"/>
                    </a:lnTo>
                    <a:lnTo>
                      <a:pt x="10189" y="989"/>
                    </a:lnTo>
                    <a:lnTo>
                      <a:pt x="9653" y="1256"/>
                    </a:lnTo>
                    <a:lnTo>
                      <a:pt x="9098" y="1503"/>
                    </a:lnTo>
                    <a:lnTo>
                      <a:pt x="8521" y="1709"/>
                    </a:lnTo>
                    <a:lnTo>
                      <a:pt x="7924" y="1874"/>
                    </a:lnTo>
                    <a:lnTo>
                      <a:pt x="7348" y="1997"/>
                    </a:lnTo>
                    <a:lnTo>
                      <a:pt x="6731" y="208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5604550" y="1389425"/>
                <a:ext cx="556775" cy="326250"/>
              </a:xfrm>
              <a:custGeom>
                <a:avLst/>
                <a:gdLst/>
                <a:ahLst/>
                <a:cxnLst/>
                <a:rect l="l" t="t" r="r" b="b"/>
                <a:pathLst>
                  <a:path w="22271" h="13050" extrusionOk="0">
                    <a:moveTo>
                      <a:pt x="19286" y="103"/>
                    </a:moveTo>
                    <a:lnTo>
                      <a:pt x="19657" y="124"/>
                    </a:lnTo>
                    <a:lnTo>
                      <a:pt x="19842" y="144"/>
                    </a:lnTo>
                    <a:lnTo>
                      <a:pt x="20027" y="165"/>
                    </a:lnTo>
                    <a:lnTo>
                      <a:pt x="20213" y="227"/>
                    </a:lnTo>
                    <a:lnTo>
                      <a:pt x="20398" y="288"/>
                    </a:lnTo>
                    <a:lnTo>
                      <a:pt x="20645" y="391"/>
                    </a:lnTo>
                    <a:lnTo>
                      <a:pt x="20851" y="535"/>
                    </a:lnTo>
                    <a:lnTo>
                      <a:pt x="21056" y="700"/>
                    </a:lnTo>
                    <a:lnTo>
                      <a:pt x="21262" y="865"/>
                    </a:lnTo>
                    <a:lnTo>
                      <a:pt x="21427" y="1071"/>
                    </a:lnTo>
                    <a:lnTo>
                      <a:pt x="21571" y="1276"/>
                    </a:lnTo>
                    <a:lnTo>
                      <a:pt x="21715" y="1503"/>
                    </a:lnTo>
                    <a:lnTo>
                      <a:pt x="21818" y="1750"/>
                    </a:lnTo>
                    <a:lnTo>
                      <a:pt x="21921" y="1997"/>
                    </a:lnTo>
                    <a:lnTo>
                      <a:pt x="22003" y="2264"/>
                    </a:lnTo>
                    <a:lnTo>
                      <a:pt x="22065" y="2511"/>
                    </a:lnTo>
                    <a:lnTo>
                      <a:pt x="22127" y="2779"/>
                    </a:lnTo>
                    <a:lnTo>
                      <a:pt x="22147" y="3047"/>
                    </a:lnTo>
                    <a:lnTo>
                      <a:pt x="22168" y="3335"/>
                    </a:lnTo>
                    <a:lnTo>
                      <a:pt x="22168" y="3582"/>
                    </a:lnTo>
                    <a:lnTo>
                      <a:pt x="22147" y="3849"/>
                    </a:lnTo>
                    <a:lnTo>
                      <a:pt x="22106" y="4137"/>
                    </a:lnTo>
                    <a:lnTo>
                      <a:pt x="22044" y="4405"/>
                    </a:lnTo>
                    <a:lnTo>
                      <a:pt x="21983" y="4652"/>
                    </a:lnTo>
                    <a:lnTo>
                      <a:pt x="21900" y="4878"/>
                    </a:lnTo>
                    <a:lnTo>
                      <a:pt x="21797" y="5084"/>
                    </a:lnTo>
                    <a:lnTo>
                      <a:pt x="21674" y="5269"/>
                    </a:lnTo>
                    <a:lnTo>
                      <a:pt x="21550" y="5434"/>
                    </a:lnTo>
                    <a:lnTo>
                      <a:pt x="21406" y="5599"/>
                    </a:lnTo>
                    <a:lnTo>
                      <a:pt x="21200" y="5763"/>
                    </a:lnTo>
                    <a:lnTo>
                      <a:pt x="20953" y="5908"/>
                    </a:lnTo>
                    <a:lnTo>
                      <a:pt x="20727" y="6031"/>
                    </a:lnTo>
                    <a:lnTo>
                      <a:pt x="20480" y="6155"/>
                    </a:lnTo>
                    <a:lnTo>
                      <a:pt x="20418" y="6175"/>
                    </a:lnTo>
                    <a:lnTo>
                      <a:pt x="19821" y="6463"/>
                    </a:lnTo>
                    <a:lnTo>
                      <a:pt x="19225" y="6793"/>
                    </a:lnTo>
                    <a:lnTo>
                      <a:pt x="18648" y="7122"/>
                    </a:lnTo>
                    <a:lnTo>
                      <a:pt x="18051" y="7472"/>
                    </a:lnTo>
                    <a:lnTo>
                      <a:pt x="17475" y="7822"/>
                    </a:lnTo>
                    <a:lnTo>
                      <a:pt x="16899" y="8213"/>
                    </a:lnTo>
                    <a:lnTo>
                      <a:pt x="16322" y="8604"/>
                    </a:lnTo>
                    <a:lnTo>
                      <a:pt x="15767" y="9016"/>
                    </a:lnTo>
                    <a:lnTo>
                      <a:pt x="15005" y="9592"/>
                    </a:lnTo>
                    <a:lnTo>
                      <a:pt x="14326" y="10127"/>
                    </a:lnTo>
                    <a:lnTo>
                      <a:pt x="13647" y="10621"/>
                    </a:lnTo>
                    <a:lnTo>
                      <a:pt x="13276" y="10868"/>
                    </a:lnTo>
                    <a:lnTo>
                      <a:pt x="12926" y="11094"/>
                    </a:lnTo>
                    <a:lnTo>
                      <a:pt x="12556" y="11300"/>
                    </a:lnTo>
                    <a:lnTo>
                      <a:pt x="12185" y="11506"/>
                    </a:lnTo>
                    <a:lnTo>
                      <a:pt x="11774" y="11691"/>
                    </a:lnTo>
                    <a:lnTo>
                      <a:pt x="11362" y="11856"/>
                    </a:lnTo>
                    <a:lnTo>
                      <a:pt x="10930" y="12000"/>
                    </a:lnTo>
                    <a:lnTo>
                      <a:pt x="10497" y="12144"/>
                    </a:lnTo>
                    <a:lnTo>
                      <a:pt x="10065" y="12247"/>
                    </a:lnTo>
                    <a:lnTo>
                      <a:pt x="9633" y="12350"/>
                    </a:lnTo>
                    <a:lnTo>
                      <a:pt x="9180" y="12432"/>
                    </a:lnTo>
                    <a:lnTo>
                      <a:pt x="8748" y="12494"/>
                    </a:lnTo>
                    <a:lnTo>
                      <a:pt x="7863" y="12617"/>
                    </a:lnTo>
                    <a:lnTo>
                      <a:pt x="6978" y="12679"/>
                    </a:lnTo>
                    <a:lnTo>
                      <a:pt x="6093" y="12741"/>
                    </a:lnTo>
                    <a:lnTo>
                      <a:pt x="5249" y="12762"/>
                    </a:lnTo>
                    <a:lnTo>
                      <a:pt x="1441" y="12926"/>
                    </a:lnTo>
                    <a:lnTo>
                      <a:pt x="1071" y="12926"/>
                    </a:lnTo>
                    <a:lnTo>
                      <a:pt x="906" y="12885"/>
                    </a:lnTo>
                    <a:lnTo>
                      <a:pt x="762" y="12823"/>
                    </a:lnTo>
                    <a:lnTo>
                      <a:pt x="700" y="12762"/>
                    </a:lnTo>
                    <a:lnTo>
                      <a:pt x="638" y="12679"/>
                    </a:lnTo>
                    <a:lnTo>
                      <a:pt x="535" y="12535"/>
                    </a:lnTo>
                    <a:lnTo>
                      <a:pt x="474" y="12350"/>
                    </a:lnTo>
                    <a:lnTo>
                      <a:pt x="433" y="12165"/>
                    </a:lnTo>
                    <a:lnTo>
                      <a:pt x="309" y="11527"/>
                    </a:lnTo>
                    <a:lnTo>
                      <a:pt x="206" y="10889"/>
                    </a:lnTo>
                    <a:lnTo>
                      <a:pt x="144" y="10230"/>
                    </a:lnTo>
                    <a:lnTo>
                      <a:pt x="124" y="9592"/>
                    </a:lnTo>
                    <a:lnTo>
                      <a:pt x="1729" y="9571"/>
                    </a:lnTo>
                    <a:lnTo>
                      <a:pt x="3355" y="9530"/>
                    </a:lnTo>
                    <a:lnTo>
                      <a:pt x="4981" y="9448"/>
                    </a:lnTo>
                    <a:lnTo>
                      <a:pt x="6587" y="9324"/>
                    </a:lnTo>
                    <a:lnTo>
                      <a:pt x="7142" y="9283"/>
                    </a:lnTo>
                    <a:lnTo>
                      <a:pt x="7678" y="9221"/>
                    </a:lnTo>
                    <a:lnTo>
                      <a:pt x="8233" y="9118"/>
                    </a:lnTo>
                    <a:lnTo>
                      <a:pt x="8769" y="8995"/>
                    </a:lnTo>
                    <a:lnTo>
                      <a:pt x="9098" y="8871"/>
                    </a:lnTo>
                    <a:lnTo>
                      <a:pt x="9427" y="8748"/>
                    </a:lnTo>
                    <a:lnTo>
                      <a:pt x="9736" y="8604"/>
                    </a:lnTo>
                    <a:lnTo>
                      <a:pt x="10045" y="8439"/>
                    </a:lnTo>
                    <a:lnTo>
                      <a:pt x="10374" y="8254"/>
                    </a:lnTo>
                    <a:lnTo>
                      <a:pt x="10662" y="8048"/>
                    </a:lnTo>
                    <a:lnTo>
                      <a:pt x="10971" y="7842"/>
                    </a:lnTo>
                    <a:lnTo>
                      <a:pt x="11280" y="7595"/>
                    </a:lnTo>
                    <a:lnTo>
                      <a:pt x="11568" y="7328"/>
                    </a:lnTo>
                    <a:lnTo>
                      <a:pt x="11856" y="7040"/>
                    </a:lnTo>
                    <a:lnTo>
                      <a:pt x="12144" y="6731"/>
                    </a:lnTo>
                    <a:lnTo>
                      <a:pt x="12432" y="6402"/>
                    </a:lnTo>
                    <a:lnTo>
                      <a:pt x="12720" y="6052"/>
                    </a:lnTo>
                    <a:lnTo>
                      <a:pt x="13009" y="5681"/>
                    </a:lnTo>
                    <a:lnTo>
                      <a:pt x="13297" y="5290"/>
                    </a:lnTo>
                    <a:lnTo>
                      <a:pt x="13585" y="4858"/>
                    </a:lnTo>
                    <a:lnTo>
                      <a:pt x="13791" y="4529"/>
                    </a:lnTo>
                    <a:lnTo>
                      <a:pt x="13976" y="4199"/>
                    </a:lnTo>
                    <a:lnTo>
                      <a:pt x="14346" y="3541"/>
                    </a:lnTo>
                    <a:lnTo>
                      <a:pt x="14635" y="3047"/>
                    </a:lnTo>
                    <a:lnTo>
                      <a:pt x="14902" y="2573"/>
                    </a:lnTo>
                    <a:lnTo>
                      <a:pt x="15211" y="2120"/>
                    </a:lnTo>
                    <a:lnTo>
                      <a:pt x="15376" y="1915"/>
                    </a:lnTo>
                    <a:lnTo>
                      <a:pt x="15540" y="1709"/>
                    </a:lnTo>
                    <a:lnTo>
                      <a:pt x="15725" y="1503"/>
                    </a:lnTo>
                    <a:lnTo>
                      <a:pt x="15911" y="1318"/>
                    </a:lnTo>
                    <a:lnTo>
                      <a:pt x="16117" y="1153"/>
                    </a:lnTo>
                    <a:lnTo>
                      <a:pt x="16343" y="988"/>
                    </a:lnTo>
                    <a:lnTo>
                      <a:pt x="16569" y="844"/>
                    </a:lnTo>
                    <a:lnTo>
                      <a:pt x="16837" y="721"/>
                    </a:lnTo>
                    <a:lnTo>
                      <a:pt x="17125" y="597"/>
                    </a:lnTo>
                    <a:lnTo>
                      <a:pt x="17413" y="494"/>
                    </a:lnTo>
                    <a:lnTo>
                      <a:pt x="17784" y="371"/>
                    </a:lnTo>
                    <a:lnTo>
                      <a:pt x="18154" y="268"/>
                    </a:lnTo>
                    <a:lnTo>
                      <a:pt x="18525" y="186"/>
                    </a:lnTo>
                    <a:lnTo>
                      <a:pt x="18895" y="124"/>
                    </a:lnTo>
                    <a:lnTo>
                      <a:pt x="19286" y="103"/>
                    </a:lnTo>
                    <a:close/>
                    <a:moveTo>
                      <a:pt x="19286" y="0"/>
                    </a:moveTo>
                    <a:lnTo>
                      <a:pt x="18895" y="21"/>
                    </a:lnTo>
                    <a:lnTo>
                      <a:pt x="18504" y="83"/>
                    </a:lnTo>
                    <a:lnTo>
                      <a:pt x="18134" y="165"/>
                    </a:lnTo>
                    <a:lnTo>
                      <a:pt x="17743" y="268"/>
                    </a:lnTo>
                    <a:lnTo>
                      <a:pt x="17393" y="391"/>
                    </a:lnTo>
                    <a:lnTo>
                      <a:pt x="17084" y="494"/>
                    </a:lnTo>
                    <a:lnTo>
                      <a:pt x="16796" y="618"/>
                    </a:lnTo>
                    <a:lnTo>
                      <a:pt x="16528" y="762"/>
                    </a:lnTo>
                    <a:lnTo>
                      <a:pt x="16281" y="906"/>
                    </a:lnTo>
                    <a:lnTo>
                      <a:pt x="16055" y="1071"/>
                    </a:lnTo>
                    <a:lnTo>
                      <a:pt x="15828" y="1256"/>
                    </a:lnTo>
                    <a:lnTo>
                      <a:pt x="15643" y="1441"/>
                    </a:lnTo>
                    <a:lnTo>
                      <a:pt x="15458" y="1647"/>
                    </a:lnTo>
                    <a:lnTo>
                      <a:pt x="15273" y="1853"/>
                    </a:lnTo>
                    <a:lnTo>
                      <a:pt x="15108" y="2079"/>
                    </a:lnTo>
                    <a:lnTo>
                      <a:pt x="14820" y="2532"/>
                    </a:lnTo>
                    <a:lnTo>
                      <a:pt x="14532" y="3005"/>
                    </a:lnTo>
                    <a:lnTo>
                      <a:pt x="14264" y="3499"/>
                    </a:lnTo>
                    <a:lnTo>
                      <a:pt x="13894" y="4137"/>
                    </a:lnTo>
                    <a:lnTo>
                      <a:pt x="13688" y="4467"/>
                    </a:lnTo>
                    <a:lnTo>
                      <a:pt x="13482" y="4796"/>
                    </a:lnTo>
                    <a:lnTo>
                      <a:pt x="13214" y="5208"/>
                    </a:lnTo>
                    <a:lnTo>
                      <a:pt x="12926" y="5599"/>
                    </a:lnTo>
                    <a:lnTo>
                      <a:pt x="12638" y="5969"/>
                    </a:lnTo>
                    <a:lnTo>
                      <a:pt x="12370" y="6319"/>
                    </a:lnTo>
                    <a:lnTo>
                      <a:pt x="12082" y="6649"/>
                    </a:lnTo>
                    <a:lnTo>
                      <a:pt x="11794" y="6957"/>
                    </a:lnTo>
                    <a:lnTo>
                      <a:pt x="11506" y="7245"/>
                    </a:lnTo>
                    <a:lnTo>
                      <a:pt x="11218" y="7492"/>
                    </a:lnTo>
                    <a:lnTo>
                      <a:pt x="10909" y="7739"/>
                    </a:lnTo>
                    <a:lnTo>
                      <a:pt x="10621" y="7966"/>
                    </a:lnTo>
                    <a:lnTo>
                      <a:pt x="10312" y="8172"/>
                    </a:lnTo>
                    <a:lnTo>
                      <a:pt x="10003" y="8357"/>
                    </a:lnTo>
                    <a:lnTo>
                      <a:pt x="9695" y="8501"/>
                    </a:lnTo>
                    <a:lnTo>
                      <a:pt x="9386" y="8645"/>
                    </a:lnTo>
                    <a:lnTo>
                      <a:pt x="9057" y="8769"/>
                    </a:lnTo>
                    <a:lnTo>
                      <a:pt x="8727" y="8892"/>
                    </a:lnTo>
                    <a:lnTo>
                      <a:pt x="8213" y="9016"/>
                    </a:lnTo>
                    <a:lnTo>
                      <a:pt x="7678" y="9098"/>
                    </a:lnTo>
                    <a:lnTo>
                      <a:pt x="7122" y="9180"/>
                    </a:lnTo>
                    <a:lnTo>
                      <a:pt x="6566" y="9221"/>
                    </a:lnTo>
                    <a:lnTo>
                      <a:pt x="4961" y="9345"/>
                    </a:lnTo>
                    <a:lnTo>
                      <a:pt x="3314" y="9427"/>
                    </a:lnTo>
                    <a:lnTo>
                      <a:pt x="1688" y="9468"/>
                    </a:lnTo>
                    <a:lnTo>
                      <a:pt x="0" y="9468"/>
                    </a:lnTo>
                    <a:lnTo>
                      <a:pt x="0" y="9530"/>
                    </a:lnTo>
                    <a:lnTo>
                      <a:pt x="41" y="10209"/>
                    </a:lnTo>
                    <a:lnTo>
                      <a:pt x="83" y="10868"/>
                    </a:lnTo>
                    <a:lnTo>
                      <a:pt x="186" y="11547"/>
                    </a:lnTo>
                    <a:lnTo>
                      <a:pt x="330" y="12206"/>
                    </a:lnTo>
                    <a:lnTo>
                      <a:pt x="371" y="12391"/>
                    </a:lnTo>
                    <a:lnTo>
                      <a:pt x="453" y="12576"/>
                    </a:lnTo>
                    <a:lnTo>
                      <a:pt x="556" y="12762"/>
                    </a:lnTo>
                    <a:lnTo>
                      <a:pt x="618" y="12844"/>
                    </a:lnTo>
                    <a:lnTo>
                      <a:pt x="700" y="12906"/>
                    </a:lnTo>
                    <a:lnTo>
                      <a:pt x="824" y="12967"/>
                    </a:lnTo>
                    <a:lnTo>
                      <a:pt x="968" y="13009"/>
                    </a:lnTo>
                    <a:lnTo>
                      <a:pt x="1112" y="13029"/>
                    </a:lnTo>
                    <a:lnTo>
                      <a:pt x="1256" y="13050"/>
                    </a:lnTo>
                    <a:lnTo>
                      <a:pt x="1441" y="13029"/>
                    </a:lnTo>
                    <a:lnTo>
                      <a:pt x="5249" y="12885"/>
                    </a:lnTo>
                    <a:lnTo>
                      <a:pt x="6113" y="12844"/>
                    </a:lnTo>
                    <a:lnTo>
                      <a:pt x="6978" y="12782"/>
                    </a:lnTo>
                    <a:lnTo>
                      <a:pt x="7863" y="12720"/>
                    </a:lnTo>
                    <a:lnTo>
                      <a:pt x="8769" y="12597"/>
                    </a:lnTo>
                    <a:lnTo>
                      <a:pt x="9201" y="12535"/>
                    </a:lnTo>
                    <a:lnTo>
                      <a:pt x="9654" y="12453"/>
                    </a:lnTo>
                    <a:lnTo>
                      <a:pt x="10106" y="12350"/>
                    </a:lnTo>
                    <a:lnTo>
                      <a:pt x="10539" y="12247"/>
                    </a:lnTo>
                    <a:lnTo>
                      <a:pt x="10971" y="12103"/>
                    </a:lnTo>
                    <a:lnTo>
                      <a:pt x="11403" y="11959"/>
                    </a:lnTo>
                    <a:lnTo>
                      <a:pt x="11815" y="11794"/>
                    </a:lnTo>
                    <a:lnTo>
                      <a:pt x="12226" y="11609"/>
                    </a:lnTo>
                    <a:lnTo>
                      <a:pt x="12597" y="11403"/>
                    </a:lnTo>
                    <a:lnTo>
                      <a:pt x="12988" y="11177"/>
                    </a:lnTo>
                    <a:lnTo>
                      <a:pt x="13338" y="10950"/>
                    </a:lnTo>
                    <a:lnTo>
                      <a:pt x="13688" y="10703"/>
                    </a:lnTo>
                    <a:lnTo>
                      <a:pt x="14388" y="10209"/>
                    </a:lnTo>
                    <a:lnTo>
                      <a:pt x="15067" y="9695"/>
                    </a:lnTo>
                    <a:lnTo>
                      <a:pt x="15828" y="9118"/>
                    </a:lnTo>
                    <a:lnTo>
                      <a:pt x="16384" y="8686"/>
                    </a:lnTo>
                    <a:lnTo>
                      <a:pt x="16960" y="8295"/>
                    </a:lnTo>
                    <a:lnTo>
                      <a:pt x="17537" y="7925"/>
                    </a:lnTo>
                    <a:lnTo>
                      <a:pt x="18113" y="7554"/>
                    </a:lnTo>
                    <a:lnTo>
                      <a:pt x="18689" y="7204"/>
                    </a:lnTo>
                    <a:lnTo>
                      <a:pt x="19286" y="6875"/>
                    </a:lnTo>
                    <a:lnTo>
                      <a:pt x="19863" y="6566"/>
                    </a:lnTo>
                    <a:lnTo>
                      <a:pt x="20459" y="6278"/>
                    </a:lnTo>
                    <a:lnTo>
                      <a:pt x="20521" y="6237"/>
                    </a:lnTo>
                    <a:lnTo>
                      <a:pt x="20768" y="6134"/>
                    </a:lnTo>
                    <a:lnTo>
                      <a:pt x="21015" y="5990"/>
                    </a:lnTo>
                    <a:lnTo>
                      <a:pt x="21262" y="5846"/>
                    </a:lnTo>
                    <a:lnTo>
                      <a:pt x="21468" y="5681"/>
                    </a:lnTo>
                    <a:lnTo>
                      <a:pt x="21633" y="5516"/>
                    </a:lnTo>
                    <a:lnTo>
                      <a:pt x="21756" y="5331"/>
                    </a:lnTo>
                    <a:lnTo>
                      <a:pt x="21880" y="5146"/>
                    </a:lnTo>
                    <a:lnTo>
                      <a:pt x="22003" y="4920"/>
                    </a:lnTo>
                    <a:lnTo>
                      <a:pt x="22086" y="4693"/>
                    </a:lnTo>
                    <a:lnTo>
                      <a:pt x="22147" y="4426"/>
                    </a:lnTo>
                    <a:lnTo>
                      <a:pt x="22209" y="4158"/>
                    </a:lnTo>
                    <a:lnTo>
                      <a:pt x="22250" y="3870"/>
                    </a:lnTo>
                    <a:lnTo>
                      <a:pt x="22271" y="3602"/>
                    </a:lnTo>
                    <a:lnTo>
                      <a:pt x="22271" y="3314"/>
                    </a:lnTo>
                    <a:lnTo>
                      <a:pt x="22250" y="3047"/>
                    </a:lnTo>
                    <a:lnTo>
                      <a:pt x="22230" y="2758"/>
                    </a:lnTo>
                    <a:lnTo>
                      <a:pt x="22168" y="2491"/>
                    </a:lnTo>
                    <a:lnTo>
                      <a:pt x="22106" y="2223"/>
                    </a:lnTo>
                    <a:lnTo>
                      <a:pt x="22024" y="1956"/>
                    </a:lnTo>
                    <a:lnTo>
                      <a:pt x="21921" y="1688"/>
                    </a:lnTo>
                    <a:lnTo>
                      <a:pt x="21797" y="1441"/>
                    </a:lnTo>
                    <a:lnTo>
                      <a:pt x="21653" y="1215"/>
                    </a:lnTo>
                    <a:lnTo>
                      <a:pt x="21509" y="988"/>
                    </a:lnTo>
                    <a:lnTo>
                      <a:pt x="21324" y="782"/>
                    </a:lnTo>
                    <a:lnTo>
                      <a:pt x="21139" y="597"/>
                    </a:lnTo>
                    <a:lnTo>
                      <a:pt x="20912" y="433"/>
                    </a:lnTo>
                    <a:lnTo>
                      <a:pt x="20686" y="309"/>
                    </a:lnTo>
                    <a:lnTo>
                      <a:pt x="20439" y="186"/>
                    </a:lnTo>
                    <a:lnTo>
                      <a:pt x="20254" y="124"/>
                    </a:lnTo>
                    <a:lnTo>
                      <a:pt x="20068" y="62"/>
                    </a:lnTo>
                    <a:lnTo>
                      <a:pt x="19863" y="21"/>
                    </a:lnTo>
                    <a:lnTo>
                      <a:pt x="196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5196500" y="1796450"/>
                <a:ext cx="906675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36267" h="18895" extrusionOk="0">
                    <a:moveTo>
                      <a:pt x="22456" y="0"/>
                    </a:moveTo>
                    <a:lnTo>
                      <a:pt x="20892" y="21"/>
                    </a:lnTo>
                    <a:lnTo>
                      <a:pt x="19327" y="83"/>
                    </a:lnTo>
                    <a:lnTo>
                      <a:pt x="17784" y="185"/>
                    </a:lnTo>
                    <a:lnTo>
                      <a:pt x="16219" y="288"/>
                    </a:lnTo>
                    <a:lnTo>
                      <a:pt x="13153" y="556"/>
                    </a:lnTo>
                    <a:lnTo>
                      <a:pt x="12659" y="618"/>
                    </a:lnTo>
                    <a:lnTo>
                      <a:pt x="12165" y="679"/>
                    </a:lnTo>
                    <a:lnTo>
                      <a:pt x="11691" y="762"/>
                    </a:lnTo>
                    <a:lnTo>
                      <a:pt x="11218" y="885"/>
                    </a:lnTo>
                    <a:lnTo>
                      <a:pt x="10786" y="1029"/>
                    </a:lnTo>
                    <a:lnTo>
                      <a:pt x="10600" y="1112"/>
                    </a:lnTo>
                    <a:lnTo>
                      <a:pt x="10394" y="1215"/>
                    </a:lnTo>
                    <a:lnTo>
                      <a:pt x="10209" y="1338"/>
                    </a:lnTo>
                    <a:lnTo>
                      <a:pt x="10024" y="1462"/>
                    </a:lnTo>
                    <a:lnTo>
                      <a:pt x="9859" y="1606"/>
                    </a:lnTo>
                    <a:lnTo>
                      <a:pt x="9695" y="1770"/>
                    </a:lnTo>
                    <a:lnTo>
                      <a:pt x="9489" y="2017"/>
                    </a:lnTo>
                    <a:lnTo>
                      <a:pt x="9304" y="2264"/>
                    </a:lnTo>
                    <a:lnTo>
                      <a:pt x="9159" y="2552"/>
                    </a:lnTo>
                    <a:lnTo>
                      <a:pt x="9036" y="2841"/>
                    </a:lnTo>
                    <a:lnTo>
                      <a:pt x="8933" y="3149"/>
                    </a:lnTo>
                    <a:lnTo>
                      <a:pt x="8830" y="3458"/>
                    </a:lnTo>
                    <a:lnTo>
                      <a:pt x="8665" y="4076"/>
                    </a:lnTo>
                    <a:lnTo>
                      <a:pt x="8521" y="4570"/>
                    </a:lnTo>
                    <a:lnTo>
                      <a:pt x="8377" y="5063"/>
                    </a:lnTo>
                    <a:lnTo>
                      <a:pt x="8192" y="5537"/>
                    </a:lnTo>
                    <a:lnTo>
                      <a:pt x="7966" y="5969"/>
                    </a:lnTo>
                    <a:lnTo>
                      <a:pt x="7739" y="6422"/>
                    </a:lnTo>
                    <a:lnTo>
                      <a:pt x="7472" y="6854"/>
                    </a:lnTo>
                    <a:lnTo>
                      <a:pt x="7184" y="7266"/>
                    </a:lnTo>
                    <a:lnTo>
                      <a:pt x="6895" y="7677"/>
                    </a:lnTo>
                    <a:lnTo>
                      <a:pt x="6278" y="8460"/>
                    </a:lnTo>
                    <a:lnTo>
                      <a:pt x="5578" y="9386"/>
                    </a:lnTo>
                    <a:lnTo>
                      <a:pt x="5249" y="9839"/>
                    </a:lnTo>
                    <a:lnTo>
                      <a:pt x="4940" y="10312"/>
                    </a:lnTo>
                    <a:lnTo>
                      <a:pt x="4631" y="10827"/>
                    </a:lnTo>
                    <a:lnTo>
                      <a:pt x="4364" y="11362"/>
                    </a:lnTo>
                    <a:lnTo>
                      <a:pt x="3808" y="12411"/>
                    </a:lnTo>
                    <a:lnTo>
                      <a:pt x="3458" y="13111"/>
                    </a:lnTo>
                    <a:lnTo>
                      <a:pt x="3108" y="13791"/>
                    </a:lnTo>
                    <a:lnTo>
                      <a:pt x="2717" y="14449"/>
                    </a:lnTo>
                    <a:lnTo>
                      <a:pt x="2511" y="14778"/>
                    </a:lnTo>
                    <a:lnTo>
                      <a:pt x="2285" y="15087"/>
                    </a:lnTo>
                    <a:lnTo>
                      <a:pt x="2079" y="15375"/>
                    </a:lnTo>
                    <a:lnTo>
                      <a:pt x="1832" y="15664"/>
                    </a:lnTo>
                    <a:lnTo>
                      <a:pt x="1585" y="15931"/>
                    </a:lnTo>
                    <a:lnTo>
                      <a:pt x="1317" y="16178"/>
                    </a:lnTo>
                    <a:lnTo>
                      <a:pt x="1029" y="16405"/>
                    </a:lnTo>
                    <a:lnTo>
                      <a:pt x="741" y="16610"/>
                    </a:lnTo>
                    <a:lnTo>
                      <a:pt x="432" y="16796"/>
                    </a:lnTo>
                    <a:lnTo>
                      <a:pt x="82" y="16960"/>
                    </a:lnTo>
                    <a:lnTo>
                      <a:pt x="0" y="17001"/>
                    </a:lnTo>
                    <a:lnTo>
                      <a:pt x="82" y="17063"/>
                    </a:lnTo>
                    <a:lnTo>
                      <a:pt x="597" y="17372"/>
                    </a:lnTo>
                    <a:lnTo>
                      <a:pt x="1112" y="17660"/>
                    </a:lnTo>
                    <a:lnTo>
                      <a:pt x="1647" y="17928"/>
                    </a:lnTo>
                    <a:lnTo>
                      <a:pt x="2203" y="18175"/>
                    </a:lnTo>
                    <a:lnTo>
                      <a:pt x="2758" y="18401"/>
                    </a:lnTo>
                    <a:lnTo>
                      <a:pt x="3314" y="18586"/>
                    </a:lnTo>
                    <a:lnTo>
                      <a:pt x="3890" y="18751"/>
                    </a:lnTo>
                    <a:lnTo>
                      <a:pt x="4487" y="18895"/>
                    </a:lnTo>
                    <a:lnTo>
                      <a:pt x="4528" y="18895"/>
                    </a:lnTo>
                    <a:lnTo>
                      <a:pt x="4652" y="18792"/>
                    </a:lnTo>
                    <a:lnTo>
                      <a:pt x="4796" y="18689"/>
                    </a:lnTo>
                    <a:lnTo>
                      <a:pt x="4961" y="18627"/>
                    </a:lnTo>
                    <a:lnTo>
                      <a:pt x="5105" y="18566"/>
                    </a:lnTo>
                    <a:lnTo>
                      <a:pt x="5269" y="18504"/>
                    </a:lnTo>
                    <a:lnTo>
                      <a:pt x="5434" y="18463"/>
                    </a:lnTo>
                    <a:lnTo>
                      <a:pt x="5599" y="18442"/>
                    </a:lnTo>
                    <a:lnTo>
                      <a:pt x="5825" y="18442"/>
                    </a:lnTo>
                    <a:lnTo>
                      <a:pt x="5825" y="18401"/>
                    </a:lnTo>
                    <a:lnTo>
                      <a:pt x="5928" y="18113"/>
                    </a:lnTo>
                    <a:lnTo>
                      <a:pt x="6051" y="17845"/>
                    </a:lnTo>
                    <a:lnTo>
                      <a:pt x="6196" y="17578"/>
                    </a:lnTo>
                    <a:lnTo>
                      <a:pt x="6381" y="17331"/>
                    </a:lnTo>
                    <a:lnTo>
                      <a:pt x="6566" y="17104"/>
                    </a:lnTo>
                    <a:lnTo>
                      <a:pt x="6772" y="16857"/>
                    </a:lnTo>
                    <a:lnTo>
                      <a:pt x="7204" y="16425"/>
                    </a:lnTo>
                    <a:lnTo>
                      <a:pt x="7328" y="16281"/>
                    </a:lnTo>
                    <a:lnTo>
                      <a:pt x="7801" y="15766"/>
                    </a:lnTo>
                    <a:lnTo>
                      <a:pt x="8274" y="15231"/>
                    </a:lnTo>
                    <a:lnTo>
                      <a:pt x="8727" y="14676"/>
                    </a:lnTo>
                    <a:lnTo>
                      <a:pt x="9159" y="14120"/>
                    </a:lnTo>
                    <a:lnTo>
                      <a:pt x="9592" y="13544"/>
                    </a:lnTo>
                    <a:lnTo>
                      <a:pt x="10003" y="12967"/>
                    </a:lnTo>
                    <a:lnTo>
                      <a:pt x="10394" y="12370"/>
                    </a:lnTo>
                    <a:lnTo>
                      <a:pt x="10765" y="11773"/>
                    </a:lnTo>
                    <a:lnTo>
                      <a:pt x="11135" y="11156"/>
                    </a:lnTo>
                    <a:lnTo>
                      <a:pt x="11465" y="10518"/>
                    </a:lnTo>
                    <a:lnTo>
                      <a:pt x="11794" y="9900"/>
                    </a:lnTo>
                    <a:lnTo>
                      <a:pt x="12103" y="9242"/>
                    </a:lnTo>
                    <a:lnTo>
                      <a:pt x="12391" y="8604"/>
                    </a:lnTo>
                    <a:lnTo>
                      <a:pt x="12659" y="7945"/>
                    </a:lnTo>
                    <a:lnTo>
                      <a:pt x="12926" y="7286"/>
                    </a:lnTo>
                    <a:lnTo>
                      <a:pt x="13153" y="6607"/>
                    </a:lnTo>
                    <a:lnTo>
                      <a:pt x="13688" y="6545"/>
                    </a:lnTo>
                    <a:lnTo>
                      <a:pt x="14223" y="6545"/>
                    </a:lnTo>
                    <a:lnTo>
                      <a:pt x="14779" y="6566"/>
                    </a:lnTo>
                    <a:lnTo>
                      <a:pt x="15314" y="6628"/>
                    </a:lnTo>
                    <a:lnTo>
                      <a:pt x="15849" y="6710"/>
                    </a:lnTo>
                    <a:lnTo>
                      <a:pt x="16405" y="6813"/>
                    </a:lnTo>
                    <a:lnTo>
                      <a:pt x="17475" y="7039"/>
                    </a:lnTo>
                    <a:lnTo>
                      <a:pt x="18072" y="7163"/>
                    </a:lnTo>
                    <a:lnTo>
                      <a:pt x="18875" y="7328"/>
                    </a:lnTo>
                    <a:lnTo>
                      <a:pt x="19677" y="7472"/>
                    </a:lnTo>
                    <a:lnTo>
                      <a:pt x="20480" y="7595"/>
                    </a:lnTo>
                    <a:lnTo>
                      <a:pt x="21303" y="7719"/>
                    </a:lnTo>
                    <a:lnTo>
                      <a:pt x="22106" y="7822"/>
                    </a:lnTo>
                    <a:lnTo>
                      <a:pt x="22929" y="7904"/>
                    </a:lnTo>
                    <a:lnTo>
                      <a:pt x="23732" y="7966"/>
                    </a:lnTo>
                    <a:lnTo>
                      <a:pt x="24555" y="8007"/>
                    </a:lnTo>
                    <a:lnTo>
                      <a:pt x="25379" y="8048"/>
                    </a:lnTo>
                    <a:lnTo>
                      <a:pt x="27828" y="8048"/>
                    </a:lnTo>
                    <a:lnTo>
                      <a:pt x="28631" y="8007"/>
                    </a:lnTo>
                    <a:lnTo>
                      <a:pt x="29454" y="7966"/>
                    </a:lnTo>
                    <a:lnTo>
                      <a:pt x="30277" y="7883"/>
                    </a:lnTo>
                    <a:lnTo>
                      <a:pt x="31101" y="7801"/>
                    </a:lnTo>
                    <a:lnTo>
                      <a:pt x="31800" y="7719"/>
                    </a:lnTo>
                    <a:lnTo>
                      <a:pt x="32521" y="7595"/>
                    </a:lnTo>
                    <a:lnTo>
                      <a:pt x="32871" y="7513"/>
                    </a:lnTo>
                    <a:lnTo>
                      <a:pt x="33241" y="7430"/>
                    </a:lnTo>
                    <a:lnTo>
                      <a:pt x="33591" y="7307"/>
                    </a:lnTo>
                    <a:lnTo>
                      <a:pt x="33941" y="7184"/>
                    </a:lnTo>
                    <a:lnTo>
                      <a:pt x="34291" y="7039"/>
                    </a:lnTo>
                    <a:lnTo>
                      <a:pt x="34620" y="6895"/>
                    </a:lnTo>
                    <a:lnTo>
                      <a:pt x="34950" y="6710"/>
                    </a:lnTo>
                    <a:lnTo>
                      <a:pt x="35258" y="6504"/>
                    </a:lnTo>
                    <a:lnTo>
                      <a:pt x="35526" y="6278"/>
                    </a:lnTo>
                    <a:lnTo>
                      <a:pt x="35794" y="6031"/>
                    </a:lnTo>
                    <a:lnTo>
                      <a:pt x="36041" y="5743"/>
                    </a:lnTo>
                    <a:lnTo>
                      <a:pt x="36267" y="5434"/>
                    </a:lnTo>
                    <a:lnTo>
                      <a:pt x="36185" y="5372"/>
                    </a:lnTo>
                    <a:lnTo>
                      <a:pt x="35958" y="5681"/>
                    </a:lnTo>
                    <a:lnTo>
                      <a:pt x="35711" y="5949"/>
                    </a:lnTo>
                    <a:lnTo>
                      <a:pt x="35464" y="6196"/>
                    </a:lnTo>
                    <a:lnTo>
                      <a:pt x="35176" y="6422"/>
                    </a:lnTo>
                    <a:lnTo>
                      <a:pt x="34888" y="6628"/>
                    </a:lnTo>
                    <a:lnTo>
                      <a:pt x="34559" y="6792"/>
                    </a:lnTo>
                    <a:lnTo>
                      <a:pt x="34229" y="6957"/>
                    </a:lnTo>
                    <a:lnTo>
                      <a:pt x="33900" y="7101"/>
                    </a:lnTo>
                    <a:lnTo>
                      <a:pt x="33550" y="7204"/>
                    </a:lnTo>
                    <a:lnTo>
                      <a:pt x="33200" y="7328"/>
                    </a:lnTo>
                    <a:lnTo>
                      <a:pt x="32850" y="7410"/>
                    </a:lnTo>
                    <a:lnTo>
                      <a:pt x="32480" y="7492"/>
                    </a:lnTo>
                    <a:lnTo>
                      <a:pt x="31780" y="7616"/>
                    </a:lnTo>
                    <a:lnTo>
                      <a:pt x="31080" y="7698"/>
                    </a:lnTo>
                    <a:lnTo>
                      <a:pt x="30257" y="7780"/>
                    </a:lnTo>
                    <a:lnTo>
                      <a:pt x="29454" y="7842"/>
                    </a:lnTo>
                    <a:lnTo>
                      <a:pt x="28631" y="7904"/>
                    </a:lnTo>
                    <a:lnTo>
                      <a:pt x="27828" y="7924"/>
                    </a:lnTo>
                    <a:lnTo>
                      <a:pt x="27005" y="7945"/>
                    </a:lnTo>
                    <a:lnTo>
                      <a:pt x="26181" y="7945"/>
                    </a:lnTo>
                    <a:lnTo>
                      <a:pt x="25379" y="7924"/>
                    </a:lnTo>
                    <a:lnTo>
                      <a:pt x="24555" y="7904"/>
                    </a:lnTo>
                    <a:lnTo>
                      <a:pt x="23753" y="7842"/>
                    </a:lnTo>
                    <a:lnTo>
                      <a:pt x="22929" y="7780"/>
                    </a:lnTo>
                    <a:lnTo>
                      <a:pt x="22127" y="7698"/>
                    </a:lnTo>
                    <a:lnTo>
                      <a:pt x="21303" y="7616"/>
                    </a:lnTo>
                    <a:lnTo>
                      <a:pt x="20501" y="7492"/>
                    </a:lnTo>
                    <a:lnTo>
                      <a:pt x="19698" y="7369"/>
                    </a:lnTo>
                    <a:lnTo>
                      <a:pt x="18895" y="7225"/>
                    </a:lnTo>
                    <a:lnTo>
                      <a:pt x="18092" y="7060"/>
                    </a:lnTo>
                    <a:lnTo>
                      <a:pt x="17495" y="6916"/>
                    </a:lnTo>
                    <a:lnTo>
                      <a:pt x="16405" y="6690"/>
                    </a:lnTo>
                    <a:lnTo>
                      <a:pt x="15849" y="6587"/>
                    </a:lnTo>
                    <a:lnTo>
                      <a:pt x="15314" y="6504"/>
                    </a:lnTo>
                    <a:lnTo>
                      <a:pt x="14758" y="6463"/>
                    </a:lnTo>
                    <a:lnTo>
                      <a:pt x="14202" y="6443"/>
                    </a:lnTo>
                    <a:lnTo>
                      <a:pt x="13647" y="6443"/>
                    </a:lnTo>
                    <a:lnTo>
                      <a:pt x="13111" y="6504"/>
                    </a:lnTo>
                    <a:lnTo>
                      <a:pt x="13070" y="6504"/>
                    </a:lnTo>
                    <a:lnTo>
                      <a:pt x="13050" y="6545"/>
                    </a:lnTo>
                    <a:lnTo>
                      <a:pt x="12823" y="7204"/>
                    </a:lnTo>
                    <a:lnTo>
                      <a:pt x="12576" y="7883"/>
                    </a:lnTo>
                    <a:lnTo>
                      <a:pt x="12309" y="8542"/>
                    </a:lnTo>
                    <a:lnTo>
                      <a:pt x="12020" y="9180"/>
                    </a:lnTo>
                    <a:lnTo>
                      <a:pt x="11712" y="9818"/>
                    </a:lnTo>
                    <a:lnTo>
                      <a:pt x="11382" y="10456"/>
                    </a:lnTo>
                    <a:lnTo>
                      <a:pt x="11033" y="11074"/>
                    </a:lnTo>
                    <a:lnTo>
                      <a:pt x="10683" y="11691"/>
                    </a:lnTo>
                    <a:lnTo>
                      <a:pt x="10312" y="12288"/>
                    </a:lnTo>
                    <a:lnTo>
                      <a:pt x="9921" y="12885"/>
                    </a:lnTo>
                    <a:lnTo>
                      <a:pt x="9509" y="13482"/>
                    </a:lnTo>
                    <a:lnTo>
                      <a:pt x="9098" y="14038"/>
                    </a:lnTo>
                    <a:lnTo>
                      <a:pt x="8645" y="14614"/>
                    </a:lnTo>
                    <a:lnTo>
                      <a:pt x="8192" y="15149"/>
                    </a:lnTo>
                    <a:lnTo>
                      <a:pt x="7719" y="15684"/>
                    </a:lnTo>
                    <a:lnTo>
                      <a:pt x="7245" y="16199"/>
                    </a:lnTo>
                    <a:lnTo>
                      <a:pt x="7122" y="16343"/>
                    </a:lnTo>
                    <a:lnTo>
                      <a:pt x="6690" y="16796"/>
                    </a:lnTo>
                    <a:lnTo>
                      <a:pt x="6484" y="17022"/>
                    </a:lnTo>
                    <a:lnTo>
                      <a:pt x="6298" y="17269"/>
                    </a:lnTo>
                    <a:lnTo>
                      <a:pt x="6113" y="17516"/>
                    </a:lnTo>
                    <a:lnTo>
                      <a:pt x="5969" y="17763"/>
                    </a:lnTo>
                    <a:lnTo>
                      <a:pt x="5846" y="18031"/>
                    </a:lnTo>
                    <a:lnTo>
                      <a:pt x="5743" y="18319"/>
                    </a:lnTo>
                    <a:lnTo>
                      <a:pt x="5558" y="18339"/>
                    </a:lnTo>
                    <a:lnTo>
                      <a:pt x="5393" y="18360"/>
                    </a:lnTo>
                    <a:lnTo>
                      <a:pt x="5228" y="18401"/>
                    </a:lnTo>
                    <a:lnTo>
                      <a:pt x="5064" y="18463"/>
                    </a:lnTo>
                    <a:lnTo>
                      <a:pt x="4919" y="18525"/>
                    </a:lnTo>
                    <a:lnTo>
                      <a:pt x="4755" y="18607"/>
                    </a:lnTo>
                    <a:lnTo>
                      <a:pt x="4611" y="18689"/>
                    </a:lnTo>
                    <a:lnTo>
                      <a:pt x="4467" y="18792"/>
                    </a:lnTo>
                    <a:lnTo>
                      <a:pt x="3911" y="18648"/>
                    </a:lnTo>
                    <a:lnTo>
                      <a:pt x="3355" y="18483"/>
                    </a:lnTo>
                    <a:lnTo>
                      <a:pt x="2799" y="18298"/>
                    </a:lnTo>
                    <a:lnTo>
                      <a:pt x="2264" y="18092"/>
                    </a:lnTo>
                    <a:lnTo>
                      <a:pt x="1750" y="17866"/>
                    </a:lnTo>
                    <a:lnTo>
                      <a:pt x="1215" y="17598"/>
                    </a:lnTo>
                    <a:lnTo>
                      <a:pt x="721" y="17331"/>
                    </a:lnTo>
                    <a:lnTo>
                      <a:pt x="227" y="17022"/>
                    </a:lnTo>
                    <a:lnTo>
                      <a:pt x="556" y="16857"/>
                    </a:lnTo>
                    <a:lnTo>
                      <a:pt x="865" y="16652"/>
                    </a:lnTo>
                    <a:lnTo>
                      <a:pt x="1153" y="16446"/>
                    </a:lnTo>
                    <a:lnTo>
                      <a:pt x="1441" y="16219"/>
                    </a:lnTo>
                    <a:lnTo>
                      <a:pt x="1709" y="15952"/>
                    </a:lnTo>
                    <a:lnTo>
                      <a:pt x="1956" y="15684"/>
                    </a:lnTo>
                    <a:lnTo>
                      <a:pt x="2182" y="15417"/>
                    </a:lnTo>
                    <a:lnTo>
                      <a:pt x="2408" y="15108"/>
                    </a:lnTo>
                    <a:lnTo>
                      <a:pt x="2614" y="14799"/>
                    </a:lnTo>
                    <a:lnTo>
                      <a:pt x="2820" y="14490"/>
                    </a:lnTo>
                    <a:lnTo>
                      <a:pt x="3190" y="13832"/>
                    </a:lnTo>
                    <a:lnTo>
                      <a:pt x="3561" y="13152"/>
                    </a:lnTo>
                    <a:lnTo>
                      <a:pt x="3911" y="12473"/>
                    </a:lnTo>
                    <a:lnTo>
                      <a:pt x="4446" y="11403"/>
                    </a:lnTo>
                    <a:lnTo>
                      <a:pt x="4734" y="10888"/>
                    </a:lnTo>
                    <a:lnTo>
                      <a:pt x="5043" y="10374"/>
                    </a:lnTo>
                    <a:lnTo>
                      <a:pt x="5352" y="9900"/>
                    </a:lnTo>
                    <a:lnTo>
                      <a:pt x="5681" y="9448"/>
                    </a:lnTo>
                    <a:lnTo>
                      <a:pt x="6360" y="8542"/>
                    </a:lnTo>
                    <a:lnTo>
                      <a:pt x="6978" y="7739"/>
                    </a:lnTo>
                    <a:lnTo>
                      <a:pt x="7266" y="7328"/>
                    </a:lnTo>
                    <a:lnTo>
                      <a:pt x="7554" y="6895"/>
                    </a:lnTo>
                    <a:lnTo>
                      <a:pt x="7822" y="6463"/>
                    </a:lnTo>
                    <a:lnTo>
                      <a:pt x="8069" y="6031"/>
                    </a:lnTo>
                    <a:lnTo>
                      <a:pt x="8295" y="5578"/>
                    </a:lnTo>
                    <a:lnTo>
                      <a:pt x="8480" y="5105"/>
                    </a:lnTo>
                    <a:lnTo>
                      <a:pt x="8624" y="4590"/>
                    </a:lnTo>
                    <a:lnTo>
                      <a:pt x="8768" y="4096"/>
                    </a:lnTo>
                    <a:lnTo>
                      <a:pt x="8933" y="3479"/>
                    </a:lnTo>
                    <a:lnTo>
                      <a:pt x="9036" y="3190"/>
                    </a:lnTo>
                    <a:lnTo>
                      <a:pt x="9139" y="2882"/>
                    </a:lnTo>
                    <a:lnTo>
                      <a:pt x="9262" y="2614"/>
                    </a:lnTo>
                    <a:lnTo>
                      <a:pt x="9406" y="2326"/>
                    </a:lnTo>
                    <a:lnTo>
                      <a:pt x="9571" y="2079"/>
                    </a:lnTo>
                    <a:lnTo>
                      <a:pt x="9777" y="1832"/>
                    </a:lnTo>
                    <a:lnTo>
                      <a:pt x="9921" y="1688"/>
                    </a:lnTo>
                    <a:lnTo>
                      <a:pt x="10086" y="1544"/>
                    </a:lnTo>
                    <a:lnTo>
                      <a:pt x="10271" y="1420"/>
                    </a:lnTo>
                    <a:lnTo>
                      <a:pt x="10456" y="1317"/>
                    </a:lnTo>
                    <a:lnTo>
                      <a:pt x="10641" y="1215"/>
                    </a:lnTo>
                    <a:lnTo>
                      <a:pt x="10847" y="1112"/>
                    </a:lnTo>
                    <a:lnTo>
                      <a:pt x="11280" y="968"/>
                    </a:lnTo>
                    <a:lnTo>
                      <a:pt x="11712" y="865"/>
                    </a:lnTo>
                    <a:lnTo>
                      <a:pt x="12185" y="782"/>
                    </a:lnTo>
                    <a:lnTo>
                      <a:pt x="12659" y="721"/>
                    </a:lnTo>
                    <a:lnTo>
                      <a:pt x="13153" y="679"/>
                    </a:lnTo>
                    <a:lnTo>
                      <a:pt x="16240" y="412"/>
                    </a:lnTo>
                    <a:lnTo>
                      <a:pt x="17784" y="288"/>
                    </a:lnTo>
                    <a:lnTo>
                      <a:pt x="19348" y="185"/>
                    </a:lnTo>
                    <a:lnTo>
                      <a:pt x="20892" y="124"/>
                    </a:lnTo>
                    <a:lnTo>
                      <a:pt x="22456" y="103"/>
                    </a:lnTo>
                    <a:lnTo>
                      <a:pt x="23238" y="124"/>
                    </a:lnTo>
                    <a:lnTo>
                      <a:pt x="24020" y="144"/>
                    </a:lnTo>
                    <a:lnTo>
                      <a:pt x="24802" y="185"/>
                    </a:lnTo>
                    <a:lnTo>
                      <a:pt x="25584" y="227"/>
                    </a:lnTo>
                    <a:lnTo>
                      <a:pt x="25584" y="124"/>
                    </a:lnTo>
                    <a:lnTo>
                      <a:pt x="24802" y="62"/>
                    </a:lnTo>
                    <a:lnTo>
                      <a:pt x="24020" y="41"/>
                    </a:lnTo>
                    <a:lnTo>
                      <a:pt x="23238" y="21"/>
                    </a:lnTo>
                    <a:lnTo>
                      <a:pt x="224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5523250" y="1502100"/>
                <a:ext cx="266050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4612" extrusionOk="0">
                    <a:moveTo>
                      <a:pt x="3067" y="1"/>
                    </a:moveTo>
                    <a:lnTo>
                      <a:pt x="2676" y="42"/>
                    </a:lnTo>
                    <a:lnTo>
                      <a:pt x="2326" y="124"/>
                    </a:lnTo>
                    <a:lnTo>
                      <a:pt x="1997" y="227"/>
                    </a:lnTo>
                    <a:lnTo>
                      <a:pt x="1688" y="371"/>
                    </a:lnTo>
                    <a:lnTo>
                      <a:pt x="1544" y="454"/>
                    </a:lnTo>
                    <a:lnTo>
                      <a:pt x="1420" y="557"/>
                    </a:lnTo>
                    <a:lnTo>
                      <a:pt x="1317" y="660"/>
                    </a:lnTo>
                    <a:lnTo>
                      <a:pt x="1194" y="762"/>
                    </a:lnTo>
                    <a:lnTo>
                      <a:pt x="1112" y="886"/>
                    </a:lnTo>
                    <a:lnTo>
                      <a:pt x="1029" y="1030"/>
                    </a:lnTo>
                    <a:lnTo>
                      <a:pt x="906" y="1236"/>
                    </a:lnTo>
                    <a:lnTo>
                      <a:pt x="824" y="1462"/>
                    </a:lnTo>
                    <a:lnTo>
                      <a:pt x="679" y="1936"/>
                    </a:lnTo>
                    <a:lnTo>
                      <a:pt x="577" y="2306"/>
                    </a:lnTo>
                    <a:lnTo>
                      <a:pt x="515" y="2491"/>
                    </a:lnTo>
                    <a:lnTo>
                      <a:pt x="453" y="2656"/>
                    </a:lnTo>
                    <a:lnTo>
                      <a:pt x="371" y="2821"/>
                    </a:lnTo>
                    <a:lnTo>
                      <a:pt x="268" y="2965"/>
                    </a:lnTo>
                    <a:lnTo>
                      <a:pt x="144" y="3068"/>
                    </a:lnTo>
                    <a:lnTo>
                      <a:pt x="0" y="3171"/>
                    </a:lnTo>
                    <a:lnTo>
                      <a:pt x="41" y="3274"/>
                    </a:lnTo>
                    <a:lnTo>
                      <a:pt x="206" y="3171"/>
                    </a:lnTo>
                    <a:lnTo>
                      <a:pt x="350" y="3027"/>
                    </a:lnTo>
                    <a:lnTo>
                      <a:pt x="453" y="2882"/>
                    </a:lnTo>
                    <a:lnTo>
                      <a:pt x="535" y="2718"/>
                    </a:lnTo>
                    <a:lnTo>
                      <a:pt x="618" y="2533"/>
                    </a:lnTo>
                    <a:lnTo>
                      <a:pt x="679" y="2347"/>
                    </a:lnTo>
                    <a:lnTo>
                      <a:pt x="782" y="1977"/>
                    </a:lnTo>
                    <a:lnTo>
                      <a:pt x="926" y="1503"/>
                    </a:lnTo>
                    <a:lnTo>
                      <a:pt x="1009" y="1277"/>
                    </a:lnTo>
                    <a:lnTo>
                      <a:pt x="1112" y="1071"/>
                    </a:lnTo>
                    <a:lnTo>
                      <a:pt x="1235" y="907"/>
                    </a:lnTo>
                    <a:lnTo>
                      <a:pt x="1359" y="742"/>
                    </a:lnTo>
                    <a:lnTo>
                      <a:pt x="1523" y="618"/>
                    </a:lnTo>
                    <a:lnTo>
                      <a:pt x="1667" y="515"/>
                    </a:lnTo>
                    <a:lnTo>
                      <a:pt x="1832" y="413"/>
                    </a:lnTo>
                    <a:lnTo>
                      <a:pt x="2017" y="330"/>
                    </a:lnTo>
                    <a:lnTo>
                      <a:pt x="2182" y="268"/>
                    </a:lnTo>
                    <a:lnTo>
                      <a:pt x="2367" y="227"/>
                    </a:lnTo>
                    <a:lnTo>
                      <a:pt x="2697" y="145"/>
                    </a:lnTo>
                    <a:lnTo>
                      <a:pt x="3026" y="124"/>
                    </a:lnTo>
                    <a:lnTo>
                      <a:pt x="3479" y="124"/>
                    </a:lnTo>
                    <a:lnTo>
                      <a:pt x="3931" y="166"/>
                    </a:lnTo>
                    <a:lnTo>
                      <a:pt x="4364" y="248"/>
                    </a:lnTo>
                    <a:lnTo>
                      <a:pt x="4796" y="371"/>
                    </a:lnTo>
                    <a:lnTo>
                      <a:pt x="5208" y="515"/>
                    </a:lnTo>
                    <a:lnTo>
                      <a:pt x="5619" y="701"/>
                    </a:lnTo>
                    <a:lnTo>
                      <a:pt x="6010" y="927"/>
                    </a:lnTo>
                    <a:lnTo>
                      <a:pt x="6381" y="1174"/>
                    </a:lnTo>
                    <a:lnTo>
                      <a:pt x="6710" y="1462"/>
                    </a:lnTo>
                    <a:lnTo>
                      <a:pt x="6937" y="1668"/>
                    </a:lnTo>
                    <a:lnTo>
                      <a:pt x="7163" y="1895"/>
                    </a:lnTo>
                    <a:lnTo>
                      <a:pt x="7575" y="2347"/>
                    </a:lnTo>
                    <a:lnTo>
                      <a:pt x="7904" y="2697"/>
                    </a:lnTo>
                    <a:lnTo>
                      <a:pt x="8233" y="3047"/>
                    </a:lnTo>
                    <a:lnTo>
                      <a:pt x="8604" y="3356"/>
                    </a:lnTo>
                    <a:lnTo>
                      <a:pt x="8789" y="3521"/>
                    </a:lnTo>
                    <a:lnTo>
                      <a:pt x="8995" y="3644"/>
                    </a:lnTo>
                    <a:lnTo>
                      <a:pt x="9283" y="3809"/>
                    </a:lnTo>
                    <a:lnTo>
                      <a:pt x="9551" y="3953"/>
                    </a:lnTo>
                    <a:lnTo>
                      <a:pt x="9818" y="4097"/>
                    </a:lnTo>
                    <a:lnTo>
                      <a:pt x="10086" y="4241"/>
                    </a:lnTo>
                    <a:lnTo>
                      <a:pt x="10333" y="4406"/>
                    </a:lnTo>
                    <a:lnTo>
                      <a:pt x="10456" y="4509"/>
                    </a:lnTo>
                    <a:lnTo>
                      <a:pt x="10559" y="4611"/>
                    </a:lnTo>
                    <a:lnTo>
                      <a:pt x="10641" y="4550"/>
                    </a:lnTo>
                    <a:lnTo>
                      <a:pt x="10539" y="4426"/>
                    </a:lnTo>
                    <a:lnTo>
                      <a:pt x="10415" y="4323"/>
                    </a:lnTo>
                    <a:lnTo>
                      <a:pt x="10147" y="4159"/>
                    </a:lnTo>
                    <a:lnTo>
                      <a:pt x="9880" y="3994"/>
                    </a:lnTo>
                    <a:lnTo>
                      <a:pt x="9612" y="3850"/>
                    </a:lnTo>
                    <a:lnTo>
                      <a:pt x="9324" y="3706"/>
                    </a:lnTo>
                    <a:lnTo>
                      <a:pt x="9057" y="3562"/>
                    </a:lnTo>
                    <a:lnTo>
                      <a:pt x="8851" y="3418"/>
                    </a:lnTo>
                    <a:lnTo>
                      <a:pt x="8666" y="3274"/>
                    </a:lnTo>
                    <a:lnTo>
                      <a:pt x="8316" y="2965"/>
                    </a:lnTo>
                    <a:lnTo>
                      <a:pt x="7986" y="2615"/>
                    </a:lnTo>
                    <a:lnTo>
                      <a:pt x="7657" y="2265"/>
                    </a:lnTo>
                    <a:lnTo>
                      <a:pt x="7245" y="1812"/>
                    </a:lnTo>
                    <a:lnTo>
                      <a:pt x="7019" y="1586"/>
                    </a:lnTo>
                    <a:lnTo>
                      <a:pt x="6792" y="1380"/>
                    </a:lnTo>
                    <a:lnTo>
                      <a:pt x="6443" y="1092"/>
                    </a:lnTo>
                    <a:lnTo>
                      <a:pt x="6052" y="845"/>
                    </a:lnTo>
                    <a:lnTo>
                      <a:pt x="5660" y="618"/>
                    </a:lnTo>
                    <a:lnTo>
                      <a:pt x="5249" y="433"/>
                    </a:lnTo>
                    <a:lnTo>
                      <a:pt x="4817" y="268"/>
                    </a:lnTo>
                    <a:lnTo>
                      <a:pt x="4384" y="145"/>
                    </a:lnTo>
                    <a:lnTo>
                      <a:pt x="3931" y="63"/>
                    </a:lnTo>
                    <a:lnTo>
                      <a:pt x="3479" y="22"/>
                    </a:lnTo>
                    <a:lnTo>
                      <a:pt x="30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5871100" y="1319450"/>
                <a:ext cx="218200" cy="266050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10642" extrusionOk="0">
                    <a:moveTo>
                      <a:pt x="8521" y="0"/>
                    </a:moveTo>
                    <a:lnTo>
                      <a:pt x="8460" y="21"/>
                    </a:lnTo>
                    <a:lnTo>
                      <a:pt x="8192" y="82"/>
                    </a:lnTo>
                    <a:lnTo>
                      <a:pt x="7924" y="165"/>
                    </a:lnTo>
                    <a:lnTo>
                      <a:pt x="7677" y="288"/>
                    </a:lnTo>
                    <a:lnTo>
                      <a:pt x="7430" y="432"/>
                    </a:lnTo>
                    <a:lnTo>
                      <a:pt x="7204" y="618"/>
                    </a:lnTo>
                    <a:lnTo>
                      <a:pt x="6978" y="782"/>
                    </a:lnTo>
                    <a:lnTo>
                      <a:pt x="6525" y="1173"/>
                    </a:lnTo>
                    <a:lnTo>
                      <a:pt x="6175" y="1482"/>
                    </a:lnTo>
                    <a:lnTo>
                      <a:pt x="5784" y="1791"/>
                    </a:lnTo>
                    <a:lnTo>
                      <a:pt x="5599" y="1914"/>
                    </a:lnTo>
                    <a:lnTo>
                      <a:pt x="5393" y="2038"/>
                    </a:lnTo>
                    <a:lnTo>
                      <a:pt x="5187" y="2141"/>
                    </a:lnTo>
                    <a:lnTo>
                      <a:pt x="4961" y="2244"/>
                    </a:lnTo>
                    <a:lnTo>
                      <a:pt x="4652" y="2305"/>
                    </a:lnTo>
                    <a:lnTo>
                      <a:pt x="4343" y="2347"/>
                    </a:lnTo>
                    <a:lnTo>
                      <a:pt x="4014" y="2367"/>
                    </a:lnTo>
                    <a:lnTo>
                      <a:pt x="3705" y="2347"/>
                    </a:lnTo>
                    <a:lnTo>
                      <a:pt x="3396" y="2305"/>
                    </a:lnTo>
                    <a:lnTo>
                      <a:pt x="3088" y="2264"/>
                    </a:lnTo>
                    <a:lnTo>
                      <a:pt x="2491" y="2141"/>
                    </a:lnTo>
                    <a:lnTo>
                      <a:pt x="2429" y="2120"/>
                    </a:lnTo>
                    <a:lnTo>
                      <a:pt x="2429" y="2202"/>
                    </a:lnTo>
                    <a:lnTo>
                      <a:pt x="2449" y="2367"/>
                    </a:lnTo>
                    <a:lnTo>
                      <a:pt x="2449" y="2552"/>
                    </a:lnTo>
                    <a:lnTo>
                      <a:pt x="2429" y="2902"/>
                    </a:lnTo>
                    <a:lnTo>
                      <a:pt x="2367" y="3252"/>
                    </a:lnTo>
                    <a:lnTo>
                      <a:pt x="2264" y="3602"/>
                    </a:lnTo>
                    <a:lnTo>
                      <a:pt x="2120" y="3952"/>
                    </a:lnTo>
                    <a:lnTo>
                      <a:pt x="1976" y="4281"/>
                    </a:lnTo>
                    <a:lnTo>
                      <a:pt x="1647" y="4961"/>
                    </a:lnTo>
                    <a:lnTo>
                      <a:pt x="1441" y="5352"/>
                    </a:lnTo>
                    <a:lnTo>
                      <a:pt x="1256" y="5763"/>
                    </a:lnTo>
                    <a:lnTo>
                      <a:pt x="1050" y="6237"/>
                    </a:lnTo>
                    <a:lnTo>
                      <a:pt x="885" y="6710"/>
                    </a:lnTo>
                    <a:lnTo>
                      <a:pt x="741" y="7225"/>
                    </a:lnTo>
                    <a:lnTo>
                      <a:pt x="638" y="7760"/>
                    </a:lnTo>
                    <a:lnTo>
                      <a:pt x="535" y="8336"/>
                    </a:lnTo>
                    <a:lnTo>
                      <a:pt x="474" y="8912"/>
                    </a:lnTo>
                    <a:lnTo>
                      <a:pt x="432" y="9509"/>
                    </a:lnTo>
                    <a:lnTo>
                      <a:pt x="412" y="10147"/>
                    </a:lnTo>
                    <a:lnTo>
                      <a:pt x="412" y="10333"/>
                    </a:lnTo>
                    <a:lnTo>
                      <a:pt x="371" y="10415"/>
                    </a:lnTo>
                    <a:lnTo>
                      <a:pt x="329" y="10497"/>
                    </a:lnTo>
                    <a:lnTo>
                      <a:pt x="268" y="10538"/>
                    </a:lnTo>
                    <a:lnTo>
                      <a:pt x="185" y="10538"/>
                    </a:lnTo>
                    <a:lnTo>
                      <a:pt x="144" y="10518"/>
                    </a:lnTo>
                    <a:lnTo>
                      <a:pt x="103" y="10477"/>
                    </a:lnTo>
                    <a:lnTo>
                      <a:pt x="0" y="10518"/>
                    </a:lnTo>
                    <a:lnTo>
                      <a:pt x="21" y="10559"/>
                    </a:lnTo>
                    <a:lnTo>
                      <a:pt x="62" y="10600"/>
                    </a:lnTo>
                    <a:lnTo>
                      <a:pt x="103" y="10621"/>
                    </a:lnTo>
                    <a:lnTo>
                      <a:pt x="144" y="10641"/>
                    </a:lnTo>
                    <a:lnTo>
                      <a:pt x="206" y="10641"/>
                    </a:lnTo>
                    <a:lnTo>
                      <a:pt x="329" y="10621"/>
                    </a:lnTo>
                    <a:lnTo>
                      <a:pt x="371" y="10600"/>
                    </a:lnTo>
                    <a:lnTo>
                      <a:pt x="412" y="10559"/>
                    </a:lnTo>
                    <a:lnTo>
                      <a:pt x="474" y="10456"/>
                    </a:lnTo>
                    <a:lnTo>
                      <a:pt x="515" y="10353"/>
                    </a:lnTo>
                    <a:lnTo>
                      <a:pt x="515" y="10147"/>
                    </a:lnTo>
                    <a:lnTo>
                      <a:pt x="535" y="9530"/>
                    </a:lnTo>
                    <a:lnTo>
                      <a:pt x="576" y="8912"/>
                    </a:lnTo>
                    <a:lnTo>
                      <a:pt x="638" y="8336"/>
                    </a:lnTo>
                    <a:lnTo>
                      <a:pt x="741" y="7801"/>
                    </a:lnTo>
                    <a:lnTo>
                      <a:pt x="844" y="7266"/>
                    </a:lnTo>
                    <a:lnTo>
                      <a:pt x="988" y="6751"/>
                    </a:lnTo>
                    <a:lnTo>
                      <a:pt x="1153" y="6257"/>
                    </a:lnTo>
                    <a:lnTo>
                      <a:pt x="1359" y="5804"/>
                    </a:lnTo>
                    <a:lnTo>
                      <a:pt x="1544" y="5393"/>
                    </a:lnTo>
                    <a:lnTo>
                      <a:pt x="1750" y="5002"/>
                    </a:lnTo>
                    <a:lnTo>
                      <a:pt x="2079" y="4343"/>
                    </a:lnTo>
                    <a:lnTo>
                      <a:pt x="2223" y="4014"/>
                    </a:lnTo>
                    <a:lnTo>
                      <a:pt x="2347" y="3664"/>
                    </a:lnTo>
                    <a:lnTo>
                      <a:pt x="2449" y="3314"/>
                    </a:lnTo>
                    <a:lnTo>
                      <a:pt x="2532" y="2964"/>
                    </a:lnTo>
                    <a:lnTo>
                      <a:pt x="2552" y="2614"/>
                    </a:lnTo>
                    <a:lnTo>
                      <a:pt x="2552" y="2449"/>
                    </a:lnTo>
                    <a:lnTo>
                      <a:pt x="2552" y="2264"/>
                    </a:lnTo>
                    <a:lnTo>
                      <a:pt x="3129" y="2388"/>
                    </a:lnTo>
                    <a:lnTo>
                      <a:pt x="3437" y="2429"/>
                    </a:lnTo>
                    <a:lnTo>
                      <a:pt x="3746" y="2470"/>
                    </a:lnTo>
                    <a:lnTo>
                      <a:pt x="4384" y="2470"/>
                    </a:lnTo>
                    <a:lnTo>
                      <a:pt x="4693" y="2408"/>
                    </a:lnTo>
                    <a:lnTo>
                      <a:pt x="5002" y="2347"/>
                    </a:lnTo>
                    <a:lnTo>
                      <a:pt x="5228" y="2244"/>
                    </a:lnTo>
                    <a:lnTo>
                      <a:pt x="5434" y="2141"/>
                    </a:lnTo>
                    <a:lnTo>
                      <a:pt x="5640" y="2017"/>
                    </a:lnTo>
                    <a:lnTo>
                      <a:pt x="5846" y="1873"/>
                    </a:lnTo>
                    <a:lnTo>
                      <a:pt x="6237" y="1564"/>
                    </a:lnTo>
                    <a:lnTo>
                      <a:pt x="6607" y="1256"/>
                    </a:lnTo>
                    <a:lnTo>
                      <a:pt x="7039" y="865"/>
                    </a:lnTo>
                    <a:lnTo>
                      <a:pt x="7245" y="700"/>
                    </a:lnTo>
                    <a:lnTo>
                      <a:pt x="7472" y="535"/>
                    </a:lnTo>
                    <a:lnTo>
                      <a:pt x="7698" y="412"/>
                    </a:lnTo>
                    <a:lnTo>
                      <a:pt x="7924" y="288"/>
                    </a:lnTo>
                    <a:lnTo>
                      <a:pt x="8171" y="185"/>
                    </a:lnTo>
                    <a:lnTo>
                      <a:pt x="8439" y="124"/>
                    </a:lnTo>
                    <a:lnTo>
                      <a:pt x="8501" y="432"/>
                    </a:lnTo>
                    <a:lnTo>
                      <a:pt x="8563" y="720"/>
                    </a:lnTo>
                    <a:lnTo>
                      <a:pt x="8604" y="1029"/>
                    </a:lnTo>
                    <a:lnTo>
                      <a:pt x="8624" y="1338"/>
                    </a:lnTo>
                    <a:lnTo>
                      <a:pt x="8624" y="1647"/>
                    </a:lnTo>
                    <a:lnTo>
                      <a:pt x="8604" y="1955"/>
                    </a:lnTo>
                    <a:lnTo>
                      <a:pt x="8563" y="2264"/>
                    </a:lnTo>
                    <a:lnTo>
                      <a:pt x="8521" y="2552"/>
                    </a:lnTo>
                    <a:lnTo>
                      <a:pt x="8624" y="2573"/>
                    </a:lnTo>
                    <a:lnTo>
                      <a:pt x="8686" y="2264"/>
                    </a:lnTo>
                    <a:lnTo>
                      <a:pt x="8707" y="1955"/>
                    </a:lnTo>
                    <a:lnTo>
                      <a:pt x="8727" y="1626"/>
                    </a:lnTo>
                    <a:lnTo>
                      <a:pt x="8727" y="1317"/>
                    </a:lnTo>
                    <a:lnTo>
                      <a:pt x="8707" y="988"/>
                    </a:lnTo>
                    <a:lnTo>
                      <a:pt x="8665" y="679"/>
                    </a:lnTo>
                    <a:lnTo>
                      <a:pt x="8604" y="371"/>
                    </a:lnTo>
                    <a:lnTo>
                      <a:pt x="8521" y="62"/>
                    </a:lnTo>
                    <a:lnTo>
                      <a:pt x="85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6074350" y="1564375"/>
                <a:ext cx="158500" cy="370000"/>
              </a:xfrm>
              <a:custGeom>
                <a:avLst/>
                <a:gdLst/>
                <a:ahLst/>
                <a:cxnLst/>
                <a:rect l="l" t="t" r="r" b="b"/>
                <a:pathLst>
                  <a:path w="6340" h="14800" extrusionOk="0">
                    <a:moveTo>
                      <a:pt x="83" y="0"/>
                    </a:moveTo>
                    <a:lnTo>
                      <a:pt x="0" y="62"/>
                    </a:lnTo>
                    <a:lnTo>
                      <a:pt x="144" y="247"/>
                    </a:lnTo>
                    <a:lnTo>
                      <a:pt x="288" y="453"/>
                    </a:lnTo>
                    <a:lnTo>
                      <a:pt x="412" y="659"/>
                    </a:lnTo>
                    <a:lnTo>
                      <a:pt x="515" y="865"/>
                    </a:lnTo>
                    <a:lnTo>
                      <a:pt x="618" y="1071"/>
                    </a:lnTo>
                    <a:lnTo>
                      <a:pt x="700" y="1277"/>
                    </a:lnTo>
                    <a:lnTo>
                      <a:pt x="844" y="1709"/>
                    </a:lnTo>
                    <a:lnTo>
                      <a:pt x="927" y="2141"/>
                    </a:lnTo>
                    <a:lnTo>
                      <a:pt x="988" y="2553"/>
                    </a:lnTo>
                    <a:lnTo>
                      <a:pt x="1029" y="2964"/>
                    </a:lnTo>
                    <a:lnTo>
                      <a:pt x="1029" y="3335"/>
                    </a:lnTo>
                    <a:lnTo>
                      <a:pt x="1009" y="3993"/>
                    </a:lnTo>
                    <a:lnTo>
                      <a:pt x="947" y="4652"/>
                    </a:lnTo>
                    <a:lnTo>
                      <a:pt x="865" y="5311"/>
                    </a:lnTo>
                    <a:lnTo>
                      <a:pt x="762" y="5949"/>
                    </a:lnTo>
                    <a:lnTo>
                      <a:pt x="638" y="6834"/>
                    </a:lnTo>
                    <a:lnTo>
                      <a:pt x="556" y="7492"/>
                    </a:lnTo>
                    <a:lnTo>
                      <a:pt x="494" y="8172"/>
                    </a:lnTo>
                    <a:lnTo>
                      <a:pt x="433" y="8851"/>
                    </a:lnTo>
                    <a:lnTo>
                      <a:pt x="412" y="9510"/>
                    </a:lnTo>
                    <a:lnTo>
                      <a:pt x="412" y="10189"/>
                    </a:lnTo>
                    <a:lnTo>
                      <a:pt x="412" y="10868"/>
                    </a:lnTo>
                    <a:lnTo>
                      <a:pt x="433" y="11547"/>
                    </a:lnTo>
                    <a:lnTo>
                      <a:pt x="474" y="12226"/>
                    </a:lnTo>
                    <a:lnTo>
                      <a:pt x="515" y="12741"/>
                    </a:lnTo>
                    <a:lnTo>
                      <a:pt x="556" y="13235"/>
                    </a:lnTo>
                    <a:lnTo>
                      <a:pt x="597" y="13647"/>
                    </a:lnTo>
                    <a:lnTo>
                      <a:pt x="638" y="13832"/>
                    </a:lnTo>
                    <a:lnTo>
                      <a:pt x="680" y="13997"/>
                    </a:lnTo>
                    <a:lnTo>
                      <a:pt x="741" y="14141"/>
                    </a:lnTo>
                    <a:lnTo>
                      <a:pt x="824" y="14285"/>
                    </a:lnTo>
                    <a:lnTo>
                      <a:pt x="927" y="14408"/>
                    </a:lnTo>
                    <a:lnTo>
                      <a:pt x="1050" y="14511"/>
                    </a:lnTo>
                    <a:lnTo>
                      <a:pt x="1194" y="14593"/>
                    </a:lnTo>
                    <a:lnTo>
                      <a:pt x="1359" y="14676"/>
                    </a:lnTo>
                    <a:lnTo>
                      <a:pt x="1565" y="14738"/>
                    </a:lnTo>
                    <a:lnTo>
                      <a:pt x="1791" y="14758"/>
                    </a:lnTo>
                    <a:lnTo>
                      <a:pt x="2059" y="14799"/>
                    </a:lnTo>
                    <a:lnTo>
                      <a:pt x="2655" y="14799"/>
                    </a:lnTo>
                    <a:lnTo>
                      <a:pt x="2738" y="14779"/>
                    </a:lnTo>
                    <a:lnTo>
                      <a:pt x="2820" y="14738"/>
                    </a:lnTo>
                    <a:lnTo>
                      <a:pt x="2882" y="14676"/>
                    </a:lnTo>
                    <a:lnTo>
                      <a:pt x="2944" y="14635"/>
                    </a:lnTo>
                    <a:lnTo>
                      <a:pt x="3047" y="14491"/>
                    </a:lnTo>
                    <a:lnTo>
                      <a:pt x="3108" y="14326"/>
                    </a:lnTo>
                    <a:lnTo>
                      <a:pt x="3149" y="14141"/>
                    </a:lnTo>
                    <a:lnTo>
                      <a:pt x="6340" y="412"/>
                    </a:lnTo>
                    <a:lnTo>
                      <a:pt x="6216" y="391"/>
                    </a:lnTo>
                    <a:lnTo>
                      <a:pt x="3047" y="14120"/>
                    </a:lnTo>
                    <a:lnTo>
                      <a:pt x="3005" y="14285"/>
                    </a:lnTo>
                    <a:lnTo>
                      <a:pt x="2944" y="14429"/>
                    </a:lnTo>
                    <a:lnTo>
                      <a:pt x="2882" y="14552"/>
                    </a:lnTo>
                    <a:lnTo>
                      <a:pt x="2820" y="14593"/>
                    </a:lnTo>
                    <a:lnTo>
                      <a:pt x="2758" y="14635"/>
                    </a:lnTo>
                    <a:lnTo>
                      <a:pt x="2676" y="14676"/>
                    </a:lnTo>
                    <a:lnTo>
                      <a:pt x="2594" y="14696"/>
                    </a:lnTo>
                    <a:lnTo>
                      <a:pt x="2367" y="14696"/>
                    </a:lnTo>
                    <a:lnTo>
                      <a:pt x="2079" y="14676"/>
                    </a:lnTo>
                    <a:lnTo>
                      <a:pt x="1832" y="14655"/>
                    </a:lnTo>
                    <a:lnTo>
                      <a:pt x="1606" y="14635"/>
                    </a:lnTo>
                    <a:lnTo>
                      <a:pt x="1421" y="14573"/>
                    </a:lnTo>
                    <a:lnTo>
                      <a:pt x="1256" y="14511"/>
                    </a:lnTo>
                    <a:lnTo>
                      <a:pt x="1132" y="14429"/>
                    </a:lnTo>
                    <a:lnTo>
                      <a:pt x="1009" y="14346"/>
                    </a:lnTo>
                    <a:lnTo>
                      <a:pt x="927" y="14244"/>
                    </a:lnTo>
                    <a:lnTo>
                      <a:pt x="844" y="14100"/>
                    </a:lnTo>
                    <a:lnTo>
                      <a:pt x="782" y="13955"/>
                    </a:lnTo>
                    <a:lnTo>
                      <a:pt x="741" y="13811"/>
                    </a:lnTo>
                    <a:lnTo>
                      <a:pt x="700" y="13626"/>
                    </a:lnTo>
                    <a:lnTo>
                      <a:pt x="659" y="13214"/>
                    </a:lnTo>
                    <a:lnTo>
                      <a:pt x="618" y="12741"/>
                    </a:lnTo>
                    <a:lnTo>
                      <a:pt x="577" y="12206"/>
                    </a:lnTo>
                    <a:lnTo>
                      <a:pt x="535" y="11547"/>
                    </a:lnTo>
                    <a:lnTo>
                      <a:pt x="515" y="10868"/>
                    </a:lnTo>
                    <a:lnTo>
                      <a:pt x="515" y="10189"/>
                    </a:lnTo>
                    <a:lnTo>
                      <a:pt x="515" y="9530"/>
                    </a:lnTo>
                    <a:lnTo>
                      <a:pt x="556" y="8851"/>
                    </a:lnTo>
                    <a:lnTo>
                      <a:pt x="597" y="8172"/>
                    </a:lnTo>
                    <a:lnTo>
                      <a:pt x="659" y="7513"/>
                    </a:lnTo>
                    <a:lnTo>
                      <a:pt x="741" y="6854"/>
                    </a:lnTo>
                    <a:lnTo>
                      <a:pt x="885" y="5969"/>
                    </a:lnTo>
                    <a:lnTo>
                      <a:pt x="968" y="5311"/>
                    </a:lnTo>
                    <a:lnTo>
                      <a:pt x="1071" y="4652"/>
                    </a:lnTo>
                    <a:lnTo>
                      <a:pt x="1132" y="3993"/>
                    </a:lnTo>
                    <a:lnTo>
                      <a:pt x="1153" y="3335"/>
                    </a:lnTo>
                    <a:lnTo>
                      <a:pt x="1132" y="2944"/>
                    </a:lnTo>
                    <a:lnTo>
                      <a:pt x="1112" y="2553"/>
                    </a:lnTo>
                    <a:lnTo>
                      <a:pt x="1029" y="2120"/>
                    </a:lnTo>
                    <a:lnTo>
                      <a:pt x="947" y="1688"/>
                    </a:lnTo>
                    <a:lnTo>
                      <a:pt x="803" y="1235"/>
                    </a:lnTo>
                    <a:lnTo>
                      <a:pt x="721" y="1030"/>
                    </a:lnTo>
                    <a:lnTo>
                      <a:pt x="618" y="803"/>
                    </a:lnTo>
                    <a:lnTo>
                      <a:pt x="494" y="597"/>
                    </a:lnTo>
                    <a:lnTo>
                      <a:pt x="371" y="391"/>
                    </a:lnTo>
                    <a:lnTo>
                      <a:pt x="227" y="18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5937975" y="1264900"/>
                <a:ext cx="216675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8667" h="4385" extrusionOk="0">
                    <a:moveTo>
                      <a:pt x="7987" y="0"/>
                    </a:moveTo>
                    <a:lnTo>
                      <a:pt x="7802" y="62"/>
                    </a:lnTo>
                    <a:lnTo>
                      <a:pt x="6526" y="494"/>
                    </a:lnTo>
                    <a:lnTo>
                      <a:pt x="5888" y="721"/>
                    </a:lnTo>
                    <a:lnTo>
                      <a:pt x="5249" y="988"/>
                    </a:lnTo>
                    <a:lnTo>
                      <a:pt x="4632" y="1256"/>
                    </a:lnTo>
                    <a:lnTo>
                      <a:pt x="4035" y="1585"/>
                    </a:lnTo>
                    <a:lnTo>
                      <a:pt x="3438" y="1935"/>
                    </a:lnTo>
                    <a:lnTo>
                      <a:pt x="3171" y="2120"/>
                    </a:lnTo>
                    <a:lnTo>
                      <a:pt x="2882" y="2326"/>
                    </a:lnTo>
                    <a:lnTo>
                      <a:pt x="2533" y="2614"/>
                    </a:lnTo>
                    <a:lnTo>
                      <a:pt x="2183" y="2902"/>
                    </a:lnTo>
                    <a:lnTo>
                      <a:pt x="1668" y="3335"/>
                    </a:lnTo>
                    <a:lnTo>
                      <a:pt x="1421" y="3541"/>
                    </a:lnTo>
                    <a:lnTo>
                      <a:pt x="1154" y="3726"/>
                    </a:lnTo>
                    <a:lnTo>
                      <a:pt x="886" y="3911"/>
                    </a:lnTo>
                    <a:lnTo>
                      <a:pt x="598" y="4055"/>
                    </a:lnTo>
                    <a:lnTo>
                      <a:pt x="310" y="4179"/>
                    </a:lnTo>
                    <a:lnTo>
                      <a:pt x="1" y="4282"/>
                    </a:lnTo>
                    <a:lnTo>
                      <a:pt x="21" y="4384"/>
                    </a:lnTo>
                    <a:lnTo>
                      <a:pt x="330" y="4282"/>
                    </a:lnTo>
                    <a:lnTo>
                      <a:pt x="639" y="4158"/>
                    </a:lnTo>
                    <a:lnTo>
                      <a:pt x="927" y="3993"/>
                    </a:lnTo>
                    <a:lnTo>
                      <a:pt x="1215" y="3829"/>
                    </a:lnTo>
                    <a:lnTo>
                      <a:pt x="1483" y="3623"/>
                    </a:lnTo>
                    <a:lnTo>
                      <a:pt x="1730" y="3417"/>
                    </a:lnTo>
                    <a:lnTo>
                      <a:pt x="2244" y="2985"/>
                    </a:lnTo>
                    <a:lnTo>
                      <a:pt x="2594" y="2697"/>
                    </a:lnTo>
                    <a:lnTo>
                      <a:pt x="2944" y="2409"/>
                    </a:lnTo>
                    <a:lnTo>
                      <a:pt x="3232" y="2203"/>
                    </a:lnTo>
                    <a:lnTo>
                      <a:pt x="3500" y="2017"/>
                    </a:lnTo>
                    <a:lnTo>
                      <a:pt x="4097" y="1668"/>
                    </a:lnTo>
                    <a:lnTo>
                      <a:pt x="4694" y="1359"/>
                    </a:lnTo>
                    <a:lnTo>
                      <a:pt x="5311" y="1071"/>
                    </a:lnTo>
                    <a:lnTo>
                      <a:pt x="5929" y="824"/>
                    </a:lnTo>
                    <a:lnTo>
                      <a:pt x="6567" y="597"/>
                    </a:lnTo>
                    <a:lnTo>
                      <a:pt x="7843" y="165"/>
                    </a:lnTo>
                    <a:lnTo>
                      <a:pt x="7987" y="124"/>
                    </a:lnTo>
                    <a:lnTo>
                      <a:pt x="8069" y="103"/>
                    </a:lnTo>
                    <a:lnTo>
                      <a:pt x="8152" y="103"/>
                    </a:lnTo>
                    <a:lnTo>
                      <a:pt x="8234" y="124"/>
                    </a:lnTo>
                    <a:lnTo>
                      <a:pt x="8296" y="165"/>
                    </a:lnTo>
                    <a:lnTo>
                      <a:pt x="8357" y="227"/>
                    </a:lnTo>
                    <a:lnTo>
                      <a:pt x="8419" y="289"/>
                    </a:lnTo>
                    <a:lnTo>
                      <a:pt x="8502" y="453"/>
                    </a:lnTo>
                    <a:lnTo>
                      <a:pt x="8543" y="618"/>
                    </a:lnTo>
                    <a:lnTo>
                      <a:pt x="8563" y="782"/>
                    </a:lnTo>
                    <a:lnTo>
                      <a:pt x="8543" y="947"/>
                    </a:lnTo>
                    <a:lnTo>
                      <a:pt x="8502" y="1112"/>
                    </a:lnTo>
                    <a:lnTo>
                      <a:pt x="8419" y="1276"/>
                    </a:lnTo>
                    <a:lnTo>
                      <a:pt x="8337" y="1421"/>
                    </a:lnTo>
                    <a:lnTo>
                      <a:pt x="8213" y="1565"/>
                    </a:lnTo>
                    <a:lnTo>
                      <a:pt x="8090" y="1668"/>
                    </a:lnTo>
                    <a:lnTo>
                      <a:pt x="7946" y="1791"/>
                    </a:lnTo>
                    <a:lnTo>
                      <a:pt x="7781" y="1873"/>
                    </a:lnTo>
                    <a:lnTo>
                      <a:pt x="7616" y="1956"/>
                    </a:lnTo>
                    <a:lnTo>
                      <a:pt x="7287" y="2100"/>
                    </a:lnTo>
                    <a:lnTo>
                      <a:pt x="6937" y="2203"/>
                    </a:lnTo>
                    <a:lnTo>
                      <a:pt x="5682" y="2614"/>
                    </a:lnTo>
                    <a:lnTo>
                      <a:pt x="5702" y="2717"/>
                    </a:lnTo>
                    <a:lnTo>
                      <a:pt x="6978" y="2306"/>
                    </a:lnTo>
                    <a:lnTo>
                      <a:pt x="7328" y="2182"/>
                    </a:lnTo>
                    <a:lnTo>
                      <a:pt x="7678" y="2059"/>
                    </a:lnTo>
                    <a:lnTo>
                      <a:pt x="7843" y="1976"/>
                    </a:lnTo>
                    <a:lnTo>
                      <a:pt x="8008" y="1873"/>
                    </a:lnTo>
                    <a:lnTo>
                      <a:pt x="8152" y="1750"/>
                    </a:lnTo>
                    <a:lnTo>
                      <a:pt x="8296" y="1626"/>
                    </a:lnTo>
                    <a:lnTo>
                      <a:pt x="8419" y="1482"/>
                    </a:lnTo>
                    <a:lnTo>
                      <a:pt x="8522" y="1318"/>
                    </a:lnTo>
                    <a:lnTo>
                      <a:pt x="8604" y="1153"/>
                    </a:lnTo>
                    <a:lnTo>
                      <a:pt x="8646" y="968"/>
                    </a:lnTo>
                    <a:lnTo>
                      <a:pt x="8666" y="762"/>
                    </a:lnTo>
                    <a:lnTo>
                      <a:pt x="8666" y="577"/>
                    </a:lnTo>
                    <a:lnTo>
                      <a:pt x="8604" y="391"/>
                    </a:lnTo>
                    <a:lnTo>
                      <a:pt x="8502" y="227"/>
                    </a:lnTo>
                    <a:lnTo>
                      <a:pt x="8440" y="144"/>
                    </a:lnTo>
                    <a:lnTo>
                      <a:pt x="8357" y="83"/>
                    </a:lnTo>
                    <a:lnTo>
                      <a:pt x="8255" y="21"/>
                    </a:lnTo>
                    <a:lnTo>
                      <a:pt x="81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6127350" y="1348250"/>
                <a:ext cx="5302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121" extrusionOk="0">
                    <a:moveTo>
                      <a:pt x="2059" y="1"/>
                    </a:moveTo>
                    <a:lnTo>
                      <a:pt x="1770" y="227"/>
                    </a:lnTo>
                    <a:lnTo>
                      <a:pt x="1482" y="454"/>
                    </a:lnTo>
                    <a:lnTo>
                      <a:pt x="1215" y="701"/>
                    </a:lnTo>
                    <a:lnTo>
                      <a:pt x="947" y="948"/>
                    </a:lnTo>
                    <a:lnTo>
                      <a:pt x="700" y="1215"/>
                    </a:lnTo>
                    <a:lnTo>
                      <a:pt x="453" y="1483"/>
                    </a:lnTo>
                    <a:lnTo>
                      <a:pt x="227" y="1771"/>
                    </a:lnTo>
                    <a:lnTo>
                      <a:pt x="0" y="2059"/>
                    </a:lnTo>
                    <a:lnTo>
                      <a:pt x="83" y="2121"/>
                    </a:lnTo>
                    <a:lnTo>
                      <a:pt x="309" y="1833"/>
                    </a:lnTo>
                    <a:lnTo>
                      <a:pt x="535" y="1565"/>
                    </a:lnTo>
                    <a:lnTo>
                      <a:pt x="782" y="1297"/>
                    </a:lnTo>
                    <a:lnTo>
                      <a:pt x="1029" y="1030"/>
                    </a:lnTo>
                    <a:lnTo>
                      <a:pt x="1297" y="783"/>
                    </a:lnTo>
                    <a:lnTo>
                      <a:pt x="1565" y="536"/>
                    </a:lnTo>
                    <a:lnTo>
                      <a:pt x="1832" y="309"/>
                    </a:lnTo>
                    <a:lnTo>
                      <a:pt x="2120" y="83"/>
                    </a:lnTo>
                    <a:lnTo>
                      <a:pt x="20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6145350" y="1389925"/>
                <a:ext cx="576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730" extrusionOk="0">
                    <a:moveTo>
                      <a:pt x="2306" y="1"/>
                    </a:moveTo>
                    <a:lnTo>
                      <a:pt x="2100" y="186"/>
                    </a:lnTo>
                    <a:lnTo>
                      <a:pt x="1586" y="577"/>
                    </a:lnTo>
                    <a:lnTo>
                      <a:pt x="1071" y="968"/>
                    </a:lnTo>
                    <a:lnTo>
                      <a:pt x="536" y="1318"/>
                    </a:lnTo>
                    <a:lnTo>
                      <a:pt x="1" y="1648"/>
                    </a:lnTo>
                    <a:lnTo>
                      <a:pt x="42" y="1730"/>
                    </a:lnTo>
                    <a:lnTo>
                      <a:pt x="536" y="1442"/>
                    </a:lnTo>
                    <a:lnTo>
                      <a:pt x="1030" y="1133"/>
                    </a:lnTo>
                    <a:lnTo>
                      <a:pt x="1503" y="783"/>
                    </a:lnTo>
                    <a:lnTo>
                      <a:pt x="1956" y="433"/>
                    </a:lnTo>
                    <a:lnTo>
                      <a:pt x="1915" y="536"/>
                    </a:lnTo>
                    <a:lnTo>
                      <a:pt x="1997" y="577"/>
                    </a:lnTo>
                    <a:lnTo>
                      <a:pt x="23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6162325" y="1488225"/>
                <a:ext cx="561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783" extrusionOk="0">
                    <a:moveTo>
                      <a:pt x="2142" y="0"/>
                    </a:moveTo>
                    <a:lnTo>
                      <a:pt x="2100" y="83"/>
                    </a:lnTo>
                    <a:lnTo>
                      <a:pt x="2059" y="144"/>
                    </a:lnTo>
                    <a:lnTo>
                      <a:pt x="1956" y="268"/>
                    </a:lnTo>
                    <a:lnTo>
                      <a:pt x="1833" y="350"/>
                    </a:lnTo>
                    <a:lnTo>
                      <a:pt x="1689" y="391"/>
                    </a:lnTo>
                    <a:lnTo>
                      <a:pt x="1524" y="432"/>
                    </a:lnTo>
                    <a:lnTo>
                      <a:pt x="1401" y="453"/>
                    </a:lnTo>
                    <a:lnTo>
                      <a:pt x="804" y="453"/>
                    </a:lnTo>
                    <a:lnTo>
                      <a:pt x="516" y="474"/>
                    </a:lnTo>
                    <a:lnTo>
                      <a:pt x="371" y="494"/>
                    </a:lnTo>
                    <a:lnTo>
                      <a:pt x="227" y="535"/>
                    </a:lnTo>
                    <a:lnTo>
                      <a:pt x="104" y="618"/>
                    </a:lnTo>
                    <a:lnTo>
                      <a:pt x="1" y="700"/>
                    </a:lnTo>
                    <a:lnTo>
                      <a:pt x="83" y="782"/>
                    </a:lnTo>
                    <a:lnTo>
                      <a:pt x="186" y="700"/>
                    </a:lnTo>
                    <a:lnTo>
                      <a:pt x="289" y="638"/>
                    </a:lnTo>
                    <a:lnTo>
                      <a:pt x="413" y="597"/>
                    </a:lnTo>
                    <a:lnTo>
                      <a:pt x="536" y="577"/>
                    </a:lnTo>
                    <a:lnTo>
                      <a:pt x="804" y="556"/>
                    </a:lnTo>
                    <a:lnTo>
                      <a:pt x="1421" y="556"/>
                    </a:lnTo>
                    <a:lnTo>
                      <a:pt x="1565" y="535"/>
                    </a:lnTo>
                    <a:lnTo>
                      <a:pt x="1730" y="494"/>
                    </a:lnTo>
                    <a:lnTo>
                      <a:pt x="1895" y="432"/>
                    </a:lnTo>
                    <a:lnTo>
                      <a:pt x="2039" y="330"/>
                    </a:lnTo>
                    <a:lnTo>
                      <a:pt x="2100" y="268"/>
                    </a:lnTo>
                    <a:lnTo>
                      <a:pt x="2162" y="206"/>
                    </a:lnTo>
                    <a:lnTo>
                      <a:pt x="2203" y="124"/>
                    </a:lnTo>
                    <a:lnTo>
                      <a:pt x="2244" y="41"/>
                    </a:lnTo>
                    <a:lnTo>
                      <a:pt x="21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9"/>
              <p:cNvSpPr/>
              <p:nvPr/>
            </p:nvSpPr>
            <p:spPr>
              <a:xfrm>
                <a:off x="6068675" y="1561275"/>
                <a:ext cx="166750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681" extrusionOk="0">
                    <a:moveTo>
                      <a:pt x="21" y="1"/>
                    </a:moveTo>
                    <a:lnTo>
                      <a:pt x="1" y="124"/>
                    </a:lnTo>
                    <a:lnTo>
                      <a:pt x="783" y="227"/>
                    </a:lnTo>
                    <a:lnTo>
                      <a:pt x="1565" y="310"/>
                    </a:lnTo>
                    <a:lnTo>
                      <a:pt x="2347" y="392"/>
                    </a:lnTo>
                    <a:lnTo>
                      <a:pt x="3129" y="433"/>
                    </a:lnTo>
                    <a:lnTo>
                      <a:pt x="3912" y="474"/>
                    </a:lnTo>
                    <a:lnTo>
                      <a:pt x="4694" y="495"/>
                    </a:lnTo>
                    <a:lnTo>
                      <a:pt x="5496" y="515"/>
                    </a:lnTo>
                    <a:lnTo>
                      <a:pt x="6279" y="495"/>
                    </a:lnTo>
                    <a:lnTo>
                      <a:pt x="6135" y="577"/>
                    </a:lnTo>
                    <a:lnTo>
                      <a:pt x="6196" y="680"/>
                    </a:lnTo>
                    <a:lnTo>
                      <a:pt x="6670" y="371"/>
                    </a:lnTo>
                    <a:lnTo>
                      <a:pt x="6464" y="392"/>
                    </a:lnTo>
                    <a:lnTo>
                      <a:pt x="4858" y="392"/>
                    </a:lnTo>
                    <a:lnTo>
                      <a:pt x="4056" y="371"/>
                    </a:lnTo>
                    <a:lnTo>
                      <a:pt x="3232" y="330"/>
                    </a:lnTo>
                    <a:lnTo>
                      <a:pt x="2430" y="289"/>
                    </a:lnTo>
                    <a:lnTo>
                      <a:pt x="1627" y="207"/>
                    </a:lnTo>
                    <a:lnTo>
                      <a:pt x="824" y="124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9"/>
              <p:cNvSpPr/>
              <p:nvPr/>
            </p:nvSpPr>
            <p:spPr>
              <a:xfrm>
                <a:off x="6100075" y="1641050"/>
                <a:ext cx="1111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1133" extrusionOk="0">
                    <a:moveTo>
                      <a:pt x="3993" y="103"/>
                    </a:moveTo>
                    <a:lnTo>
                      <a:pt x="4096" y="124"/>
                    </a:lnTo>
                    <a:lnTo>
                      <a:pt x="4179" y="165"/>
                    </a:lnTo>
                    <a:lnTo>
                      <a:pt x="4240" y="227"/>
                    </a:lnTo>
                    <a:lnTo>
                      <a:pt x="4302" y="309"/>
                    </a:lnTo>
                    <a:lnTo>
                      <a:pt x="4343" y="391"/>
                    </a:lnTo>
                    <a:lnTo>
                      <a:pt x="4343" y="515"/>
                    </a:lnTo>
                    <a:lnTo>
                      <a:pt x="4343" y="618"/>
                    </a:lnTo>
                    <a:lnTo>
                      <a:pt x="4302" y="700"/>
                    </a:lnTo>
                    <a:lnTo>
                      <a:pt x="4240" y="782"/>
                    </a:lnTo>
                    <a:lnTo>
                      <a:pt x="4179" y="844"/>
                    </a:lnTo>
                    <a:lnTo>
                      <a:pt x="3870" y="885"/>
                    </a:lnTo>
                    <a:lnTo>
                      <a:pt x="3788" y="865"/>
                    </a:lnTo>
                    <a:lnTo>
                      <a:pt x="3705" y="803"/>
                    </a:lnTo>
                    <a:lnTo>
                      <a:pt x="3644" y="721"/>
                    </a:lnTo>
                    <a:lnTo>
                      <a:pt x="3582" y="638"/>
                    </a:lnTo>
                    <a:lnTo>
                      <a:pt x="3561" y="535"/>
                    </a:lnTo>
                    <a:lnTo>
                      <a:pt x="3561" y="453"/>
                    </a:lnTo>
                    <a:lnTo>
                      <a:pt x="3582" y="350"/>
                    </a:lnTo>
                    <a:lnTo>
                      <a:pt x="3623" y="268"/>
                    </a:lnTo>
                    <a:lnTo>
                      <a:pt x="3705" y="206"/>
                    </a:lnTo>
                    <a:lnTo>
                      <a:pt x="3788" y="144"/>
                    </a:lnTo>
                    <a:lnTo>
                      <a:pt x="3891" y="124"/>
                    </a:lnTo>
                    <a:lnTo>
                      <a:pt x="3993" y="103"/>
                    </a:lnTo>
                    <a:close/>
                    <a:moveTo>
                      <a:pt x="4014" y="0"/>
                    </a:moveTo>
                    <a:lnTo>
                      <a:pt x="3870" y="21"/>
                    </a:lnTo>
                    <a:lnTo>
                      <a:pt x="3746" y="62"/>
                    </a:lnTo>
                    <a:lnTo>
                      <a:pt x="3644" y="124"/>
                    </a:lnTo>
                    <a:lnTo>
                      <a:pt x="3541" y="206"/>
                    </a:lnTo>
                    <a:lnTo>
                      <a:pt x="3479" y="309"/>
                    </a:lnTo>
                    <a:lnTo>
                      <a:pt x="3458" y="432"/>
                    </a:lnTo>
                    <a:lnTo>
                      <a:pt x="3458" y="556"/>
                    </a:lnTo>
                    <a:lnTo>
                      <a:pt x="3479" y="679"/>
                    </a:lnTo>
                    <a:lnTo>
                      <a:pt x="3541" y="782"/>
                    </a:lnTo>
                    <a:lnTo>
                      <a:pt x="3644" y="885"/>
                    </a:lnTo>
                    <a:lnTo>
                      <a:pt x="3685" y="906"/>
                    </a:lnTo>
                    <a:lnTo>
                      <a:pt x="3232" y="968"/>
                    </a:lnTo>
                    <a:lnTo>
                      <a:pt x="2759" y="1009"/>
                    </a:lnTo>
                    <a:lnTo>
                      <a:pt x="1379" y="1009"/>
                    </a:lnTo>
                    <a:lnTo>
                      <a:pt x="927" y="968"/>
                    </a:lnTo>
                    <a:lnTo>
                      <a:pt x="474" y="926"/>
                    </a:lnTo>
                    <a:lnTo>
                      <a:pt x="21" y="844"/>
                    </a:lnTo>
                    <a:lnTo>
                      <a:pt x="0" y="968"/>
                    </a:lnTo>
                    <a:lnTo>
                      <a:pt x="515" y="1029"/>
                    </a:lnTo>
                    <a:lnTo>
                      <a:pt x="1030" y="1091"/>
                    </a:lnTo>
                    <a:lnTo>
                      <a:pt x="1544" y="1112"/>
                    </a:lnTo>
                    <a:lnTo>
                      <a:pt x="2059" y="1132"/>
                    </a:lnTo>
                    <a:lnTo>
                      <a:pt x="2512" y="1112"/>
                    </a:lnTo>
                    <a:lnTo>
                      <a:pt x="2964" y="1091"/>
                    </a:lnTo>
                    <a:lnTo>
                      <a:pt x="3417" y="1050"/>
                    </a:lnTo>
                    <a:lnTo>
                      <a:pt x="3870" y="1009"/>
                    </a:lnTo>
                    <a:lnTo>
                      <a:pt x="3993" y="1009"/>
                    </a:lnTo>
                    <a:lnTo>
                      <a:pt x="4117" y="988"/>
                    </a:lnTo>
                    <a:lnTo>
                      <a:pt x="4096" y="968"/>
                    </a:lnTo>
                    <a:lnTo>
                      <a:pt x="4220" y="947"/>
                    </a:lnTo>
                    <a:lnTo>
                      <a:pt x="4240" y="947"/>
                    </a:lnTo>
                    <a:lnTo>
                      <a:pt x="4323" y="865"/>
                    </a:lnTo>
                    <a:lnTo>
                      <a:pt x="4385" y="762"/>
                    </a:lnTo>
                    <a:lnTo>
                      <a:pt x="4446" y="638"/>
                    </a:lnTo>
                    <a:lnTo>
                      <a:pt x="4446" y="515"/>
                    </a:lnTo>
                    <a:lnTo>
                      <a:pt x="4446" y="371"/>
                    </a:lnTo>
                    <a:lnTo>
                      <a:pt x="4405" y="247"/>
                    </a:lnTo>
                    <a:lnTo>
                      <a:pt x="4323" y="144"/>
                    </a:lnTo>
                    <a:lnTo>
                      <a:pt x="4240" y="62"/>
                    </a:lnTo>
                    <a:lnTo>
                      <a:pt x="4117" y="21"/>
                    </a:lnTo>
                    <a:lnTo>
                      <a:pt x="40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9"/>
              <p:cNvSpPr/>
              <p:nvPr/>
            </p:nvSpPr>
            <p:spPr>
              <a:xfrm>
                <a:off x="6086175" y="1729025"/>
                <a:ext cx="967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51" extrusionOk="0">
                    <a:moveTo>
                      <a:pt x="1" y="1"/>
                    </a:moveTo>
                    <a:lnTo>
                      <a:pt x="1" y="124"/>
                    </a:lnTo>
                    <a:lnTo>
                      <a:pt x="3870" y="351"/>
                    </a:lnTo>
                    <a:lnTo>
                      <a:pt x="3870" y="24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9"/>
              <p:cNvSpPr/>
              <p:nvPr/>
            </p:nvSpPr>
            <p:spPr>
              <a:xfrm>
                <a:off x="6077425" y="1817025"/>
                <a:ext cx="967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71" extrusionOk="0">
                    <a:moveTo>
                      <a:pt x="21" y="0"/>
                    </a:moveTo>
                    <a:lnTo>
                      <a:pt x="1" y="103"/>
                    </a:lnTo>
                    <a:lnTo>
                      <a:pt x="742" y="206"/>
                    </a:lnTo>
                    <a:lnTo>
                      <a:pt x="1503" y="309"/>
                    </a:lnTo>
                    <a:lnTo>
                      <a:pt x="2244" y="350"/>
                    </a:lnTo>
                    <a:lnTo>
                      <a:pt x="3006" y="371"/>
                    </a:lnTo>
                    <a:lnTo>
                      <a:pt x="3870" y="350"/>
                    </a:lnTo>
                    <a:lnTo>
                      <a:pt x="3870" y="227"/>
                    </a:lnTo>
                    <a:lnTo>
                      <a:pt x="3397" y="247"/>
                    </a:lnTo>
                    <a:lnTo>
                      <a:pt x="2430" y="247"/>
                    </a:lnTo>
                    <a:lnTo>
                      <a:pt x="1936" y="227"/>
                    </a:lnTo>
                    <a:lnTo>
                      <a:pt x="1462" y="186"/>
                    </a:lnTo>
                    <a:lnTo>
                      <a:pt x="968" y="145"/>
                    </a:lnTo>
                    <a:lnTo>
                      <a:pt x="495" y="6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9"/>
              <p:cNvSpPr/>
              <p:nvPr/>
            </p:nvSpPr>
            <p:spPr>
              <a:xfrm>
                <a:off x="5977600" y="1629725"/>
                <a:ext cx="111700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804" extrusionOk="0">
                    <a:moveTo>
                      <a:pt x="42" y="0"/>
                    </a:moveTo>
                    <a:lnTo>
                      <a:pt x="1" y="103"/>
                    </a:lnTo>
                    <a:lnTo>
                      <a:pt x="556" y="247"/>
                    </a:lnTo>
                    <a:lnTo>
                      <a:pt x="1112" y="371"/>
                    </a:lnTo>
                    <a:lnTo>
                      <a:pt x="1647" y="474"/>
                    </a:lnTo>
                    <a:lnTo>
                      <a:pt x="2203" y="577"/>
                    </a:lnTo>
                    <a:lnTo>
                      <a:pt x="2779" y="659"/>
                    </a:lnTo>
                    <a:lnTo>
                      <a:pt x="3335" y="721"/>
                    </a:lnTo>
                    <a:lnTo>
                      <a:pt x="3891" y="762"/>
                    </a:lnTo>
                    <a:lnTo>
                      <a:pt x="4447" y="803"/>
                    </a:lnTo>
                    <a:lnTo>
                      <a:pt x="4467" y="700"/>
                    </a:lnTo>
                    <a:lnTo>
                      <a:pt x="3891" y="659"/>
                    </a:lnTo>
                    <a:lnTo>
                      <a:pt x="3335" y="618"/>
                    </a:lnTo>
                    <a:lnTo>
                      <a:pt x="2779" y="556"/>
                    </a:lnTo>
                    <a:lnTo>
                      <a:pt x="2224" y="474"/>
                    </a:lnTo>
                    <a:lnTo>
                      <a:pt x="1668" y="371"/>
                    </a:lnTo>
                    <a:lnTo>
                      <a:pt x="1133" y="268"/>
                    </a:lnTo>
                    <a:lnTo>
                      <a:pt x="577" y="14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9"/>
              <p:cNvSpPr/>
              <p:nvPr/>
            </p:nvSpPr>
            <p:spPr>
              <a:xfrm>
                <a:off x="5847425" y="1719775"/>
                <a:ext cx="2393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071" extrusionOk="0">
                    <a:moveTo>
                      <a:pt x="9551" y="0"/>
                    </a:moveTo>
                    <a:lnTo>
                      <a:pt x="7184" y="309"/>
                    </a:lnTo>
                    <a:lnTo>
                      <a:pt x="4776" y="556"/>
                    </a:lnTo>
                    <a:lnTo>
                      <a:pt x="2388" y="783"/>
                    </a:lnTo>
                    <a:lnTo>
                      <a:pt x="0" y="947"/>
                    </a:lnTo>
                    <a:lnTo>
                      <a:pt x="0" y="1071"/>
                    </a:lnTo>
                    <a:lnTo>
                      <a:pt x="2408" y="885"/>
                    </a:lnTo>
                    <a:lnTo>
                      <a:pt x="4796" y="680"/>
                    </a:lnTo>
                    <a:lnTo>
                      <a:pt x="7184" y="412"/>
                    </a:lnTo>
                    <a:lnTo>
                      <a:pt x="9571" y="103"/>
                    </a:lnTo>
                    <a:lnTo>
                      <a:pt x="95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9"/>
              <p:cNvSpPr/>
              <p:nvPr/>
            </p:nvSpPr>
            <p:spPr>
              <a:xfrm>
                <a:off x="5841750" y="1801600"/>
                <a:ext cx="23107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9243" h="536" extrusionOk="0">
                    <a:moveTo>
                      <a:pt x="8152" y="0"/>
                    </a:moveTo>
                    <a:lnTo>
                      <a:pt x="7925" y="21"/>
                    </a:lnTo>
                    <a:lnTo>
                      <a:pt x="1" y="432"/>
                    </a:lnTo>
                    <a:lnTo>
                      <a:pt x="1" y="535"/>
                    </a:lnTo>
                    <a:lnTo>
                      <a:pt x="7925" y="123"/>
                    </a:lnTo>
                    <a:lnTo>
                      <a:pt x="8255" y="123"/>
                    </a:lnTo>
                    <a:lnTo>
                      <a:pt x="8357" y="165"/>
                    </a:lnTo>
                    <a:lnTo>
                      <a:pt x="8502" y="226"/>
                    </a:lnTo>
                    <a:lnTo>
                      <a:pt x="8646" y="329"/>
                    </a:lnTo>
                    <a:lnTo>
                      <a:pt x="8790" y="412"/>
                    </a:lnTo>
                    <a:lnTo>
                      <a:pt x="8934" y="494"/>
                    </a:lnTo>
                    <a:lnTo>
                      <a:pt x="8996" y="515"/>
                    </a:lnTo>
                    <a:lnTo>
                      <a:pt x="9160" y="515"/>
                    </a:lnTo>
                    <a:lnTo>
                      <a:pt x="9243" y="494"/>
                    </a:lnTo>
                    <a:lnTo>
                      <a:pt x="9201" y="391"/>
                    </a:lnTo>
                    <a:lnTo>
                      <a:pt x="9140" y="412"/>
                    </a:lnTo>
                    <a:lnTo>
                      <a:pt x="9078" y="412"/>
                    </a:lnTo>
                    <a:lnTo>
                      <a:pt x="8954" y="370"/>
                    </a:lnTo>
                    <a:lnTo>
                      <a:pt x="8831" y="309"/>
                    </a:lnTo>
                    <a:lnTo>
                      <a:pt x="8707" y="226"/>
                    </a:lnTo>
                    <a:lnTo>
                      <a:pt x="8563" y="123"/>
                    </a:lnTo>
                    <a:lnTo>
                      <a:pt x="8399" y="62"/>
                    </a:lnTo>
                    <a:lnTo>
                      <a:pt x="8275" y="21"/>
                    </a:lnTo>
                    <a:lnTo>
                      <a:pt x="81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9"/>
              <p:cNvSpPr/>
              <p:nvPr/>
            </p:nvSpPr>
            <p:spPr>
              <a:xfrm>
                <a:off x="5841750" y="1888025"/>
                <a:ext cx="3041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166" h="1113" extrusionOk="0">
                    <a:moveTo>
                      <a:pt x="4982" y="1"/>
                    </a:moveTo>
                    <a:lnTo>
                      <a:pt x="3685" y="42"/>
                    </a:lnTo>
                    <a:lnTo>
                      <a:pt x="1" y="186"/>
                    </a:lnTo>
                    <a:lnTo>
                      <a:pt x="1" y="289"/>
                    </a:lnTo>
                    <a:lnTo>
                      <a:pt x="3706" y="166"/>
                    </a:lnTo>
                    <a:lnTo>
                      <a:pt x="4982" y="124"/>
                    </a:lnTo>
                    <a:lnTo>
                      <a:pt x="5641" y="104"/>
                    </a:lnTo>
                    <a:lnTo>
                      <a:pt x="6279" y="104"/>
                    </a:lnTo>
                    <a:lnTo>
                      <a:pt x="6937" y="124"/>
                    </a:lnTo>
                    <a:lnTo>
                      <a:pt x="7596" y="166"/>
                    </a:lnTo>
                    <a:lnTo>
                      <a:pt x="8234" y="227"/>
                    </a:lnTo>
                    <a:lnTo>
                      <a:pt x="8893" y="310"/>
                    </a:lnTo>
                    <a:lnTo>
                      <a:pt x="9304" y="371"/>
                    </a:lnTo>
                    <a:lnTo>
                      <a:pt x="9737" y="454"/>
                    </a:lnTo>
                    <a:lnTo>
                      <a:pt x="10580" y="660"/>
                    </a:lnTo>
                    <a:lnTo>
                      <a:pt x="11363" y="886"/>
                    </a:lnTo>
                    <a:lnTo>
                      <a:pt x="12124" y="1112"/>
                    </a:lnTo>
                    <a:lnTo>
                      <a:pt x="12165" y="1009"/>
                    </a:lnTo>
                    <a:lnTo>
                      <a:pt x="11404" y="783"/>
                    </a:lnTo>
                    <a:lnTo>
                      <a:pt x="10601" y="557"/>
                    </a:lnTo>
                    <a:lnTo>
                      <a:pt x="9757" y="351"/>
                    </a:lnTo>
                    <a:lnTo>
                      <a:pt x="9325" y="268"/>
                    </a:lnTo>
                    <a:lnTo>
                      <a:pt x="8893" y="186"/>
                    </a:lnTo>
                    <a:lnTo>
                      <a:pt x="8255" y="104"/>
                    </a:lnTo>
                    <a:lnTo>
                      <a:pt x="7596" y="42"/>
                    </a:lnTo>
                    <a:lnTo>
                      <a:pt x="6937" y="21"/>
                    </a:lnTo>
                    <a:lnTo>
                      <a:pt x="6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9"/>
              <p:cNvSpPr/>
              <p:nvPr/>
            </p:nvSpPr>
            <p:spPr>
              <a:xfrm>
                <a:off x="5964225" y="1473800"/>
                <a:ext cx="1708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1607" extrusionOk="0">
                    <a:moveTo>
                      <a:pt x="6752" y="1"/>
                    </a:moveTo>
                    <a:lnTo>
                      <a:pt x="6587" y="166"/>
                    </a:lnTo>
                    <a:lnTo>
                      <a:pt x="6422" y="330"/>
                    </a:lnTo>
                    <a:lnTo>
                      <a:pt x="6072" y="618"/>
                    </a:lnTo>
                    <a:lnTo>
                      <a:pt x="5661" y="865"/>
                    </a:lnTo>
                    <a:lnTo>
                      <a:pt x="5249" y="1092"/>
                    </a:lnTo>
                    <a:lnTo>
                      <a:pt x="4817" y="1256"/>
                    </a:lnTo>
                    <a:lnTo>
                      <a:pt x="4364" y="1380"/>
                    </a:lnTo>
                    <a:lnTo>
                      <a:pt x="3911" y="1462"/>
                    </a:lnTo>
                    <a:lnTo>
                      <a:pt x="3664" y="1483"/>
                    </a:lnTo>
                    <a:lnTo>
                      <a:pt x="3438" y="1503"/>
                    </a:lnTo>
                    <a:lnTo>
                      <a:pt x="3397" y="1503"/>
                    </a:lnTo>
                    <a:lnTo>
                      <a:pt x="3170" y="1483"/>
                    </a:lnTo>
                    <a:lnTo>
                      <a:pt x="2923" y="1462"/>
                    </a:lnTo>
                    <a:lnTo>
                      <a:pt x="2471" y="1400"/>
                    </a:lnTo>
                    <a:lnTo>
                      <a:pt x="2038" y="1277"/>
                    </a:lnTo>
                    <a:lnTo>
                      <a:pt x="1585" y="1112"/>
                    </a:lnTo>
                    <a:lnTo>
                      <a:pt x="1174" y="907"/>
                    </a:lnTo>
                    <a:lnTo>
                      <a:pt x="783" y="660"/>
                    </a:lnTo>
                    <a:lnTo>
                      <a:pt x="412" y="371"/>
                    </a:lnTo>
                    <a:lnTo>
                      <a:pt x="248" y="227"/>
                    </a:lnTo>
                    <a:lnTo>
                      <a:pt x="83" y="63"/>
                    </a:lnTo>
                    <a:lnTo>
                      <a:pt x="1" y="124"/>
                    </a:lnTo>
                    <a:lnTo>
                      <a:pt x="165" y="310"/>
                    </a:lnTo>
                    <a:lnTo>
                      <a:pt x="351" y="454"/>
                    </a:lnTo>
                    <a:lnTo>
                      <a:pt x="721" y="742"/>
                    </a:lnTo>
                    <a:lnTo>
                      <a:pt x="1133" y="1009"/>
                    </a:lnTo>
                    <a:lnTo>
                      <a:pt x="1544" y="1215"/>
                    </a:lnTo>
                    <a:lnTo>
                      <a:pt x="1997" y="1380"/>
                    </a:lnTo>
                    <a:lnTo>
                      <a:pt x="2450" y="1503"/>
                    </a:lnTo>
                    <a:lnTo>
                      <a:pt x="2923" y="1586"/>
                    </a:lnTo>
                    <a:lnTo>
                      <a:pt x="3150" y="1606"/>
                    </a:lnTo>
                    <a:lnTo>
                      <a:pt x="3438" y="1606"/>
                    </a:lnTo>
                    <a:lnTo>
                      <a:pt x="3685" y="1586"/>
                    </a:lnTo>
                    <a:lnTo>
                      <a:pt x="3911" y="1565"/>
                    </a:lnTo>
                    <a:lnTo>
                      <a:pt x="4158" y="1545"/>
                    </a:lnTo>
                    <a:lnTo>
                      <a:pt x="4385" y="1483"/>
                    </a:lnTo>
                    <a:lnTo>
                      <a:pt x="4858" y="1359"/>
                    </a:lnTo>
                    <a:lnTo>
                      <a:pt x="5290" y="1195"/>
                    </a:lnTo>
                    <a:lnTo>
                      <a:pt x="5723" y="968"/>
                    </a:lnTo>
                    <a:lnTo>
                      <a:pt x="6134" y="701"/>
                    </a:lnTo>
                    <a:lnTo>
                      <a:pt x="6319" y="557"/>
                    </a:lnTo>
                    <a:lnTo>
                      <a:pt x="6505" y="413"/>
                    </a:lnTo>
                    <a:lnTo>
                      <a:pt x="6669" y="248"/>
                    </a:lnTo>
                    <a:lnTo>
                      <a:pt x="6834" y="63"/>
                    </a:lnTo>
                    <a:lnTo>
                      <a:pt x="67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9"/>
              <p:cNvSpPr/>
              <p:nvPr/>
            </p:nvSpPr>
            <p:spPr>
              <a:xfrm>
                <a:off x="6142775" y="1163000"/>
                <a:ext cx="152350" cy="455425"/>
              </a:xfrm>
              <a:custGeom>
                <a:avLst/>
                <a:gdLst/>
                <a:ahLst/>
                <a:cxnLst/>
                <a:rect l="l" t="t" r="r" b="b"/>
                <a:pathLst>
                  <a:path w="6094" h="18217" extrusionOk="0">
                    <a:moveTo>
                      <a:pt x="1689" y="1"/>
                    </a:moveTo>
                    <a:lnTo>
                      <a:pt x="1647" y="104"/>
                    </a:lnTo>
                    <a:lnTo>
                      <a:pt x="1936" y="207"/>
                    </a:lnTo>
                    <a:lnTo>
                      <a:pt x="2203" y="330"/>
                    </a:lnTo>
                    <a:lnTo>
                      <a:pt x="2471" y="454"/>
                    </a:lnTo>
                    <a:lnTo>
                      <a:pt x="2718" y="598"/>
                    </a:lnTo>
                    <a:lnTo>
                      <a:pt x="2965" y="763"/>
                    </a:lnTo>
                    <a:lnTo>
                      <a:pt x="3171" y="927"/>
                    </a:lnTo>
                    <a:lnTo>
                      <a:pt x="3376" y="1092"/>
                    </a:lnTo>
                    <a:lnTo>
                      <a:pt x="3582" y="1277"/>
                    </a:lnTo>
                    <a:lnTo>
                      <a:pt x="3850" y="1606"/>
                    </a:lnTo>
                    <a:lnTo>
                      <a:pt x="4076" y="1936"/>
                    </a:lnTo>
                    <a:lnTo>
                      <a:pt x="4282" y="2286"/>
                    </a:lnTo>
                    <a:lnTo>
                      <a:pt x="4447" y="2656"/>
                    </a:lnTo>
                    <a:lnTo>
                      <a:pt x="4570" y="3047"/>
                    </a:lnTo>
                    <a:lnTo>
                      <a:pt x="4673" y="3438"/>
                    </a:lnTo>
                    <a:lnTo>
                      <a:pt x="4755" y="3850"/>
                    </a:lnTo>
                    <a:lnTo>
                      <a:pt x="4817" y="4282"/>
                    </a:lnTo>
                    <a:lnTo>
                      <a:pt x="4858" y="4694"/>
                    </a:lnTo>
                    <a:lnTo>
                      <a:pt x="4879" y="5126"/>
                    </a:lnTo>
                    <a:lnTo>
                      <a:pt x="4879" y="5579"/>
                    </a:lnTo>
                    <a:lnTo>
                      <a:pt x="4879" y="6011"/>
                    </a:lnTo>
                    <a:lnTo>
                      <a:pt x="4838" y="6876"/>
                    </a:lnTo>
                    <a:lnTo>
                      <a:pt x="4776" y="7740"/>
                    </a:lnTo>
                    <a:lnTo>
                      <a:pt x="4776" y="8008"/>
                    </a:lnTo>
                    <a:lnTo>
                      <a:pt x="4714" y="9016"/>
                    </a:lnTo>
                    <a:lnTo>
                      <a:pt x="4673" y="10045"/>
                    </a:lnTo>
                    <a:lnTo>
                      <a:pt x="4673" y="11054"/>
                    </a:lnTo>
                    <a:lnTo>
                      <a:pt x="4673" y="12083"/>
                    </a:lnTo>
                    <a:lnTo>
                      <a:pt x="4714" y="13092"/>
                    </a:lnTo>
                    <a:lnTo>
                      <a:pt x="4797" y="14121"/>
                    </a:lnTo>
                    <a:lnTo>
                      <a:pt x="4879" y="15129"/>
                    </a:lnTo>
                    <a:lnTo>
                      <a:pt x="5002" y="16138"/>
                    </a:lnTo>
                    <a:lnTo>
                      <a:pt x="5085" y="16693"/>
                    </a:lnTo>
                    <a:lnTo>
                      <a:pt x="5146" y="16961"/>
                    </a:lnTo>
                    <a:lnTo>
                      <a:pt x="5208" y="17208"/>
                    </a:lnTo>
                    <a:lnTo>
                      <a:pt x="5311" y="17455"/>
                    </a:lnTo>
                    <a:lnTo>
                      <a:pt x="5435" y="17681"/>
                    </a:lnTo>
                    <a:lnTo>
                      <a:pt x="5558" y="17887"/>
                    </a:lnTo>
                    <a:lnTo>
                      <a:pt x="5743" y="18073"/>
                    </a:lnTo>
                    <a:lnTo>
                      <a:pt x="5476" y="18031"/>
                    </a:lnTo>
                    <a:lnTo>
                      <a:pt x="5229" y="17928"/>
                    </a:lnTo>
                    <a:lnTo>
                      <a:pt x="4982" y="17826"/>
                    </a:lnTo>
                    <a:lnTo>
                      <a:pt x="4776" y="17681"/>
                    </a:lnTo>
                    <a:lnTo>
                      <a:pt x="4550" y="17537"/>
                    </a:lnTo>
                    <a:lnTo>
                      <a:pt x="4364" y="17352"/>
                    </a:lnTo>
                    <a:lnTo>
                      <a:pt x="4179" y="17146"/>
                    </a:lnTo>
                    <a:lnTo>
                      <a:pt x="4014" y="16940"/>
                    </a:lnTo>
                    <a:lnTo>
                      <a:pt x="3870" y="16714"/>
                    </a:lnTo>
                    <a:lnTo>
                      <a:pt x="3726" y="16467"/>
                    </a:lnTo>
                    <a:lnTo>
                      <a:pt x="3603" y="16220"/>
                    </a:lnTo>
                    <a:lnTo>
                      <a:pt x="3500" y="15973"/>
                    </a:lnTo>
                    <a:lnTo>
                      <a:pt x="3397" y="15706"/>
                    </a:lnTo>
                    <a:lnTo>
                      <a:pt x="3315" y="15438"/>
                    </a:lnTo>
                    <a:lnTo>
                      <a:pt x="3253" y="15170"/>
                    </a:lnTo>
                    <a:lnTo>
                      <a:pt x="3212" y="14903"/>
                    </a:lnTo>
                    <a:lnTo>
                      <a:pt x="3150" y="14409"/>
                    </a:lnTo>
                    <a:lnTo>
                      <a:pt x="3109" y="13874"/>
                    </a:lnTo>
                    <a:lnTo>
                      <a:pt x="3088" y="12845"/>
                    </a:lnTo>
                    <a:lnTo>
                      <a:pt x="3068" y="12227"/>
                    </a:lnTo>
                    <a:lnTo>
                      <a:pt x="3047" y="11589"/>
                    </a:lnTo>
                    <a:lnTo>
                      <a:pt x="2985" y="10951"/>
                    </a:lnTo>
                    <a:lnTo>
                      <a:pt x="2924" y="10642"/>
                    </a:lnTo>
                    <a:lnTo>
                      <a:pt x="2862" y="10333"/>
                    </a:lnTo>
                    <a:lnTo>
                      <a:pt x="2759" y="9963"/>
                    </a:lnTo>
                    <a:lnTo>
                      <a:pt x="2635" y="9572"/>
                    </a:lnTo>
                    <a:lnTo>
                      <a:pt x="2491" y="9201"/>
                    </a:lnTo>
                    <a:lnTo>
                      <a:pt x="2306" y="8852"/>
                    </a:lnTo>
                    <a:lnTo>
                      <a:pt x="1936" y="8131"/>
                    </a:lnTo>
                    <a:lnTo>
                      <a:pt x="1524" y="7411"/>
                    </a:lnTo>
                    <a:lnTo>
                      <a:pt x="1051" y="6608"/>
                    </a:lnTo>
                    <a:lnTo>
                      <a:pt x="845" y="6196"/>
                    </a:lnTo>
                    <a:lnTo>
                      <a:pt x="639" y="5785"/>
                    </a:lnTo>
                    <a:lnTo>
                      <a:pt x="454" y="5373"/>
                    </a:lnTo>
                    <a:lnTo>
                      <a:pt x="310" y="4941"/>
                    </a:lnTo>
                    <a:lnTo>
                      <a:pt x="186" y="4529"/>
                    </a:lnTo>
                    <a:lnTo>
                      <a:pt x="104" y="4076"/>
                    </a:lnTo>
                    <a:lnTo>
                      <a:pt x="248" y="3747"/>
                    </a:lnTo>
                    <a:lnTo>
                      <a:pt x="351" y="3397"/>
                    </a:lnTo>
                    <a:lnTo>
                      <a:pt x="433" y="3027"/>
                    </a:lnTo>
                    <a:lnTo>
                      <a:pt x="495" y="2677"/>
                    </a:lnTo>
                    <a:lnTo>
                      <a:pt x="536" y="2306"/>
                    </a:lnTo>
                    <a:lnTo>
                      <a:pt x="536" y="1956"/>
                    </a:lnTo>
                    <a:lnTo>
                      <a:pt x="536" y="1586"/>
                    </a:lnTo>
                    <a:lnTo>
                      <a:pt x="495" y="1215"/>
                    </a:lnTo>
                    <a:lnTo>
                      <a:pt x="392" y="1236"/>
                    </a:lnTo>
                    <a:lnTo>
                      <a:pt x="433" y="1586"/>
                    </a:lnTo>
                    <a:lnTo>
                      <a:pt x="433" y="1956"/>
                    </a:lnTo>
                    <a:lnTo>
                      <a:pt x="433" y="2306"/>
                    </a:lnTo>
                    <a:lnTo>
                      <a:pt x="392" y="2677"/>
                    </a:lnTo>
                    <a:lnTo>
                      <a:pt x="330" y="3027"/>
                    </a:lnTo>
                    <a:lnTo>
                      <a:pt x="248" y="3377"/>
                    </a:lnTo>
                    <a:lnTo>
                      <a:pt x="124" y="3726"/>
                    </a:lnTo>
                    <a:lnTo>
                      <a:pt x="1" y="4056"/>
                    </a:lnTo>
                    <a:lnTo>
                      <a:pt x="1" y="4076"/>
                    </a:lnTo>
                    <a:lnTo>
                      <a:pt x="63" y="4529"/>
                    </a:lnTo>
                    <a:lnTo>
                      <a:pt x="186" y="4961"/>
                    </a:lnTo>
                    <a:lnTo>
                      <a:pt x="351" y="5394"/>
                    </a:lnTo>
                    <a:lnTo>
                      <a:pt x="536" y="5826"/>
                    </a:lnTo>
                    <a:lnTo>
                      <a:pt x="742" y="6238"/>
                    </a:lnTo>
                    <a:lnTo>
                      <a:pt x="948" y="6649"/>
                    </a:lnTo>
                    <a:lnTo>
                      <a:pt x="1421" y="7472"/>
                    </a:lnTo>
                    <a:lnTo>
                      <a:pt x="1833" y="8172"/>
                    </a:lnTo>
                    <a:lnTo>
                      <a:pt x="2203" y="8893"/>
                    </a:lnTo>
                    <a:lnTo>
                      <a:pt x="2388" y="9243"/>
                    </a:lnTo>
                    <a:lnTo>
                      <a:pt x="2532" y="9613"/>
                    </a:lnTo>
                    <a:lnTo>
                      <a:pt x="2656" y="9984"/>
                    </a:lnTo>
                    <a:lnTo>
                      <a:pt x="2759" y="10354"/>
                    </a:lnTo>
                    <a:lnTo>
                      <a:pt x="2821" y="10663"/>
                    </a:lnTo>
                    <a:lnTo>
                      <a:pt x="2882" y="10972"/>
                    </a:lnTo>
                    <a:lnTo>
                      <a:pt x="2924" y="11610"/>
                    </a:lnTo>
                    <a:lnTo>
                      <a:pt x="2965" y="12227"/>
                    </a:lnTo>
                    <a:lnTo>
                      <a:pt x="2965" y="12845"/>
                    </a:lnTo>
                    <a:lnTo>
                      <a:pt x="3006" y="13894"/>
                    </a:lnTo>
                    <a:lnTo>
                      <a:pt x="3026" y="14409"/>
                    </a:lnTo>
                    <a:lnTo>
                      <a:pt x="3088" y="14923"/>
                    </a:lnTo>
                    <a:lnTo>
                      <a:pt x="3150" y="15212"/>
                    </a:lnTo>
                    <a:lnTo>
                      <a:pt x="3212" y="15500"/>
                    </a:lnTo>
                    <a:lnTo>
                      <a:pt x="3315" y="15788"/>
                    </a:lnTo>
                    <a:lnTo>
                      <a:pt x="3418" y="16055"/>
                    </a:lnTo>
                    <a:lnTo>
                      <a:pt x="3520" y="16323"/>
                    </a:lnTo>
                    <a:lnTo>
                      <a:pt x="3665" y="16591"/>
                    </a:lnTo>
                    <a:lnTo>
                      <a:pt x="3829" y="16858"/>
                    </a:lnTo>
                    <a:lnTo>
                      <a:pt x="3994" y="17085"/>
                    </a:lnTo>
                    <a:lnTo>
                      <a:pt x="4179" y="17311"/>
                    </a:lnTo>
                    <a:lnTo>
                      <a:pt x="4385" y="17517"/>
                    </a:lnTo>
                    <a:lnTo>
                      <a:pt x="4591" y="17702"/>
                    </a:lnTo>
                    <a:lnTo>
                      <a:pt x="4817" y="17867"/>
                    </a:lnTo>
                    <a:lnTo>
                      <a:pt x="5085" y="17990"/>
                    </a:lnTo>
                    <a:lnTo>
                      <a:pt x="5332" y="18093"/>
                    </a:lnTo>
                    <a:lnTo>
                      <a:pt x="5620" y="18155"/>
                    </a:lnTo>
                    <a:lnTo>
                      <a:pt x="5908" y="18196"/>
                    </a:lnTo>
                    <a:lnTo>
                      <a:pt x="6093" y="18217"/>
                    </a:lnTo>
                    <a:lnTo>
                      <a:pt x="6093" y="18217"/>
                    </a:lnTo>
                    <a:lnTo>
                      <a:pt x="5949" y="18114"/>
                    </a:lnTo>
                    <a:lnTo>
                      <a:pt x="5743" y="17928"/>
                    </a:lnTo>
                    <a:lnTo>
                      <a:pt x="5579" y="17723"/>
                    </a:lnTo>
                    <a:lnTo>
                      <a:pt x="5455" y="17496"/>
                    </a:lnTo>
                    <a:lnTo>
                      <a:pt x="5352" y="17249"/>
                    </a:lnTo>
                    <a:lnTo>
                      <a:pt x="5270" y="16982"/>
                    </a:lnTo>
                    <a:lnTo>
                      <a:pt x="5188" y="16714"/>
                    </a:lnTo>
                    <a:lnTo>
                      <a:pt x="5146" y="16426"/>
                    </a:lnTo>
                    <a:lnTo>
                      <a:pt x="5105" y="16117"/>
                    </a:lnTo>
                    <a:lnTo>
                      <a:pt x="4982" y="15109"/>
                    </a:lnTo>
                    <a:lnTo>
                      <a:pt x="4899" y="14100"/>
                    </a:lnTo>
                    <a:lnTo>
                      <a:pt x="4838" y="13092"/>
                    </a:lnTo>
                    <a:lnTo>
                      <a:pt x="4797" y="12083"/>
                    </a:lnTo>
                    <a:lnTo>
                      <a:pt x="4776" y="11054"/>
                    </a:lnTo>
                    <a:lnTo>
                      <a:pt x="4776" y="10045"/>
                    </a:lnTo>
                    <a:lnTo>
                      <a:pt x="4817" y="9016"/>
                    </a:lnTo>
                    <a:lnTo>
                      <a:pt x="4879" y="8008"/>
                    </a:lnTo>
                    <a:lnTo>
                      <a:pt x="4899" y="7740"/>
                    </a:lnTo>
                    <a:lnTo>
                      <a:pt x="4961" y="6876"/>
                    </a:lnTo>
                    <a:lnTo>
                      <a:pt x="4982" y="5991"/>
                    </a:lnTo>
                    <a:lnTo>
                      <a:pt x="5002" y="5558"/>
                    </a:lnTo>
                    <a:lnTo>
                      <a:pt x="4982" y="5105"/>
                    </a:lnTo>
                    <a:lnTo>
                      <a:pt x="4961" y="4673"/>
                    </a:lnTo>
                    <a:lnTo>
                      <a:pt x="4920" y="4241"/>
                    </a:lnTo>
                    <a:lnTo>
                      <a:pt x="4879" y="3829"/>
                    </a:lnTo>
                    <a:lnTo>
                      <a:pt x="4776" y="3418"/>
                    </a:lnTo>
                    <a:lnTo>
                      <a:pt x="4673" y="3006"/>
                    </a:lnTo>
                    <a:lnTo>
                      <a:pt x="4550" y="2615"/>
                    </a:lnTo>
                    <a:lnTo>
                      <a:pt x="4364" y="2244"/>
                    </a:lnTo>
                    <a:lnTo>
                      <a:pt x="4179" y="1874"/>
                    </a:lnTo>
                    <a:lnTo>
                      <a:pt x="3932" y="1524"/>
                    </a:lnTo>
                    <a:lnTo>
                      <a:pt x="3644" y="1215"/>
                    </a:lnTo>
                    <a:lnTo>
                      <a:pt x="3459" y="1010"/>
                    </a:lnTo>
                    <a:lnTo>
                      <a:pt x="3253" y="845"/>
                    </a:lnTo>
                    <a:lnTo>
                      <a:pt x="3026" y="660"/>
                    </a:lnTo>
                    <a:lnTo>
                      <a:pt x="2779" y="516"/>
                    </a:lnTo>
                    <a:lnTo>
                      <a:pt x="2532" y="371"/>
                    </a:lnTo>
                    <a:lnTo>
                      <a:pt x="2265" y="227"/>
                    </a:lnTo>
                    <a:lnTo>
                      <a:pt x="1977" y="104"/>
                    </a:lnTo>
                    <a:lnTo>
                      <a:pt x="16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9"/>
              <p:cNvSpPr/>
              <p:nvPr/>
            </p:nvSpPr>
            <p:spPr>
              <a:xfrm>
                <a:off x="5830950" y="1699700"/>
                <a:ext cx="277900" cy="229000"/>
              </a:xfrm>
              <a:custGeom>
                <a:avLst/>
                <a:gdLst/>
                <a:ahLst/>
                <a:cxnLst/>
                <a:rect l="l" t="t" r="r" b="b"/>
                <a:pathLst>
                  <a:path w="11116" h="9160" extrusionOk="0">
                    <a:moveTo>
                      <a:pt x="783" y="1"/>
                    </a:moveTo>
                    <a:lnTo>
                      <a:pt x="824" y="1092"/>
                    </a:lnTo>
                    <a:lnTo>
                      <a:pt x="824" y="2162"/>
                    </a:lnTo>
                    <a:lnTo>
                      <a:pt x="783" y="3253"/>
                    </a:lnTo>
                    <a:lnTo>
                      <a:pt x="721" y="4344"/>
                    </a:lnTo>
                    <a:lnTo>
                      <a:pt x="598" y="5414"/>
                    </a:lnTo>
                    <a:lnTo>
                      <a:pt x="433" y="6484"/>
                    </a:lnTo>
                    <a:lnTo>
                      <a:pt x="248" y="7554"/>
                    </a:lnTo>
                    <a:lnTo>
                      <a:pt x="1" y="8625"/>
                    </a:lnTo>
                    <a:lnTo>
                      <a:pt x="1" y="8645"/>
                    </a:lnTo>
                    <a:lnTo>
                      <a:pt x="21" y="8666"/>
                    </a:lnTo>
                    <a:lnTo>
                      <a:pt x="186" y="8810"/>
                    </a:lnTo>
                    <a:lnTo>
                      <a:pt x="371" y="8913"/>
                    </a:lnTo>
                    <a:lnTo>
                      <a:pt x="556" y="8995"/>
                    </a:lnTo>
                    <a:lnTo>
                      <a:pt x="762" y="9057"/>
                    </a:lnTo>
                    <a:lnTo>
                      <a:pt x="968" y="9098"/>
                    </a:lnTo>
                    <a:lnTo>
                      <a:pt x="1174" y="9139"/>
                    </a:lnTo>
                    <a:lnTo>
                      <a:pt x="1627" y="9160"/>
                    </a:lnTo>
                    <a:lnTo>
                      <a:pt x="1956" y="9139"/>
                    </a:lnTo>
                    <a:lnTo>
                      <a:pt x="11115" y="8851"/>
                    </a:lnTo>
                    <a:lnTo>
                      <a:pt x="11115" y="8748"/>
                    </a:lnTo>
                    <a:lnTo>
                      <a:pt x="1956" y="9036"/>
                    </a:lnTo>
                    <a:lnTo>
                      <a:pt x="1441" y="9036"/>
                    </a:lnTo>
                    <a:lnTo>
                      <a:pt x="1194" y="9016"/>
                    </a:lnTo>
                    <a:lnTo>
                      <a:pt x="947" y="8995"/>
                    </a:lnTo>
                    <a:lnTo>
                      <a:pt x="721" y="8933"/>
                    </a:lnTo>
                    <a:lnTo>
                      <a:pt x="515" y="8872"/>
                    </a:lnTo>
                    <a:lnTo>
                      <a:pt x="309" y="8769"/>
                    </a:lnTo>
                    <a:lnTo>
                      <a:pt x="124" y="8625"/>
                    </a:lnTo>
                    <a:lnTo>
                      <a:pt x="351" y="7554"/>
                    </a:lnTo>
                    <a:lnTo>
                      <a:pt x="556" y="6484"/>
                    </a:lnTo>
                    <a:lnTo>
                      <a:pt x="700" y="5414"/>
                    </a:lnTo>
                    <a:lnTo>
                      <a:pt x="824" y="4323"/>
                    </a:lnTo>
                    <a:lnTo>
                      <a:pt x="906" y="3253"/>
                    </a:lnTo>
                    <a:lnTo>
                      <a:pt x="947" y="2162"/>
                    </a:lnTo>
                    <a:lnTo>
                      <a:pt x="947" y="1071"/>
                    </a:lnTo>
                    <a:lnTo>
                      <a:pt x="9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9"/>
              <p:cNvSpPr/>
              <p:nvPr/>
            </p:nvSpPr>
            <p:spPr>
              <a:xfrm>
                <a:off x="5471775" y="1880825"/>
                <a:ext cx="63325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3377" extrusionOk="0">
                    <a:moveTo>
                      <a:pt x="104" y="1"/>
                    </a:moveTo>
                    <a:lnTo>
                      <a:pt x="1" y="21"/>
                    </a:lnTo>
                    <a:lnTo>
                      <a:pt x="166" y="515"/>
                    </a:lnTo>
                    <a:lnTo>
                      <a:pt x="392" y="1009"/>
                    </a:lnTo>
                    <a:lnTo>
                      <a:pt x="639" y="1483"/>
                    </a:lnTo>
                    <a:lnTo>
                      <a:pt x="948" y="1915"/>
                    </a:lnTo>
                    <a:lnTo>
                      <a:pt x="1277" y="2327"/>
                    </a:lnTo>
                    <a:lnTo>
                      <a:pt x="1648" y="2718"/>
                    </a:lnTo>
                    <a:lnTo>
                      <a:pt x="2059" y="3068"/>
                    </a:lnTo>
                    <a:lnTo>
                      <a:pt x="2471" y="3376"/>
                    </a:lnTo>
                    <a:lnTo>
                      <a:pt x="2533" y="3294"/>
                    </a:lnTo>
                    <a:lnTo>
                      <a:pt x="2121" y="2985"/>
                    </a:lnTo>
                    <a:lnTo>
                      <a:pt x="1730" y="2635"/>
                    </a:lnTo>
                    <a:lnTo>
                      <a:pt x="1359" y="2265"/>
                    </a:lnTo>
                    <a:lnTo>
                      <a:pt x="1030" y="1853"/>
                    </a:lnTo>
                    <a:lnTo>
                      <a:pt x="742" y="1421"/>
                    </a:lnTo>
                    <a:lnTo>
                      <a:pt x="474" y="968"/>
                    </a:lnTo>
                    <a:lnTo>
                      <a:pt x="269" y="474"/>
                    </a:ln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9"/>
              <p:cNvSpPr/>
              <p:nvPr/>
            </p:nvSpPr>
            <p:spPr>
              <a:xfrm>
                <a:off x="5220150" y="1867450"/>
                <a:ext cx="624725" cy="382875"/>
              </a:xfrm>
              <a:custGeom>
                <a:avLst/>
                <a:gdLst/>
                <a:ahLst/>
                <a:cxnLst/>
                <a:rect l="l" t="t" r="r" b="b"/>
                <a:pathLst>
                  <a:path w="24989" h="15315" extrusionOk="0">
                    <a:moveTo>
                      <a:pt x="24968" y="1"/>
                    </a:moveTo>
                    <a:lnTo>
                      <a:pt x="17846" y="227"/>
                    </a:lnTo>
                    <a:lnTo>
                      <a:pt x="16673" y="268"/>
                    </a:lnTo>
                    <a:lnTo>
                      <a:pt x="15479" y="350"/>
                    </a:lnTo>
                    <a:lnTo>
                      <a:pt x="14903" y="412"/>
                    </a:lnTo>
                    <a:lnTo>
                      <a:pt x="14306" y="474"/>
                    </a:lnTo>
                    <a:lnTo>
                      <a:pt x="13709" y="577"/>
                    </a:lnTo>
                    <a:lnTo>
                      <a:pt x="13133" y="680"/>
                    </a:lnTo>
                    <a:lnTo>
                      <a:pt x="12618" y="824"/>
                    </a:lnTo>
                    <a:lnTo>
                      <a:pt x="12145" y="968"/>
                    </a:lnTo>
                    <a:lnTo>
                      <a:pt x="11713" y="1133"/>
                    </a:lnTo>
                    <a:lnTo>
                      <a:pt x="11301" y="1318"/>
                    </a:lnTo>
                    <a:lnTo>
                      <a:pt x="10930" y="1544"/>
                    </a:lnTo>
                    <a:lnTo>
                      <a:pt x="10601" y="1771"/>
                    </a:lnTo>
                    <a:lnTo>
                      <a:pt x="10292" y="2018"/>
                    </a:lnTo>
                    <a:lnTo>
                      <a:pt x="10025" y="2285"/>
                    </a:lnTo>
                    <a:lnTo>
                      <a:pt x="9798" y="2573"/>
                    </a:lnTo>
                    <a:lnTo>
                      <a:pt x="9613" y="2862"/>
                    </a:lnTo>
                    <a:lnTo>
                      <a:pt x="9428" y="3170"/>
                    </a:lnTo>
                    <a:lnTo>
                      <a:pt x="9263" y="3479"/>
                    </a:lnTo>
                    <a:lnTo>
                      <a:pt x="9119" y="3808"/>
                    </a:lnTo>
                    <a:lnTo>
                      <a:pt x="8996" y="4138"/>
                    </a:lnTo>
                    <a:lnTo>
                      <a:pt x="8749" y="4796"/>
                    </a:lnTo>
                    <a:lnTo>
                      <a:pt x="8666" y="5002"/>
                    </a:lnTo>
                    <a:lnTo>
                      <a:pt x="8419" y="5620"/>
                    </a:lnTo>
                    <a:lnTo>
                      <a:pt x="8172" y="6196"/>
                    </a:lnTo>
                    <a:lnTo>
                      <a:pt x="7905" y="6793"/>
                    </a:lnTo>
                    <a:lnTo>
                      <a:pt x="7617" y="7369"/>
                    </a:lnTo>
                    <a:lnTo>
                      <a:pt x="7040" y="8481"/>
                    </a:lnTo>
                    <a:lnTo>
                      <a:pt x="6423" y="9592"/>
                    </a:lnTo>
                    <a:lnTo>
                      <a:pt x="5970" y="10436"/>
                    </a:lnTo>
                    <a:lnTo>
                      <a:pt x="5497" y="11280"/>
                    </a:lnTo>
                    <a:lnTo>
                      <a:pt x="5064" y="12165"/>
                    </a:lnTo>
                    <a:lnTo>
                      <a:pt x="4653" y="13050"/>
                    </a:lnTo>
                    <a:lnTo>
                      <a:pt x="4570" y="13235"/>
                    </a:lnTo>
                    <a:lnTo>
                      <a:pt x="4529" y="13420"/>
                    </a:lnTo>
                    <a:lnTo>
                      <a:pt x="4447" y="13894"/>
                    </a:lnTo>
                    <a:lnTo>
                      <a:pt x="4385" y="14305"/>
                    </a:lnTo>
                    <a:lnTo>
                      <a:pt x="4344" y="14511"/>
                    </a:lnTo>
                    <a:lnTo>
                      <a:pt x="4282" y="14697"/>
                    </a:lnTo>
                    <a:lnTo>
                      <a:pt x="4220" y="14841"/>
                    </a:lnTo>
                    <a:lnTo>
                      <a:pt x="4138" y="14985"/>
                    </a:lnTo>
                    <a:lnTo>
                      <a:pt x="4015" y="15108"/>
                    </a:lnTo>
                    <a:lnTo>
                      <a:pt x="3891" y="15170"/>
                    </a:lnTo>
                    <a:lnTo>
                      <a:pt x="3768" y="15211"/>
                    </a:lnTo>
                    <a:lnTo>
                      <a:pt x="3624" y="15191"/>
                    </a:lnTo>
                    <a:lnTo>
                      <a:pt x="3459" y="15170"/>
                    </a:lnTo>
                    <a:lnTo>
                      <a:pt x="3274" y="15129"/>
                    </a:lnTo>
                    <a:lnTo>
                      <a:pt x="2862" y="14964"/>
                    </a:lnTo>
                    <a:lnTo>
                      <a:pt x="2389" y="14738"/>
                    </a:lnTo>
                    <a:lnTo>
                      <a:pt x="1895" y="14491"/>
                    </a:lnTo>
                    <a:lnTo>
                      <a:pt x="1421" y="14203"/>
                    </a:lnTo>
                    <a:lnTo>
                      <a:pt x="577" y="13688"/>
                    </a:lnTo>
                    <a:lnTo>
                      <a:pt x="42" y="13379"/>
                    </a:lnTo>
                    <a:lnTo>
                      <a:pt x="1" y="13482"/>
                    </a:lnTo>
                    <a:lnTo>
                      <a:pt x="516" y="13791"/>
                    </a:lnTo>
                    <a:lnTo>
                      <a:pt x="1442" y="14347"/>
                    </a:lnTo>
                    <a:lnTo>
                      <a:pt x="1895" y="14594"/>
                    </a:lnTo>
                    <a:lnTo>
                      <a:pt x="2327" y="14820"/>
                    </a:lnTo>
                    <a:lnTo>
                      <a:pt x="2738" y="15026"/>
                    </a:lnTo>
                    <a:lnTo>
                      <a:pt x="3109" y="15170"/>
                    </a:lnTo>
                    <a:lnTo>
                      <a:pt x="3438" y="15273"/>
                    </a:lnTo>
                    <a:lnTo>
                      <a:pt x="3582" y="15293"/>
                    </a:lnTo>
                    <a:lnTo>
                      <a:pt x="3726" y="15314"/>
                    </a:lnTo>
                    <a:lnTo>
                      <a:pt x="3829" y="15293"/>
                    </a:lnTo>
                    <a:lnTo>
                      <a:pt x="3932" y="15273"/>
                    </a:lnTo>
                    <a:lnTo>
                      <a:pt x="4015" y="15232"/>
                    </a:lnTo>
                    <a:lnTo>
                      <a:pt x="4076" y="15191"/>
                    </a:lnTo>
                    <a:lnTo>
                      <a:pt x="4200" y="15067"/>
                    </a:lnTo>
                    <a:lnTo>
                      <a:pt x="4303" y="14923"/>
                    </a:lnTo>
                    <a:lnTo>
                      <a:pt x="4385" y="14758"/>
                    </a:lnTo>
                    <a:lnTo>
                      <a:pt x="4426" y="14552"/>
                    </a:lnTo>
                    <a:lnTo>
                      <a:pt x="4488" y="14347"/>
                    </a:lnTo>
                    <a:lnTo>
                      <a:pt x="4550" y="13914"/>
                    </a:lnTo>
                    <a:lnTo>
                      <a:pt x="4632" y="13462"/>
                    </a:lnTo>
                    <a:lnTo>
                      <a:pt x="4673" y="13256"/>
                    </a:lnTo>
                    <a:lnTo>
                      <a:pt x="4735" y="13091"/>
                    </a:lnTo>
                    <a:lnTo>
                      <a:pt x="5147" y="12206"/>
                    </a:lnTo>
                    <a:lnTo>
                      <a:pt x="5599" y="11342"/>
                    </a:lnTo>
                    <a:lnTo>
                      <a:pt x="6052" y="10477"/>
                    </a:lnTo>
                    <a:lnTo>
                      <a:pt x="6526" y="9633"/>
                    </a:lnTo>
                    <a:lnTo>
                      <a:pt x="7123" y="8542"/>
                    </a:lnTo>
                    <a:lnTo>
                      <a:pt x="7719" y="7410"/>
                    </a:lnTo>
                    <a:lnTo>
                      <a:pt x="8008" y="6834"/>
                    </a:lnTo>
                    <a:lnTo>
                      <a:pt x="8275" y="6237"/>
                    </a:lnTo>
                    <a:lnTo>
                      <a:pt x="8522" y="5661"/>
                    </a:lnTo>
                    <a:lnTo>
                      <a:pt x="8769" y="5043"/>
                    </a:lnTo>
                    <a:lnTo>
                      <a:pt x="8852" y="4837"/>
                    </a:lnTo>
                    <a:lnTo>
                      <a:pt x="9099" y="4179"/>
                    </a:lnTo>
                    <a:lnTo>
                      <a:pt x="9222" y="3850"/>
                    </a:lnTo>
                    <a:lnTo>
                      <a:pt x="9366" y="3541"/>
                    </a:lnTo>
                    <a:lnTo>
                      <a:pt x="9531" y="3211"/>
                    </a:lnTo>
                    <a:lnTo>
                      <a:pt x="9695" y="2923"/>
                    </a:lnTo>
                    <a:lnTo>
                      <a:pt x="9901" y="2635"/>
                    </a:lnTo>
                    <a:lnTo>
                      <a:pt x="10107" y="2368"/>
                    </a:lnTo>
                    <a:lnTo>
                      <a:pt x="10375" y="2100"/>
                    </a:lnTo>
                    <a:lnTo>
                      <a:pt x="10663" y="1853"/>
                    </a:lnTo>
                    <a:lnTo>
                      <a:pt x="10992" y="1627"/>
                    </a:lnTo>
                    <a:lnTo>
                      <a:pt x="11363" y="1421"/>
                    </a:lnTo>
                    <a:lnTo>
                      <a:pt x="11754" y="1236"/>
                    </a:lnTo>
                    <a:lnTo>
                      <a:pt x="12186" y="1071"/>
                    </a:lnTo>
                    <a:lnTo>
                      <a:pt x="12659" y="927"/>
                    </a:lnTo>
                    <a:lnTo>
                      <a:pt x="13153" y="803"/>
                    </a:lnTo>
                    <a:lnTo>
                      <a:pt x="13730" y="680"/>
                    </a:lnTo>
                    <a:lnTo>
                      <a:pt x="14327" y="577"/>
                    </a:lnTo>
                    <a:lnTo>
                      <a:pt x="14903" y="515"/>
                    </a:lnTo>
                    <a:lnTo>
                      <a:pt x="15500" y="453"/>
                    </a:lnTo>
                    <a:lnTo>
                      <a:pt x="16673" y="392"/>
                    </a:lnTo>
                    <a:lnTo>
                      <a:pt x="17846" y="350"/>
                    </a:lnTo>
                    <a:lnTo>
                      <a:pt x="24988" y="124"/>
                    </a:lnTo>
                    <a:lnTo>
                      <a:pt x="249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9"/>
              <p:cNvSpPr/>
              <p:nvPr/>
            </p:nvSpPr>
            <p:spPr>
              <a:xfrm>
                <a:off x="5492375" y="1713075"/>
                <a:ext cx="21625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241" extrusionOk="0">
                    <a:moveTo>
                      <a:pt x="762" y="1"/>
                    </a:moveTo>
                    <a:lnTo>
                      <a:pt x="618" y="515"/>
                    </a:lnTo>
                    <a:lnTo>
                      <a:pt x="474" y="1051"/>
                    </a:lnTo>
                    <a:lnTo>
                      <a:pt x="350" y="1565"/>
                    </a:lnTo>
                    <a:lnTo>
                      <a:pt x="247" y="2100"/>
                    </a:lnTo>
                    <a:lnTo>
                      <a:pt x="165" y="2615"/>
                    </a:lnTo>
                    <a:lnTo>
                      <a:pt x="103" y="3150"/>
                    </a:lnTo>
                    <a:lnTo>
                      <a:pt x="41" y="3685"/>
                    </a:lnTo>
                    <a:lnTo>
                      <a:pt x="0" y="4220"/>
                    </a:lnTo>
                    <a:lnTo>
                      <a:pt x="103" y="4241"/>
                    </a:lnTo>
                    <a:lnTo>
                      <a:pt x="144" y="3706"/>
                    </a:lnTo>
                    <a:lnTo>
                      <a:pt x="206" y="3171"/>
                    </a:lnTo>
                    <a:lnTo>
                      <a:pt x="268" y="2635"/>
                    </a:lnTo>
                    <a:lnTo>
                      <a:pt x="371" y="2121"/>
                    </a:lnTo>
                    <a:lnTo>
                      <a:pt x="474" y="1586"/>
                    </a:lnTo>
                    <a:lnTo>
                      <a:pt x="577" y="1071"/>
                    </a:lnTo>
                    <a:lnTo>
                      <a:pt x="721" y="557"/>
                    </a:lnTo>
                    <a:lnTo>
                      <a:pt x="865" y="42"/>
                    </a:lnTo>
                    <a:lnTo>
                      <a:pt x="7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9"/>
              <p:cNvSpPr/>
              <p:nvPr/>
            </p:nvSpPr>
            <p:spPr>
              <a:xfrm>
                <a:off x="5609175" y="1718750"/>
                <a:ext cx="319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479" extrusionOk="0">
                    <a:moveTo>
                      <a:pt x="1174" y="0"/>
                    </a:moveTo>
                    <a:lnTo>
                      <a:pt x="927" y="865"/>
                    </a:lnTo>
                    <a:lnTo>
                      <a:pt x="639" y="1729"/>
                    </a:lnTo>
                    <a:lnTo>
                      <a:pt x="330" y="2594"/>
                    </a:lnTo>
                    <a:lnTo>
                      <a:pt x="1" y="3437"/>
                    </a:lnTo>
                    <a:lnTo>
                      <a:pt x="103" y="3479"/>
                    </a:lnTo>
                    <a:lnTo>
                      <a:pt x="433" y="2635"/>
                    </a:lnTo>
                    <a:lnTo>
                      <a:pt x="741" y="1770"/>
                    </a:lnTo>
                    <a:lnTo>
                      <a:pt x="1030" y="906"/>
                    </a:lnTo>
                    <a:lnTo>
                      <a:pt x="1277" y="41"/>
                    </a:lnTo>
                    <a:lnTo>
                      <a:pt x="11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9"/>
              <p:cNvSpPr/>
              <p:nvPr/>
            </p:nvSpPr>
            <p:spPr>
              <a:xfrm>
                <a:off x="5571600" y="1693525"/>
                <a:ext cx="38625" cy="11477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4591" extrusionOk="0">
                    <a:moveTo>
                      <a:pt x="1442" y="1"/>
                    </a:moveTo>
                    <a:lnTo>
                      <a:pt x="1359" y="598"/>
                    </a:lnTo>
                    <a:lnTo>
                      <a:pt x="1236" y="1174"/>
                    </a:lnTo>
                    <a:lnTo>
                      <a:pt x="1092" y="1771"/>
                    </a:lnTo>
                    <a:lnTo>
                      <a:pt x="927" y="2326"/>
                    </a:lnTo>
                    <a:lnTo>
                      <a:pt x="721" y="2903"/>
                    </a:lnTo>
                    <a:lnTo>
                      <a:pt x="516" y="3459"/>
                    </a:lnTo>
                    <a:lnTo>
                      <a:pt x="269" y="4014"/>
                    </a:lnTo>
                    <a:lnTo>
                      <a:pt x="1" y="4549"/>
                    </a:lnTo>
                    <a:lnTo>
                      <a:pt x="83" y="4591"/>
                    </a:lnTo>
                    <a:lnTo>
                      <a:pt x="371" y="4055"/>
                    </a:lnTo>
                    <a:lnTo>
                      <a:pt x="618" y="3500"/>
                    </a:lnTo>
                    <a:lnTo>
                      <a:pt x="824" y="2944"/>
                    </a:lnTo>
                    <a:lnTo>
                      <a:pt x="1030" y="2368"/>
                    </a:lnTo>
                    <a:lnTo>
                      <a:pt x="1195" y="1791"/>
                    </a:lnTo>
                    <a:lnTo>
                      <a:pt x="1339" y="1215"/>
                    </a:lnTo>
                    <a:lnTo>
                      <a:pt x="1462" y="618"/>
                    </a:lnTo>
                    <a:lnTo>
                      <a:pt x="1545" y="21"/>
                    </a:lnTo>
                    <a:lnTo>
                      <a:pt x="14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9"/>
              <p:cNvSpPr/>
              <p:nvPr/>
            </p:nvSpPr>
            <p:spPr>
              <a:xfrm>
                <a:off x="5588075" y="1587025"/>
                <a:ext cx="9317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1585" extrusionOk="0">
                    <a:moveTo>
                      <a:pt x="989" y="0"/>
                    </a:moveTo>
                    <a:lnTo>
                      <a:pt x="721" y="62"/>
                    </a:lnTo>
                    <a:lnTo>
                      <a:pt x="453" y="124"/>
                    </a:lnTo>
                    <a:lnTo>
                      <a:pt x="227" y="226"/>
                    </a:lnTo>
                    <a:lnTo>
                      <a:pt x="1" y="371"/>
                    </a:lnTo>
                    <a:lnTo>
                      <a:pt x="62" y="453"/>
                    </a:lnTo>
                    <a:lnTo>
                      <a:pt x="268" y="329"/>
                    </a:lnTo>
                    <a:lnTo>
                      <a:pt x="495" y="226"/>
                    </a:lnTo>
                    <a:lnTo>
                      <a:pt x="742" y="165"/>
                    </a:lnTo>
                    <a:lnTo>
                      <a:pt x="989" y="124"/>
                    </a:lnTo>
                    <a:lnTo>
                      <a:pt x="1256" y="103"/>
                    </a:lnTo>
                    <a:lnTo>
                      <a:pt x="1524" y="124"/>
                    </a:lnTo>
                    <a:lnTo>
                      <a:pt x="1791" y="185"/>
                    </a:lnTo>
                    <a:lnTo>
                      <a:pt x="2038" y="268"/>
                    </a:lnTo>
                    <a:lnTo>
                      <a:pt x="2326" y="391"/>
                    </a:lnTo>
                    <a:lnTo>
                      <a:pt x="2573" y="535"/>
                    </a:lnTo>
                    <a:lnTo>
                      <a:pt x="2800" y="679"/>
                    </a:lnTo>
                    <a:lnTo>
                      <a:pt x="3006" y="865"/>
                    </a:lnTo>
                    <a:lnTo>
                      <a:pt x="3191" y="1050"/>
                    </a:lnTo>
                    <a:lnTo>
                      <a:pt x="3356" y="1235"/>
                    </a:lnTo>
                    <a:lnTo>
                      <a:pt x="3500" y="1420"/>
                    </a:lnTo>
                    <a:lnTo>
                      <a:pt x="3623" y="1585"/>
                    </a:lnTo>
                    <a:lnTo>
                      <a:pt x="3726" y="1523"/>
                    </a:lnTo>
                    <a:lnTo>
                      <a:pt x="3582" y="1359"/>
                    </a:lnTo>
                    <a:lnTo>
                      <a:pt x="3438" y="1153"/>
                    </a:lnTo>
                    <a:lnTo>
                      <a:pt x="3273" y="967"/>
                    </a:lnTo>
                    <a:lnTo>
                      <a:pt x="3088" y="782"/>
                    </a:lnTo>
                    <a:lnTo>
                      <a:pt x="2862" y="597"/>
                    </a:lnTo>
                    <a:lnTo>
                      <a:pt x="2635" y="432"/>
                    </a:lnTo>
                    <a:lnTo>
                      <a:pt x="2368" y="288"/>
                    </a:lnTo>
                    <a:lnTo>
                      <a:pt x="2079" y="165"/>
                    </a:lnTo>
                    <a:lnTo>
                      <a:pt x="1812" y="82"/>
                    </a:lnTo>
                    <a:lnTo>
                      <a:pt x="1544" y="21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9"/>
              <p:cNvSpPr/>
              <p:nvPr/>
            </p:nvSpPr>
            <p:spPr>
              <a:xfrm>
                <a:off x="5014325" y="2235875"/>
                <a:ext cx="315475" cy="160575"/>
              </a:xfrm>
              <a:custGeom>
                <a:avLst/>
                <a:gdLst/>
                <a:ahLst/>
                <a:cxnLst/>
                <a:rect l="l" t="t" r="r" b="b"/>
                <a:pathLst>
                  <a:path w="12619" h="6423" extrusionOk="0">
                    <a:moveTo>
                      <a:pt x="7328" y="1"/>
                    </a:moveTo>
                    <a:lnTo>
                      <a:pt x="6690" y="309"/>
                    </a:lnTo>
                    <a:lnTo>
                      <a:pt x="6032" y="618"/>
                    </a:lnTo>
                    <a:lnTo>
                      <a:pt x="5311" y="927"/>
                    </a:lnTo>
                    <a:lnTo>
                      <a:pt x="4591" y="1215"/>
                    </a:lnTo>
                    <a:lnTo>
                      <a:pt x="4220" y="1339"/>
                    </a:lnTo>
                    <a:lnTo>
                      <a:pt x="3850" y="1442"/>
                    </a:lnTo>
                    <a:lnTo>
                      <a:pt x="3459" y="1544"/>
                    </a:lnTo>
                    <a:lnTo>
                      <a:pt x="3088" y="1606"/>
                    </a:lnTo>
                    <a:lnTo>
                      <a:pt x="2697" y="1668"/>
                    </a:lnTo>
                    <a:lnTo>
                      <a:pt x="2306" y="1709"/>
                    </a:lnTo>
                    <a:lnTo>
                      <a:pt x="1524" y="1709"/>
                    </a:lnTo>
                    <a:lnTo>
                      <a:pt x="1133" y="1688"/>
                    </a:lnTo>
                    <a:lnTo>
                      <a:pt x="927" y="1688"/>
                    </a:lnTo>
                    <a:lnTo>
                      <a:pt x="721" y="1709"/>
                    </a:lnTo>
                    <a:lnTo>
                      <a:pt x="536" y="1750"/>
                    </a:lnTo>
                    <a:lnTo>
                      <a:pt x="371" y="1833"/>
                    </a:lnTo>
                    <a:lnTo>
                      <a:pt x="227" y="1935"/>
                    </a:lnTo>
                    <a:lnTo>
                      <a:pt x="166" y="1997"/>
                    </a:lnTo>
                    <a:lnTo>
                      <a:pt x="104" y="2080"/>
                    </a:lnTo>
                    <a:lnTo>
                      <a:pt x="63" y="2182"/>
                    </a:lnTo>
                    <a:lnTo>
                      <a:pt x="21" y="2306"/>
                    </a:lnTo>
                    <a:lnTo>
                      <a:pt x="1" y="2429"/>
                    </a:lnTo>
                    <a:lnTo>
                      <a:pt x="1" y="2594"/>
                    </a:lnTo>
                    <a:lnTo>
                      <a:pt x="21" y="2759"/>
                    </a:lnTo>
                    <a:lnTo>
                      <a:pt x="42" y="2923"/>
                    </a:lnTo>
                    <a:lnTo>
                      <a:pt x="83" y="3068"/>
                    </a:lnTo>
                    <a:lnTo>
                      <a:pt x="124" y="3232"/>
                    </a:lnTo>
                    <a:lnTo>
                      <a:pt x="268" y="3520"/>
                    </a:lnTo>
                    <a:lnTo>
                      <a:pt x="433" y="3767"/>
                    </a:lnTo>
                    <a:lnTo>
                      <a:pt x="639" y="4014"/>
                    </a:lnTo>
                    <a:lnTo>
                      <a:pt x="865" y="4220"/>
                    </a:lnTo>
                    <a:lnTo>
                      <a:pt x="1112" y="4385"/>
                    </a:lnTo>
                    <a:lnTo>
                      <a:pt x="1339" y="4549"/>
                    </a:lnTo>
                    <a:lnTo>
                      <a:pt x="1627" y="4673"/>
                    </a:lnTo>
                    <a:lnTo>
                      <a:pt x="1915" y="4796"/>
                    </a:lnTo>
                    <a:lnTo>
                      <a:pt x="2203" y="4899"/>
                    </a:lnTo>
                    <a:lnTo>
                      <a:pt x="2491" y="4982"/>
                    </a:lnTo>
                    <a:lnTo>
                      <a:pt x="3109" y="5105"/>
                    </a:lnTo>
                    <a:lnTo>
                      <a:pt x="3685" y="5188"/>
                    </a:lnTo>
                    <a:lnTo>
                      <a:pt x="11363" y="6402"/>
                    </a:lnTo>
                    <a:lnTo>
                      <a:pt x="11548" y="6422"/>
                    </a:lnTo>
                    <a:lnTo>
                      <a:pt x="11692" y="6402"/>
                    </a:lnTo>
                    <a:lnTo>
                      <a:pt x="11754" y="6381"/>
                    </a:lnTo>
                    <a:lnTo>
                      <a:pt x="11815" y="6340"/>
                    </a:lnTo>
                    <a:lnTo>
                      <a:pt x="11877" y="6258"/>
                    </a:lnTo>
                    <a:lnTo>
                      <a:pt x="11918" y="6155"/>
                    </a:lnTo>
                    <a:lnTo>
                      <a:pt x="11939" y="6031"/>
                    </a:lnTo>
                    <a:lnTo>
                      <a:pt x="11939" y="5908"/>
                    </a:lnTo>
                    <a:lnTo>
                      <a:pt x="11939" y="5290"/>
                    </a:lnTo>
                    <a:lnTo>
                      <a:pt x="11959" y="4673"/>
                    </a:lnTo>
                    <a:lnTo>
                      <a:pt x="12021" y="4055"/>
                    </a:lnTo>
                    <a:lnTo>
                      <a:pt x="12083" y="3417"/>
                    </a:lnTo>
                    <a:lnTo>
                      <a:pt x="12186" y="2821"/>
                    </a:lnTo>
                    <a:lnTo>
                      <a:pt x="12309" y="2203"/>
                    </a:lnTo>
                    <a:lnTo>
                      <a:pt x="12453" y="1606"/>
                    </a:lnTo>
                    <a:lnTo>
                      <a:pt x="12618" y="989"/>
                    </a:lnTo>
                    <a:lnTo>
                      <a:pt x="12515" y="968"/>
                    </a:lnTo>
                    <a:lnTo>
                      <a:pt x="12351" y="1565"/>
                    </a:lnTo>
                    <a:lnTo>
                      <a:pt x="12206" y="2182"/>
                    </a:lnTo>
                    <a:lnTo>
                      <a:pt x="12083" y="2800"/>
                    </a:lnTo>
                    <a:lnTo>
                      <a:pt x="11980" y="3417"/>
                    </a:lnTo>
                    <a:lnTo>
                      <a:pt x="11918" y="4035"/>
                    </a:lnTo>
                    <a:lnTo>
                      <a:pt x="11857" y="4652"/>
                    </a:lnTo>
                    <a:lnTo>
                      <a:pt x="11836" y="5290"/>
                    </a:lnTo>
                    <a:lnTo>
                      <a:pt x="11836" y="5908"/>
                    </a:lnTo>
                    <a:lnTo>
                      <a:pt x="11815" y="6114"/>
                    </a:lnTo>
                    <a:lnTo>
                      <a:pt x="11795" y="6196"/>
                    </a:lnTo>
                    <a:lnTo>
                      <a:pt x="11733" y="6258"/>
                    </a:lnTo>
                    <a:lnTo>
                      <a:pt x="11671" y="6299"/>
                    </a:lnTo>
                    <a:lnTo>
                      <a:pt x="11568" y="6320"/>
                    </a:lnTo>
                    <a:lnTo>
                      <a:pt x="11486" y="6320"/>
                    </a:lnTo>
                    <a:lnTo>
                      <a:pt x="11383" y="6299"/>
                    </a:lnTo>
                    <a:lnTo>
                      <a:pt x="3706" y="5085"/>
                    </a:lnTo>
                    <a:lnTo>
                      <a:pt x="3109" y="4982"/>
                    </a:lnTo>
                    <a:lnTo>
                      <a:pt x="2512" y="4858"/>
                    </a:lnTo>
                    <a:lnTo>
                      <a:pt x="2224" y="4796"/>
                    </a:lnTo>
                    <a:lnTo>
                      <a:pt x="1936" y="4694"/>
                    </a:lnTo>
                    <a:lnTo>
                      <a:pt x="1668" y="4570"/>
                    </a:lnTo>
                    <a:lnTo>
                      <a:pt x="1401" y="4447"/>
                    </a:lnTo>
                    <a:lnTo>
                      <a:pt x="1174" y="4302"/>
                    </a:lnTo>
                    <a:lnTo>
                      <a:pt x="948" y="4138"/>
                    </a:lnTo>
                    <a:lnTo>
                      <a:pt x="721" y="3932"/>
                    </a:lnTo>
                    <a:lnTo>
                      <a:pt x="536" y="3706"/>
                    </a:lnTo>
                    <a:lnTo>
                      <a:pt x="371" y="3459"/>
                    </a:lnTo>
                    <a:lnTo>
                      <a:pt x="227" y="3191"/>
                    </a:lnTo>
                    <a:lnTo>
                      <a:pt x="186" y="3047"/>
                    </a:lnTo>
                    <a:lnTo>
                      <a:pt x="145" y="2903"/>
                    </a:lnTo>
                    <a:lnTo>
                      <a:pt x="124" y="2738"/>
                    </a:lnTo>
                    <a:lnTo>
                      <a:pt x="104" y="2594"/>
                    </a:lnTo>
                    <a:lnTo>
                      <a:pt x="124" y="2450"/>
                    </a:lnTo>
                    <a:lnTo>
                      <a:pt x="124" y="2327"/>
                    </a:lnTo>
                    <a:lnTo>
                      <a:pt x="166" y="2224"/>
                    </a:lnTo>
                    <a:lnTo>
                      <a:pt x="207" y="2141"/>
                    </a:lnTo>
                    <a:lnTo>
                      <a:pt x="248" y="2059"/>
                    </a:lnTo>
                    <a:lnTo>
                      <a:pt x="310" y="1997"/>
                    </a:lnTo>
                    <a:lnTo>
                      <a:pt x="454" y="1915"/>
                    </a:lnTo>
                    <a:lnTo>
                      <a:pt x="598" y="1853"/>
                    </a:lnTo>
                    <a:lnTo>
                      <a:pt x="783" y="1812"/>
                    </a:lnTo>
                    <a:lnTo>
                      <a:pt x="948" y="1791"/>
                    </a:lnTo>
                    <a:lnTo>
                      <a:pt x="1154" y="1791"/>
                    </a:lnTo>
                    <a:lnTo>
                      <a:pt x="1524" y="1812"/>
                    </a:lnTo>
                    <a:lnTo>
                      <a:pt x="1915" y="1833"/>
                    </a:lnTo>
                    <a:lnTo>
                      <a:pt x="2306" y="1812"/>
                    </a:lnTo>
                    <a:lnTo>
                      <a:pt x="2718" y="1771"/>
                    </a:lnTo>
                    <a:lnTo>
                      <a:pt x="3088" y="1730"/>
                    </a:lnTo>
                    <a:lnTo>
                      <a:pt x="3479" y="1647"/>
                    </a:lnTo>
                    <a:lnTo>
                      <a:pt x="3870" y="1544"/>
                    </a:lnTo>
                    <a:lnTo>
                      <a:pt x="4241" y="1442"/>
                    </a:lnTo>
                    <a:lnTo>
                      <a:pt x="4632" y="1318"/>
                    </a:lnTo>
                    <a:lnTo>
                      <a:pt x="5352" y="1030"/>
                    </a:lnTo>
                    <a:lnTo>
                      <a:pt x="6052" y="721"/>
                    </a:lnTo>
                    <a:lnTo>
                      <a:pt x="6731" y="412"/>
                    </a:lnTo>
                    <a:lnTo>
                      <a:pt x="7390" y="83"/>
                    </a:lnTo>
                    <a:lnTo>
                      <a:pt x="73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9"/>
              <p:cNvSpPr/>
              <p:nvPr/>
            </p:nvSpPr>
            <p:spPr>
              <a:xfrm>
                <a:off x="5480025" y="1963675"/>
                <a:ext cx="129700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4282" extrusionOk="0">
                    <a:moveTo>
                      <a:pt x="3561" y="1"/>
                    </a:moveTo>
                    <a:lnTo>
                      <a:pt x="3479" y="42"/>
                    </a:lnTo>
                    <a:lnTo>
                      <a:pt x="5022" y="2512"/>
                    </a:lnTo>
                    <a:lnTo>
                      <a:pt x="0" y="4179"/>
                    </a:lnTo>
                    <a:lnTo>
                      <a:pt x="21" y="4282"/>
                    </a:lnTo>
                    <a:lnTo>
                      <a:pt x="5187" y="2573"/>
                    </a:lnTo>
                    <a:lnTo>
                      <a:pt x="35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9"/>
              <p:cNvSpPr/>
              <p:nvPr/>
            </p:nvSpPr>
            <p:spPr>
              <a:xfrm>
                <a:off x="5654975" y="1716175"/>
                <a:ext cx="65375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903" extrusionOk="0">
                    <a:moveTo>
                      <a:pt x="103" y="0"/>
                    </a:moveTo>
                    <a:lnTo>
                      <a:pt x="0" y="62"/>
                    </a:lnTo>
                    <a:lnTo>
                      <a:pt x="289" y="453"/>
                    </a:lnTo>
                    <a:lnTo>
                      <a:pt x="577" y="824"/>
                    </a:lnTo>
                    <a:lnTo>
                      <a:pt x="885" y="1194"/>
                    </a:lnTo>
                    <a:lnTo>
                      <a:pt x="1194" y="1544"/>
                    </a:lnTo>
                    <a:lnTo>
                      <a:pt x="1523" y="1914"/>
                    </a:lnTo>
                    <a:lnTo>
                      <a:pt x="1853" y="2244"/>
                    </a:lnTo>
                    <a:lnTo>
                      <a:pt x="2182" y="2573"/>
                    </a:lnTo>
                    <a:lnTo>
                      <a:pt x="2532" y="2902"/>
                    </a:lnTo>
                    <a:lnTo>
                      <a:pt x="2614" y="2820"/>
                    </a:lnTo>
                    <a:lnTo>
                      <a:pt x="2264" y="2491"/>
                    </a:lnTo>
                    <a:lnTo>
                      <a:pt x="1915" y="2161"/>
                    </a:lnTo>
                    <a:lnTo>
                      <a:pt x="1585" y="1832"/>
                    </a:lnTo>
                    <a:lnTo>
                      <a:pt x="1277" y="1482"/>
                    </a:lnTo>
                    <a:lnTo>
                      <a:pt x="968" y="1132"/>
                    </a:lnTo>
                    <a:lnTo>
                      <a:pt x="659" y="762"/>
                    </a:lnTo>
                    <a:lnTo>
                      <a:pt x="371" y="371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9"/>
              <p:cNvSpPr/>
              <p:nvPr/>
            </p:nvSpPr>
            <p:spPr>
              <a:xfrm>
                <a:off x="5735250" y="1707925"/>
                <a:ext cx="91100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3315" extrusionOk="0">
                    <a:moveTo>
                      <a:pt x="62" y="1"/>
                    </a:moveTo>
                    <a:lnTo>
                      <a:pt x="0" y="83"/>
                    </a:lnTo>
                    <a:lnTo>
                      <a:pt x="474" y="454"/>
                    </a:lnTo>
                    <a:lnTo>
                      <a:pt x="947" y="824"/>
                    </a:lnTo>
                    <a:lnTo>
                      <a:pt x="1400" y="1215"/>
                    </a:lnTo>
                    <a:lnTo>
                      <a:pt x="1853" y="1606"/>
                    </a:lnTo>
                    <a:lnTo>
                      <a:pt x="2306" y="2018"/>
                    </a:lnTo>
                    <a:lnTo>
                      <a:pt x="2738" y="2450"/>
                    </a:lnTo>
                    <a:lnTo>
                      <a:pt x="3149" y="2862"/>
                    </a:lnTo>
                    <a:lnTo>
                      <a:pt x="3561" y="3315"/>
                    </a:lnTo>
                    <a:lnTo>
                      <a:pt x="3643" y="3232"/>
                    </a:lnTo>
                    <a:lnTo>
                      <a:pt x="3232" y="2800"/>
                    </a:lnTo>
                    <a:lnTo>
                      <a:pt x="2800" y="2368"/>
                    </a:lnTo>
                    <a:lnTo>
                      <a:pt x="2367" y="1936"/>
                    </a:lnTo>
                    <a:lnTo>
                      <a:pt x="1935" y="1524"/>
                    </a:lnTo>
                    <a:lnTo>
                      <a:pt x="1482" y="1133"/>
                    </a:lnTo>
                    <a:lnTo>
                      <a:pt x="1009" y="742"/>
                    </a:lnTo>
                    <a:lnTo>
                      <a:pt x="535" y="371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9"/>
              <p:cNvSpPr/>
              <p:nvPr/>
            </p:nvSpPr>
            <p:spPr>
              <a:xfrm>
                <a:off x="5907625" y="1376550"/>
                <a:ext cx="911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903" extrusionOk="0">
                    <a:moveTo>
                      <a:pt x="3602" y="1"/>
                    </a:moveTo>
                    <a:lnTo>
                      <a:pt x="3047" y="227"/>
                    </a:lnTo>
                    <a:lnTo>
                      <a:pt x="2532" y="495"/>
                    </a:lnTo>
                    <a:lnTo>
                      <a:pt x="2038" y="783"/>
                    </a:lnTo>
                    <a:lnTo>
                      <a:pt x="1565" y="1133"/>
                    </a:lnTo>
                    <a:lnTo>
                      <a:pt x="1133" y="1503"/>
                    </a:lnTo>
                    <a:lnTo>
                      <a:pt x="721" y="1915"/>
                    </a:lnTo>
                    <a:lnTo>
                      <a:pt x="330" y="2368"/>
                    </a:lnTo>
                    <a:lnTo>
                      <a:pt x="0" y="2841"/>
                    </a:lnTo>
                    <a:lnTo>
                      <a:pt x="83" y="2903"/>
                    </a:lnTo>
                    <a:lnTo>
                      <a:pt x="433" y="2430"/>
                    </a:lnTo>
                    <a:lnTo>
                      <a:pt x="803" y="1997"/>
                    </a:lnTo>
                    <a:lnTo>
                      <a:pt x="1194" y="1586"/>
                    </a:lnTo>
                    <a:lnTo>
                      <a:pt x="1627" y="1215"/>
                    </a:lnTo>
                    <a:lnTo>
                      <a:pt x="2100" y="886"/>
                    </a:lnTo>
                    <a:lnTo>
                      <a:pt x="2594" y="577"/>
                    </a:lnTo>
                    <a:lnTo>
                      <a:pt x="3108" y="330"/>
                    </a:lnTo>
                    <a:lnTo>
                      <a:pt x="3644" y="104"/>
                    </a:lnTo>
                    <a:lnTo>
                      <a:pt x="36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9"/>
              <p:cNvSpPr/>
              <p:nvPr/>
            </p:nvSpPr>
            <p:spPr>
              <a:xfrm>
                <a:off x="5474350" y="1575700"/>
                <a:ext cx="132800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5620" extrusionOk="0">
                    <a:moveTo>
                      <a:pt x="1462" y="0"/>
                    </a:moveTo>
                    <a:lnTo>
                      <a:pt x="1256" y="41"/>
                    </a:lnTo>
                    <a:lnTo>
                      <a:pt x="1071" y="103"/>
                    </a:lnTo>
                    <a:lnTo>
                      <a:pt x="968" y="185"/>
                    </a:lnTo>
                    <a:lnTo>
                      <a:pt x="906" y="268"/>
                    </a:lnTo>
                    <a:lnTo>
                      <a:pt x="845" y="371"/>
                    </a:lnTo>
                    <a:lnTo>
                      <a:pt x="804" y="474"/>
                    </a:lnTo>
                    <a:lnTo>
                      <a:pt x="804" y="597"/>
                    </a:lnTo>
                    <a:lnTo>
                      <a:pt x="804" y="700"/>
                    </a:lnTo>
                    <a:lnTo>
                      <a:pt x="804" y="865"/>
                    </a:lnTo>
                    <a:lnTo>
                      <a:pt x="783" y="926"/>
                    </a:lnTo>
                    <a:lnTo>
                      <a:pt x="762" y="988"/>
                    </a:lnTo>
                    <a:lnTo>
                      <a:pt x="721" y="1050"/>
                    </a:lnTo>
                    <a:lnTo>
                      <a:pt x="659" y="1091"/>
                    </a:lnTo>
                    <a:lnTo>
                      <a:pt x="515" y="1153"/>
                    </a:lnTo>
                    <a:lnTo>
                      <a:pt x="371" y="1235"/>
                    </a:lnTo>
                    <a:lnTo>
                      <a:pt x="227" y="1338"/>
                    </a:lnTo>
                    <a:lnTo>
                      <a:pt x="124" y="1482"/>
                    </a:lnTo>
                    <a:lnTo>
                      <a:pt x="63" y="1647"/>
                    </a:lnTo>
                    <a:lnTo>
                      <a:pt x="21" y="1812"/>
                    </a:lnTo>
                    <a:lnTo>
                      <a:pt x="1" y="1997"/>
                    </a:lnTo>
                    <a:lnTo>
                      <a:pt x="1" y="2182"/>
                    </a:lnTo>
                    <a:lnTo>
                      <a:pt x="21" y="2532"/>
                    </a:lnTo>
                    <a:lnTo>
                      <a:pt x="351" y="5311"/>
                    </a:lnTo>
                    <a:lnTo>
                      <a:pt x="371" y="5434"/>
                    </a:lnTo>
                    <a:lnTo>
                      <a:pt x="412" y="5496"/>
                    </a:lnTo>
                    <a:lnTo>
                      <a:pt x="454" y="5558"/>
                    </a:lnTo>
                    <a:lnTo>
                      <a:pt x="536" y="5599"/>
                    </a:lnTo>
                    <a:lnTo>
                      <a:pt x="618" y="5619"/>
                    </a:lnTo>
                    <a:lnTo>
                      <a:pt x="701" y="5619"/>
                    </a:lnTo>
                    <a:lnTo>
                      <a:pt x="783" y="5578"/>
                    </a:lnTo>
                    <a:lnTo>
                      <a:pt x="927" y="5516"/>
                    </a:lnTo>
                    <a:lnTo>
                      <a:pt x="1153" y="5413"/>
                    </a:lnTo>
                    <a:lnTo>
                      <a:pt x="1400" y="5331"/>
                    </a:lnTo>
                    <a:lnTo>
                      <a:pt x="1647" y="5269"/>
                    </a:lnTo>
                    <a:lnTo>
                      <a:pt x="1894" y="5208"/>
                    </a:lnTo>
                    <a:lnTo>
                      <a:pt x="2430" y="5146"/>
                    </a:lnTo>
                    <a:lnTo>
                      <a:pt x="2944" y="5125"/>
                    </a:lnTo>
                    <a:lnTo>
                      <a:pt x="3582" y="5084"/>
                    </a:lnTo>
                    <a:lnTo>
                      <a:pt x="3891" y="5043"/>
                    </a:lnTo>
                    <a:lnTo>
                      <a:pt x="4200" y="4981"/>
                    </a:lnTo>
                    <a:lnTo>
                      <a:pt x="4488" y="4899"/>
                    </a:lnTo>
                    <a:lnTo>
                      <a:pt x="4776" y="4796"/>
                    </a:lnTo>
                    <a:lnTo>
                      <a:pt x="5044" y="4652"/>
                    </a:lnTo>
                    <a:lnTo>
                      <a:pt x="5311" y="4487"/>
                    </a:lnTo>
                    <a:lnTo>
                      <a:pt x="5229" y="4405"/>
                    </a:lnTo>
                    <a:lnTo>
                      <a:pt x="5002" y="4570"/>
                    </a:lnTo>
                    <a:lnTo>
                      <a:pt x="4735" y="4714"/>
                    </a:lnTo>
                    <a:lnTo>
                      <a:pt x="4467" y="4817"/>
                    </a:lnTo>
                    <a:lnTo>
                      <a:pt x="4179" y="4878"/>
                    </a:lnTo>
                    <a:lnTo>
                      <a:pt x="3891" y="4940"/>
                    </a:lnTo>
                    <a:lnTo>
                      <a:pt x="3582" y="4961"/>
                    </a:lnTo>
                    <a:lnTo>
                      <a:pt x="2944" y="5002"/>
                    </a:lnTo>
                    <a:lnTo>
                      <a:pt x="2409" y="5043"/>
                    </a:lnTo>
                    <a:lnTo>
                      <a:pt x="1874" y="5105"/>
                    </a:lnTo>
                    <a:lnTo>
                      <a:pt x="1606" y="5166"/>
                    </a:lnTo>
                    <a:lnTo>
                      <a:pt x="1359" y="5228"/>
                    </a:lnTo>
                    <a:lnTo>
                      <a:pt x="1112" y="5311"/>
                    </a:lnTo>
                    <a:lnTo>
                      <a:pt x="886" y="5413"/>
                    </a:lnTo>
                    <a:lnTo>
                      <a:pt x="783" y="5475"/>
                    </a:lnTo>
                    <a:lnTo>
                      <a:pt x="680" y="5496"/>
                    </a:lnTo>
                    <a:lnTo>
                      <a:pt x="598" y="5516"/>
                    </a:lnTo>
                    <a:lnTo>
                      <a:pt x="557" y="5496"/>
                    </a:lnTo>
                    <a:lnTo>
                      <a:pt x="536" y="5475"/>
                    </a:lnTo>
                    <a:lnTo>
                      <a:pt x="495" y="5434"/>
                    </a:lnTo>
                    <a:lnTo>
                      <a:pt x="474" y="5393"/>
                    </a:lnTo>
                    <a:lnTo>
                      <a:pt x="474" y="5290"/>
                    </a:lnTo>
                    <a:lnTo>
                      <a:pt x="124" y="2511"/>
                    </a:lnTo>
                    <a:lnTo>
                      <a:pt x="104" y="2182"/>
                    </a:lnTo>
                    <a:lnTo>
                      <a:pt x="104" y="2017"/>
                    </a:lnTo>
                    <a:lnTo>
                      <a:pt x="124" y="1853"/>
                    </a:lnTo>
                    <a:lnTo>
                      <a:pt x="166" y="1688"/>
                    </a:lnTo>
                    <a:lnTo>
                      <a:pt x="227" y="1544"/>
                    </a:lnTo>
                    <a:lnTo>
                      <a:pt x="310" y="1420"/>
                    </a:lnTo>
                    <a:lnTo>
                      <a:pt x="433" y="1318"/>
                    </a:lnTo>
                    <a:lnTo>
                      <a:pt x="557" y="1256"/>
                    </a:lnTo>
                    <a:lnTo>
                      <a:pt x="721" y="1173"/>
                    </a:lnTo>
                    <a:lnTo>
                      <a:pt x="783" y="1112"/>
                    </a:lnTo>
                    <a:lnTo>
                      <a:pt x="845" y="1050"/>
                    </a:lnTo>
                    <a:lnTo>
                      <a:pt x="886" y="968"/>
                    </a:lnTo>
                    <a:lnTo>
                      <a:pt x="906" y="885"/>
                    </a:lnTo>
                    <a:lnTo>
                      <a:pt x="906" y="700"/>
                    </a:lnTo>
                    <a:lnTo>
                      <a:pt x="906" y="597"/>
                    </a:lnTo>
                    <a:lnTo>
                      <a:pt x="906" y="494"/>
                    </a:lnTo>
                    <a:lnTo>
                      <a:pt x="948" y="391"/>
                    </a:lnTo>
                    <a:lnTo>
                      <a:pt x="1009" y="309"/>
                    </a:lnTo>
                    <a:lnTo>
                      <a:pt x="1071" y="247"/>
                    </a:lnTo>
                    <a:lnTo>
                      <a:pt x="1133" y="206"/>
                    </a:lnTo>
                    <a:lnTo>
                      <a:pt x="1298" y="144"/>
                    </a:lnTo>
                    <a:lnTo>
                      <a:pt x="1462" y="103"/>
                    </a:lnTo>
                    <a:lnTo>
                      <a:pt x="1647" y="124"/>
                    </a:lnTo>
                    <a:lnTo>
                      <a:pt x="1812" y="165"/>
                    </a:lnTo>
                    <a:lnTo>
                      <a:pt x="1956" y="206"/>
                    </a:lnTo>
                    <a:lnTo>
                      <a:pt x="2080" y="288"/>
                    </a:lnTo>
                    <a:lnTo>
                      <a:pt x="2327" y="432"/>
                    </a:lnTo>
                    <a:lnTo>
                      <a:pt x="2594" y="577"/>
                    </a:lnTo>
                    <a:lnTo>
                      <a:pt x="2738" y="659"/>
                    </a:lnTo>
                    <a:lnTo>
                      <a:pt x="2882" y="721"/>
                    </a:lnTo>
                    <a:lnTo>
                      <a:pt x="3026" y="762"/>
                    </a:lnTo>
                    <a:lnTo>
                      <a:pt x="3171" y="782"/>
                    </a:lnTo>
                    <a:lnTo>
                      <a:pt x="3459" y="824"/>
                    </a:lnTo>
                    <a:lnTo>
                      <a:pt x="3665" y="865"/>
                    </a:lnTo>
                    <a:lnTo>
                      <a:pt x="3870" y="906"/>
                    </a:lnTo>
                    <a:lnTo>
                      <a:pt x="4076" y="968"/>
                    </a:lnTo>
                    <a:lnTo>
                      <a:pt x="4241" y="1050"/>
                    </a:lnTo>
                    <a:lnTo>
                      <a:pt x="4385" y="1173"/>
                    </a:lnTo>
                    <a:lnTo>
                      <a:pt x="4508" y="1318"/>
                    </a:lnTo>
                    <a:lnTo>
                      <a:pt x="4694" y="1606"/>
                    </a:lnTo>
                    <a:lnTo>
                      <a:pt x="4817" y="1791"/>
                    </a:lnTo>
                    <a:lnTo>
                      <a:pt x="4941" y="1956"/>
                    </a:lnTo>
                    <a:lnTo>
                      <a:pt x="5085" y="2120"/>
                    </a:lnTo>
                    <a:lnTo>
                      <a:pt x="5167" y="2182"/>
                    </a:lnTo>
                    <a:lnTo>
                      <a:pt x="5249" y="2244"/>
                    </a:lnTo>
                    <a:lnTo>
                      <a:pt x="5311" y="2141"/>
                    </a:lnTo>
                    <a:lnTo>
                      <a:pt x="5147" y="2038"/>
                    </a:lnTo>
                    <a:lnTo>
                      <a:pt x="5023" y="1894"/>
                    </a:lnTo>
                    <a:lnTo>
                      <a:pt x="4900" y="1729"/>
                    </a:lnTo>
                    <a:lnTo>
                      <a:pt x="4797" y="1565"/>
                    </a:lnTo>
                    <a:lnTo>
                      <a:pt x="4694" y="1400"/>
                    </a:lnTo>
                    <a:lnTo>
                      <a:pt x="4591" y="1235"/>
                    </a:lnTo>
                    <a:lnTo>
                      <a:pt x="4467" y="1091"/>
                    </a:lnTo>
                    <a:lnTo>
                      <a:pt x="4303" y="968"/>
                    </a:lnTo>
                    <a:lnTo>
                      <a:pt x="4220" y="906"/>
                    </a:lnTo>
                    <a:lnTo>
                      <a:pt x="4117" y="865"/>
                    </a:lnTo>
                    <a:lnTo>
                      <a:pt x="3912" y="782"/>
                    </a:lnTo>
                    <a:lnTo>
                      <a:pt x="3685" y="741"/>
                    </a:lnTo>
                    <a:lnTo>
                      <a:pt x="3479" y="721"/>
                    </a:lnTo>
                    <a:lnTo>
                      <a:pt x="3191" y="679"/>
                    </a:lnTo>
                    <a:lnTo>
                      <a:pt x="2924" y="618"/>
                    </a:lnTo>
                    <a:lnTo>
                      <a:pt x="2780" y="556"/>
                    </a:lnTo>
                    <a:lnTo>
                      <a:pt x="2635" y="494"/>
                    </a:lnTo>
                    <a:lnTo>
                      <a:pt x="2388" y="330"/>
                    </a:lnTo>
                    <a:lnTo>
                      <a:pt x="2141" y="185"/>
                    </a:lnTo>
                    <a:lnTo>
                      <a:pt x="1997" y="124"/>
                    </a:lnTo>
                    <a:lnTo>
                      <a:pt x="1853" y="62"/>
                    </a:lnTo>
                    <a:lnTo>
                      <a:pt x="16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9"/>
              <p:cNvSpPr/>
              <p:nvPr/>
            </p:nvSpPr>
            <p:spPr>
              <a:xfrm>
                <a:off x="5970925" y="1143975"/>
                <a:ext cx="75150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3479" extrusionOk="0">
                    <a:moveTo>
                      <a:pt x="62" y="0"/>
                    </a:moveTo>
                    <a:lnTo>
                      <a:pt x="21" y="124"/>
                    </a:lnTo>
                    <a:lnTo>
                      <a:pt x="0" y="247"/>
                    </a:lnTo>
                    <a:lnTo>
                      <a:pt x="21" y="371"/>
                    </a:lnTo>
                    <a:lnTo>
                      <a:pt x="83" y="494"/>
                    </a:lnTo>
                    <a:lnTo>
                      <a:pt x="144" y="597"/>
                    </a:lnTo>
                    <a:lnTo>
                      <a:pt x="227" y="700"/>
                    </a:lnTo>
                    <a:lnTo>
                      <a:pt x="329" y="783"/>
                    </a:lnTo>
                    <a:lnTo>
                      <a:pt x="432" y="844"/>
                    </a:lnTo>
                    <a:lnTo>
                      <a:pt x="556" y="927"/>
                    </a:lnTo>
                    <a:lnTo>
                      <a:pt x="679" y="968"/>
                    </a:lnTo>
                    <a:lnTo>
                      <a:pt x="823" y="1009"/>
                    </a:lnTo>
                    <a:lnTo>
                      <a:pt x="947" y="1030"/>
                    </a:lnTo>
                    <a:lnTo>
                      <a:pt x="1956" y="1030"/>
                    </a:lnTo>
                    <a:lnTo>
                      <a:pt x="2182" y="1071"/>
                    </a:lnTo>
                    <a:lnTo>
                      <a:pt x="2305" y="1112"/>
                    </a:lnTo>
                    <a:lnTo>
                      <a:pt x="2408" y="1153"/>
                    </a:lnTo>
                    <a:lnTo>
                      <a:pt x="2532" y="1235"/>
                    </a:lnTo>
                    <a:lnTo>
                      <a:pt x="2635" y="1338"/>
                    </a:lnTo>
                    <a:lnTo>
                      <a:pt x="2717" y="1462"/>
                    </a:lnTo>
                    <a:lnTo>
                      <a:pt x="2799" y="1606"/>
                    </a:lnTo>
                    <a:lnTo>
                      <a:pt x="2861" y="1750"/>
                    </a:lnTo>
                    <a:lnTo>
                      <a:pt x="2882" y="1915"/>
                    </a:lnTo>
                    <a:lnTo>
                      <a:pt x="2902" y="2059"/>
                    </a:lnTo>
                    <a:lnTo>
                      <a:pt x="2882" y="2223"/>
                    </a:lnTo>
                    <a:lnTo>
                      <a:pt x="2861" y="2367"/>
                    </a:lnTo>
                    <a:lnTo>
                      <a:pt x="2799" y="2512"/>
                    </a:lnTo>
                    <a:lnTo>
                      <a:pt x="2738" y="2656"/>
                    </a:lnTo>
                    <a:lnTo>
                      <a:pt x="2655" y="2779"/>
                    </a:lnTo>
                    <a:lnTo>
                      <a:pt x="2552" y="2903"/>
                    </a:lnTo>
                    <a:lnTo>
                      <a:pt x="2450" y="3026"/>
                    </a:lnTo>
                    <a:lnTo>
                      <a:pt x="2305" y="3129"/>
                    </a:lnTo>
                    <a:lnTo>
                      <a:pt x="2182" y="3211"/>
                    </a:lnTo>
                    <a:lnTo>
                      <a:pt x="1976" y="3314"/>
                    </a:lnTo>
                    <a:lnTo>
                      <a:pt x="1791" y="3376"/>
                    </a:lnTo>
                    <a:lnTo>
                      <a:pt x="1606" y="3376"/>
                    </a:lnTo>
                    <a:lnTo>
                      <a:pt x="1523" y="3355"/>
                    </a:lnTo>
                    <a:lnTo>
                      <a:pt x="1441" y="3335"/>
                    </a:lnTo>
                    <a:lnTo>
                      <a:pt x="1359" y="3273"/>
                    </a:lnTo>
                    <a:lnTo>
                      <a:pt x="1276" y="3211"/>
                    </a:lnTo>
                    <a:lnTo>
                      <a:pt x="1235" y="3108"/>
                    </a:lnTo>
                    <a:lnTo>
                      <a:pt x="1194" y="3005"/>
                    </a:lnTo>
                    <a:lnTo>
                      <a:pt x="1194" y="2944"/>
                    </a:lnTo>
                    <a:lnTo>
                      <a:pt x="1215" y="2882"/>
                    </a:lnTo>
                    <a:lnTo>
                      <a:pt x="1235" y="2820"/>
                    </a:lnTo>
                    <a:lnTo>
                      <a:pt x="1276" y="2738"/>
                    </a:lnTo>
                    <a:lnTo>
                      <a:pt x="1215" y="2676"/>
                    </a:lnTo>
                    <a:lnTo>
                      <a:pt x="1153" y="2738"/>
                    </a:lnTo>
                    <a:lnTo>
                      <a:pt x="1112" y="2820"/>
                    </a:lnTo>
                    <a:lnTo>
                      <a:pt x="1091" y="2923"/>
                    </a:lnTo>
                    <a:lnTo>
                      <a:pt x="1091" y="3026"/>
                    </a:lnTo>
                    <a:lnTo>
                      <a:pt x="1132" y="3150"/>
                    </a:lnTo>
                    <a:lnTo>
                      <a:pt x="1194" y="3273"/>
                    </a:lnTo>
                    <a:lnTo>
                      <a:pt x="1297" y="3355"/>
                    </a:lnTo>
                    <a:lnTo>
                      <a:pt x="1400" y="3438"/>
                    </a:lnTo>
                    <a:lnTo>
                      <a:pt x="1523" y="3479"/>
                    </a:lnTo>
                    <a:lnTo>
                      <a:pt x="1832" y="3479"/>
                    </a:lnTo>
                    <a:lnTo>
                      <a:pt x="1997" y="3417"/>
                    </a:lnTo>
                    <a:lnTo>
                      <a:pt x="2120" y="3376"/>
                    </a:lnTo>
                    <a:lnTo>
                      <a:pt x="2223" y="3314"/>
                    </a:lnTo>
                    <a:lnTo>
                      <a:pt x="2388" y="3211"/>
                    </a:lnTo>
                    <a:lnTo>
                      <a:pt x="2511" y="3088"/>
                    </a:lnTo>
                    <a:lnTo>
                      <a:pt x="2635" y="2964"/>
                    </a:lnTo>
                    <a:lnTo>
                      <a:pt x="2738" y="2841"/>
                    </a:lnTo>
                    <a:lnTo>
                      <a:pt x="2841" y="2697"/>
                    </a:lnTo>
                    <a:lnTo>
                      <a:pt x="2902" y="2553"/>
                    </a:lnTo>
                    <a:lnTo>
                      <a:pt x="2964" y="2388"/>
                    </a:lnTo>
                    <a:lnTo>
                      <a:pt x="2985" y="2244"/>
                    </a:lnTo>
                    <a:lnTo>
                      <a:pt x="3005" y="2059"/>
                    </a:lnTo>
                    <a:lnTo>
                      <a:pt x="3005" y="1894"/>
                    </a:lnTo>
                    <a:lnTo>
                      <a:pt x="2964" y="1709"/>
                    </a:lnTo>
                    <a:lnTo>
                      <a:pt x="2902" y="1565"/>
                    </a:lnTo>
                    <a:lnTo>
                      <a:pt x="2820" y="1400"/>
                    </a:lnTo>
                    <a:lnTo>
                      <a:pt x="2717" y="1277"/>
                    </a:lnTo>
                    <a:lnTo>
                      <a:pt x="2594" y="1153"/>
                    </a:lnTo>
                    <a:lnTo>
                      <a:pt x="2450" y="1071"/>
                    </a:lnTo>
                    <a:lnTo>
                      <a:pt x="2347" y="1009"/>
                    </a:lnTo>
                    <a:lnTo>
                      <a:pt x="2223" y="968"/>
                    </a:lnTo>
                    <a:lnTo>
                      <a:pt x="1956" y="927"/>
                    </a:lnTo>
                    <a:lnTo>
                      <a:pt x="1709" y="906"/>
                    </a:lnTo>
                    <a:lnTo>
                      <a:pt x="1441" y="927"/>
                    </a:lnTo>
                    <a:lnTo>
                      <a:pt x="1194" y="927"/>
                    </a:lnTo>
                    <a:lnTo>
                      <a:pt x="947" y="906"/>
                    </a:lnTo>
                    <a:lnTo>
                      <a:pt x="844" y="906"/>
                    </a:lnTo>
                    <a:lnTo>
                      <a:pt x="721" y="865"/>
                    </a:lnTo>
                    <a:lnTo>
                      <a:pt x="618" y="824"/>
                    </a:lnTo>
                    <a:lnTo>
                      <a:pt x="494" y="762"/>
                    </a:lnTo>
                    <a:lnTo>
                      <a:pt x="412" y="700"/>
                    </a:lnTo>
                    <a:lnTo>
                      <a:pt x="309" y="618"/>
                    </a:lnTo>
                    <a:lnTo>
                      <a:pt x="247" y="536"/>
                    </a:lnTo>
                    <a:lnTo>
                      <a:pt x="185" y="453"/>
                    </a:lnTo>
                    <a:lnTo>
                      <a:pt x="144" y="371"/>
                    </a:lnTo>
                    <a:lnTo>
                      <a:pt x="124" y="268"/>
                    </a:lnTo>
                    <a:lnTo>
                      <a:pt x="124" y="165"/>
                    </a:lnTo>
                    <a:lnTo>
                      <a:pt x="165" y="4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5858225" y="1029750"/>
                <a:ext cx="326775" cy="160050"/>
              </a:xfrm>
              <a:custGeom>
                <a:avLst/>
                <a:gdLst/>
                <a:ahLst/>
                <a:cxnLst/>
                <a:rect l="l" t="t" r="r" b="b"/>
                <a:pathLst>
                  <a:path w="13071" h="6402" extrusionOk="0">
                    <a:moveTo>
                      <a:pt x="7637" y="0"/>
                    </a:moveTo>
                    <a:lnTo>
                      <a:pt x="7246" y="21"/>
                    </a:lnTo>
                    <a:lnTo>
                      <a:pt x="6875" y="103"/>
                    </a:lnTo>
                    <a:lnTo>
                      <a:pt x="6484" y="185"/>
                    </a:lnTo>
                    <a:lnTo>
                      <a:pt x="6134" y="309"/>
                    </a:lnTo>
                    <a:lnTo>
                      <a:pt x="5764" y="453"/>
                    </a:lnTo>
                    <a:lnTo>
                      <a:pt x="5414" y="638"/>
                    </a:lnTo>
                    <a:lnTo>
                      <a:pt x="5084" y="823"/>
                    </a:lnTo>
                    <a:lnTo>
                      <a:pt x="4755" y="1050"/>
                    </a:lnTo>
                    <a:lnTo>
                      <a:pt x="4467" y="1297"/>
                    </a:lnTo>
                    <a:lnTo>
                      <a:pt x="4179" y="1564"/>
                    </a:lnTo>
                    <a:lnTo>
                      <a:pt x="3911" y="1853"/>
                    </a:lnTo>
                    <a:lnTo>
                      <a:pt x="3685" y="2161"/>
                    </a:lnTo>
                    <a:lnTo>
                      <a:pt x="3458" y="2491"/>
                    </a:lnTo>
                    <a:lnTo>
                      <a:pt x="3273" y="2820"/>
                    </a:lnTo>
                    <a:lnTo>
                      <a:pt x="2491" y="2717"/>
                    </a:lnTo>
                    <a:lnTo>
                      <a:pt x="2079" y="2676"/>
                    </a:lnTo>
                    <a:lnTo>
                      <a:pt x="1668" y="2635"/>
                    </a:lnTo>
                    <a:lnTo>
                      <a:pt x="844" y="2635"/>
                    </a:lnTo>
                    <a:lnTo>
                      <a:pt x="433" y="2676"/>
                    </a:lnTo>
                    <a:lnTo>
                      <a:pt x="42" y="2738"/>
                    </a:lnTo>
                    <a:lnTo>
                      <a:pt x="21" y="2840"/>
                    </a:lnTo>
                    <a:lnTo>
                      <a:pt x="1" y="2964"/>
                    </a:lnTo>
                    <a:lnTo>
                      <a:pt x="42" y="3067"/>
                    </a:lnTo>
                    <a:lnTo>
                      <a:pt x="83" y="3170"/>
                    </a:lnTo>
                    <a:lnTo>
                      <a:pt x="145" y="3273"/>
                    </a:lnTo>
                    <a:lnTo>
                      <a:pt x="227" y="3376"/>
                    </a:lnTo>
                    <a:lnTo>
                      <a:pt x="433" y="3540"/>
                    </a:lnTo>
                    <a:lnTo>
                      <a:pt x="659" y="3705"/>
                    </a:lnTo>
                    <a:lnTo>
                      <a:pt x="906" y="3849"/>
                    </a:lnTo>
                    <a:lnTo>
                      <a:pt x="1153" y="3952"/>
                    </a:lnTo>
                    <a:lnTo>
                      <a:pt x="1400" y="4055"/>
                    </a:lnTo>
                    <a:lnTo>
                      <a:pt x="1668" y="4137"/>
                    </a:lnTo>
                    <a:lnTo>
                      <a:pt x="1935" y="4178"/>
                    </a:lnTo>
                    <a:lnTo>
                      <a:pt x="2203" y="4220"/>
                    </a:lnTo>
                    <a:lnTo>
                      <a:pt x="2470" y="4240"/>
                    </a:lnTo>
                    <a:lnTo>
                      <a:pt x="2738" y="4240"/>
                    </a:lnTo>
                    <a:lnTo>
                      <a:pt x="3006" y="4220"/>
                    </a:lnTo>
                    <a:lnTo>
                      <a:pt x="3294" y="4178"/>
                    </a:lnTo>
                    <a:lnTo>
                      <a:pt x="3561" y="4137"/>
                    </a:lnTo>
                    <a:lnTo>
                      <a:pt x="3829" y="4055"/>
                    </a:lnTo>
                    <a:lnTo>
                      <a:pt x="4097" y="3973"/>
                    </a:lnTo>
                    <a:lnTo>
                      <a:pt x="4364" y="3870"/>
                    </a:lnTo>
                    <a:lnTo>
                      <a:pt x="4632" y="3746"/>
                    </a:lnTo>
                    <a:lnTo>
                      <a:pt x="5002" y="4055"/>
                    </a:lnTo>
                    <a:lnTo>
                      <a:pt x="5373" y="4364"/>
                    </a:lnTo>
                    <a:lnTo>
                      <a:pt x="5784" y="4631"/>
                    </a:lnTo>
                    <a:lnTo>
                      <a:pt x="6196" y="4878"/>
                    </a:lnTo>
                    <a:lnTo>
                      <a:pt x="6608" y="5125"/>
                    </a:lnTo>
                    <a:lnTo>
                      <a:pt x="7040" y="5352"/>
                    </a:lnTo>
                    <a:lnTo>
                      <a:pt x="7472" y="5537"/>
                    </a:lnTo>
                    <a:lnTo>
                      <a:pt x="7925" y="5722"/>
                    </a:lnTo>
                    <a:lnTo>
                      <a:pt x="8378" y="5887"/>
                    </a:lnTo>
                    <a:lnTo>
                      <a:pt x="8831" y="6010"/>
                    </a:lnTo>
                    <a:lnTo>
                      <a:pt x="9304" y="6134"/>
                    </a:lnTo>
                    <a:lnTo>
                      <a:pt x="9777" y="6237"/>
                    </a:lnTo>
                    <a:lnTo>
                      <a:pt x="10251" y="6298"/>
                    </a:lnTo>
                    <a:lnTo>
                      <a:pt x="10724" y="6360"/>
                    </a:lnTo>
                    <a:lnTo>
                      <a:pt x="11218" y="6401"/>
                    </a:lnTo>
                    <a:lnTo>
                      <a:pt x="11692" y="6401"/>
                    </a:lnTo>
                    <a:lnTo>
                      <a:pt x="11794" y="6195"/>
                    </a:lnTo>
                    <a:lnTo>
                      <a:pt x="11918" y="6010"/>
                    </a:lnTo>
                    <a:lnTo>
                      <a:pt x="12083" y="5846"/>
                    </a:lnTo>
                    <a:lnTo>
                      <a:pt x="12247" y="5681"/>
                    </a:lnTo>
                    <a:lnTo>
                      <a:pt x="12433" y="5557"/>
                    </a:lnTo>
                    <a:lnTo>
                      <a:pt x="12618" y="5434"/>
                    </a:lnTo>
                    <a:lnTo>
                      <a:pt x="12824" y="5352"/>
                    </a:lnTo>
                    <a:lnTo>
                      <a:pt x="13050" y="5269"/>
                    </a:lnTo>
                    <a:lnTo>
                      <a:pt x="13071" y="5105"/>
                    </a:lnTo>
                    <a:lnTo>
                      <a:pt x="13071" y="4940"/>
                    </a:lnTo>
                    <a:lnTo>
                      <a:pt x="13071" y="4775"/>
                    </a:lnTo>
                    <a:lnTo>
                      <a:pt x="13050" y="4611"/>
                    </a:lnTo>
                    <a:lnTo>
                      <a:pt x="12988" y="4281"/>
                    </a:lnTo>
                    <a:lnTo>
                      <a:pt x="12865" y="3973"/>
                    </a:lnTo>
                    <a:lnTo>
                      <a:pt x="12721" y="3664"/>
                    </a:lnTo>
                    <a:lnTo>
                      <a:pt x="12535" y="3355"/>
                    </a:lnTo>
                    <a:lnTo>
                      <a:pt x="12330" y="3087"/>
                    </a:lnTo>
                    <a:lnTo>
                      <a:pt x="12103" y="2820"/>
                    </a:lnTo>
                    <a:lnTo>
                      <a:pt x="11856" y="2594"/>
                    </a:lnTo>
                    <a:lnTo>
                      <a:pt x="11609" y="2347"/>
                    </a:lnTo>
                    <a:lnTo>
                      <a:pt x="11074" y="1914"/>
                    </a:lnTo>
                    <a:lnTo>
                      <a:pt x="10559" y="1482"/>
                    </a:lnTo>
                    <a:lnTo>
                      <a:pt x="10292" y="1256"/>
                    </a:lnTo>
                    <a:lnTo>
                      <a:pt x="10045" y="1009"/>
                    </a:lnTo>
                    <a:lnTo>
                      <a:pt x="9613" y="576"/>
                    </a:lnTo>
                    <a:lnTo>
                      <a:pt x="9386" y="371"/>
                    </a:lnTo>
                    <a:lnTo>
                      <a:pt x="9263" y="288"/>
                    </a:lnTo>
                    <a:lnTo>
                      <a:pt x="9119" y="206"/>
                    </a:lnTo>
                    <a:lnTo>
                      <a:pt x="8954" y="144"/>
                    </a:lnTo>
                    <a:lnTo>
                      <a:pt x="8789" y="82"/>
                    </a:lnTo>
                    <a:lnTo>
                      <a:pt x="8604" y="41"/>
                    </a:lnTo>
                    <a:lnTo>
                      <a:pt x="8419" y="21"/>
                    </a:lnTo>
                    <a:lnTo>
                      <a:pt x="80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5321025" y="22461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83" y="0"/>
                    </a:moveTo>
                    <a:lnTo>
                      <a:pt x="0" y="83"/>
                    </a:lnTo>
                    <a:lnTo>
                      <a:pt x="350" y="433"/>
                    </a:lnTo>
                    <a:lnTo>
                      <a:pt x="432" y="35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5042625" y="2273950"/>
                <a:ext cx="25630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2924" extrusionOk="0">
                    <a:moveTo>
                      <a:pt x="10189" y="1"/>
                    </a:moveTo>
                    <a:lnTo>
                      <a:pt x="6484" y="2100"/>
                    </a:lnTo>
                    <a:lnTo>
                      <a:pt x="5949" y="2388"/>
                    </a:lnTo>
                    <a:lnTo>
                      <a:pt x="5682" y="2512"/>
                    </a:lnTo>
                    <a:lnTo>
                      <a:pt x="5414" y="2615"/>
                    </a:lnTo>
                    <a:lnTo>
                      <a:pt x="5126" y="2697"/>
                    </a:lnTo>
                    <a:lnTo>
                      <a:pt x="4838" y="2759"/>
                    </a:lnTo>
                    <a:lnTo>
                      <a:pt x="4529" y="2779"/>
                    </a:lnTo>
                    <a:lnTo>
                      <a:pt x="4220" y="2800"/>
                    </a:lnTo>
                    <a:lnTo>
                      <a:pt x="3623" y="2800"/>
                    </a:lnTo>
                    <a:lnTo>
                      <a:pt x="3047" y="2759"/>
                    </a:lnTo>
                    <a:lnTo>
                      <a:pt x="2903" y="2738"/>
                    </a:lnTo>
                    <a:lnTo>
                      <a:pt x="2780" y="2718"/>
                    </a:lnTo>
                    <a:lnTo>
                      <a:pt x="2636" y="2677"/>
                    </a:lnTo>
                    <a:lnTo>
                      <a:pt x="2512" y="2615"/>
                    </a:lnTo>
                    <a:lnTo>
                      <a:pt x="2409" y="2512"/>
                    </a:lnTo>
                    <a:lnTo>
                      <a:pt x="2327" y="2409"/>
                    </a:lnTo>
                    <a:lnTo>
                      <a:pt x="2224" y="2306"/>
                    </a:lnTo>
                    <a:lnTo>
                      <a:pt x="2059" y="2141"/>
                    </a:lnTo>
                    <a:lnTo>
                      <a:pt x="1874" y="2018"/>
                    </a:lnTo>
                    <a:lnTo>
                      <a:pt x="1689" y="1894"/>
                    </a:lnTo>
                    <a:lnTo>
                      <a:pt x="1483" y="1792"/>
                    </a:lnTo>
                    <a:lnTo>
                      <a:pt x="1277" y="1689"/>
                    </a:lnTo>
                    <a:lnTo>
                      <a:pt x="1071" y="1586"/>
                    </a:lnTo>
                    <a:lnTo>
                      <a:pt x="886" y="1442"/>
                    </a:lnTo>
                    <a:lnTo>
                      <a:pt x="701" y="1298"/>
                    </a:lnTo>
                    <a:lnTo>
                      <a:pt x="557" y="1112"/>
                    </a:lnTo>
                    <a:lnTo>
                      <a:pt x="413" y="927"/>
                    </a:lnTo>
                    <a:lnTo>
                      <a:pt x="310" y="742"/>
                    </a:lnTo>
                    <a:lnTo>
                      <a:pt x="207" y="536"/>
                    </a:lnTo>
                    <a:lnTo>
                      <a:pt x="145" y="310"/>
                    </a:lnTo>
                    <a:lnTo>
                      <a:pt x="104" y="83"/>
                    </a:lnTo>
                    <a:lnTo>
                      <a:pt x="1" y="104"/>
                    </a:lnTo>
                    <a:lnTo>
                      <a:pt x="42" y="330"/>
                    </a:lnTo>
                    <a:lnTo>
                      <a:pt x="104" y="557"/>
                    </a:lnTo>
                    <a:lnTo>
                      <a:pt x="207" y="783"/>
                    </a:lnTo>
                    <a:lnTo>
                      <a:pt x="330" y="989"/>
                    </a:lnTo>
                    <a:lnTo>
                      <a:pt x="474" y="1195"/>
                    </a:lnTo>
                    <a:lnTo>
                      <a:pt x="639" y="1380"/>
                    </a:lnTo>
                    <a:lnTo>
                      <a:pt x="804" y="1524"/>
                    </a:lnTo>
                    <a:lnTo>
                      <a:pt x="1009" y="1668"/>
                    </a:lnTo>
                    <a:lnTo>
                      <a:pt x="1215" y="1792"/>
                    </a:lnTo>
                    <a:lnTo>
                      <a:pt x="1421" y="1894"/>
                    </a:lnTo>
                    <a:lnTo>
                      <a:pt x="1627" y="1997"/>
                    </a:lnTo>
                    <a:lnTo>
                      <a:pt x="1812" y="2100"/>
                    </a:lnTo>
                    <a:lnTo>
                      <a:pt x="1997" y="2224"/>
                    </a:lnTo>
                    <a:lnTo>
                      <a:pt x="2142" y="2368"/>
                    </a:lnTo>
                    <a:lnTo>
                      <a:pt x="2224" y="2471"/>
                    </a:lnTo>
                    <a:lnTo>
                      <a:pt x="2327" y="2594"/>
                    </a:lnTo>
                    <a:lnTo>
                      <a:pt x="2450" y="2697"/>
                    </a:lnTo>
                    <a:lnTo>
                      <a:pt x="2594" y="2779"/>
                    </a:lnTo>
                    <a:lnTo>
                      <a:pt x="2738" y="2821"/>
                    </a:lnTo>
                    <a:lnTo>
                      <a:pt x="2903" y="2862"/>
                    </a:lnTo>
                    <a:lnTo>
                      <a:pt x="3047" y="2862"/>
                    </a:lnTo>
                    <a:lnTo>
                      <a:pt x="3541" y="2903"/>
                    </a:lnTo>
                    <a:lnTo>
                      <a:pt x="4076" y="2924"/>
                    </a:lnTo>
                    <a:lnTo>
                      <a:pt x="4426" y="2903"/>
                    </a:lnTo>
                    <a:lnTo>
                      <a:pt x="4776" y="2882"/>
                    </a:lnTo>
                    <a:lnTo>
                      <a:pt x="5105" y="2821"/>
                    </a:lnTo>
                    <a:lnTo>
                      <a:pt x="5455" y="2718"/>
                    </a:lnTo>
                    <a:lnTo>
                      <a:pt x="5723" y="2615"/>
                    </a:lnTo>
                    <a:lnTo>
                      <a:pt x="6011" y="2491"/>
                    </a:lnTo>
                    <a:lnTo>
                      <a:pt x="6526" y="2203"/>
                    </a:lnTo>
                    <a:lnTo>
                      <a:pt x="10251" y="83"/>
                    </a:lnTo>
                    <a:lnTo>
                      <a:pt x="10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5172825" y="2300200"/>
                <a:ext cx="137400" cy="79275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3171" extrusionOk="0">
                    <a:moveTo>
                      <a:pt x="5414" y="1"/>
                    </a:moveTo>
                    <a:lnTo>
                      <a:pt x="5311" y="165"/>
                    </a:lnTo>
                    <a:lnTo>
                      <a:pt x="5187" y="309"/>
                    </a:lnTo>
                    <a:lnTo>
                      <a:pt x="5043" y="453"/>
                    </a:lnTo>
                    <a:lnTo>
                      <a:pt x="4878" y="577"/>
                    </a:lnTo>
                    <a:lnTo>
                      <a:pt x="4549" y="783"/>
                    </a:lnTo>
                    <a:lnTo>
                      <a:pt x="4179" y="989"/>
                    </a:lnTo>
                    <a:lnTo>
                      <a:pt x="3170" y="1503"/>
                    </a:lnTo>
                    <a:lnTo>
                      <a:pt x="2141" y="2018"/>
                    </a:lnTo>
                    <a:lnTo>
                      <a:pt x="0" y="3067"/>
                    </a:lnTo>
                    <a:lnTo>
                      <a:pt x="62" y="3170"/>
                    </a:lnTo>
                    <a:lnTo>
                      <a:pt x="2203" y="2100"/>
                    </a:lnTo>
                    <a:lnTo>
                      <a:pt x="3211" y="1606"/>
                    </a:lnTo>
                    <a:lnTo>
                      <a:pt x="4220" y="1091"/>
                    </a:lnTo>
                    <a:lnTo>
                      <a:pt x="4611" y="886"/>
                    </a:lnTo>
                    <a:lnTo>
                      <a:pt x="4796" y="762"/>
                    </a:lnTo>
                    <a:lnTo>
                      <a:pt x="4961" y="659"/>
                    </a:lnTo>
                    <a:lnTo>
                      <a:pt x="5125" y="515"/>
                    </a:lnTo>
                    <a:lnTo>
                      <a:pt x="5270" y="392"/>
                    </a:lnTo>
                    <a:lnTo>
                      <a:pt x="5393" y="227"/>
                    </a:lnTo>
                    <a:lnTo>
                      <a:pt x="5496" y="62"/>
                    </a:lnTo>
                    <a:lnTo>
                      <a:pt x="54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9"/>
              <p:cNvSpPr/>
              <p:nvPr/>
            </p:nvSpPr>
            <p:spPr>
              <a:xfrm>
                <a:off x="5497525" y="1966250"/>
                <a:ext cx="756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3809" extrusionOk="0">
                    <a:moveTo>
                      <a:pt x="2964" y="0"/>
                    </a:moveTo>
                    <a:lnTo>
                      <a:pt x="2511" y="392"/>
                    </a:lnTo>
                    <a:lnTo>
                      <a:pt x="2079" y="824"/>
                    </a:lnTo>
                    <a:lnTo>
                      <a:pt x="1688" y="1256"/>
                    </a:lnTo>
                    <a:lnTo>
                      <a:pt x="1297" y="1729"/>
                    </a:lnTo>
                    <a:lnTo>
                      <a:pt x="926" y="2203"/>
                    </a:lnTo>
                    <a:lnTo>
                      <a:pt x="597" y="2717"/>
                    </a:lnTo>
                    <a:lnTo>
                      <a:pt x="288" y="3232"/>
                    </a:lnTo>
                    <a:lnTo>
                      <a:pt x="0" y="3746"/>
                    </a:lnTo>
                    <a:lnTo>
                      <a:pt x="103" y="3808"/>
                    </a:lnTo>
                    <a:lnTo>
                      <a:pt x="391" y="3273"/>
                    </a:lnTo>
                    <a:lnTo>
                      <a:pt x="700" y="2779"/>
                    </a:lnTo>
                    <a:lnTo>
                      <a:pt x="1029" y="2265"/>
                    </a:lnTo>
                    <a:lnTo>
                      <a:pt x="1379" y="1791"/>
                    </a:lnTo>
                    <a:lnTo>
                      <a:pt x="1770" y="1338"/>
                    </a:lnTo>
                    <a:lnTo>
                      <a:pt x="2161" y="885"/>
                    </a:lnTo>
                    <a:lnTo>
                      <a:pt x="2593" y="474"/>
                    </a:lnTo>
                    <a:lnTo>
                      <a:pt x="3026" y="83"/>
                    </a:lnTo>
                    <a:lnTo>
                      <a:pt x="29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9"/>
              <p:cNvSpPr/>
              <p:nvPr/>
            </p:nvSpPr>
            <p:spPr>
              <a:xfrm>
                <a:off x="5710550" y="1448075"/>
                <a:ext cx="196075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4447" extrusionOk="0">
                    <a:moveTo>
                      <a:pt x="7739" y="1"/>
                    </a:moveTo>
                    <a:lnTo>
                      <a:pt x="7678" y="165"/>
                    </a:lnTo>
                    <a:lnTo>
                      <a:pt x="7595" y="309"/>
                    </a:lnTo>
                    <a:lnTo>
                      <a:pt x="7513" y="454"/>
                    </a:lnTo>
                    <a:lnTo>
                      <a:pt x="7410" y="598"/>
                    </a:lnTo>
                    <a:lnTo>
                      <a:pt x="7307" y="742"/>
                    </a:lnTo>
                    <a:lnTo>
                      <a:pt x="7184" y="865"/>
                    </a:lnTo>
                    <a:lnTo>
                      <a:pt x="7040" y="968"/>
                    </a:lnTo>
                    <a:lnTo>
                      <a:pt x="6916" y="1071"/>
                    </a:lnTo>
                    <a:lnTo>
                      <a:pt x="6649" y="1236"/>
                    </a:lnTo>
                    <a:lnTo>
                      <a:pt x="6319" y="1442"/>
                    </a:lnTo>
                    <a:lnTo>
                      <a:pt x="6155" y="1586"/>
                    </a:lnTo>
                    <a:lnTo>
                      <a:pt x="5990" y="1730"/>
                    </a:lnTo>
                    <a:lnTo>
                      <a:pt x="5702" y="2059"/>
                    </a:lnTo>
                    <a:lnTo>
                      <a:pt x="4673" y="3232"/>
                    </a:lnTo>
                    <a:lnTo>
                      <a:pt x="4467" y="3438"/>
                    </a:lnTo>
                    <a:lnTo>
                      <a:pt x="4343" y="3541"/>
                    </a:lnTo>
                    <a:lnTo>
                      <a:pt x="4199" y="3603"/>
                    </a:lnTo>
                    <a:lnTo>
                      <a:pt x="4055" y="3644"/>
                    </a:lnTo>
                    <a:lnTo>
                      <a:pt x="3911" y="3644"/>
                    </a:lnTo>
                    <a:lnTo>
                      <a:pt x="3623" y="3623"/>
                    </a:lnTo>
                    <a:lnTo>
                      <a:pt x="3561" y="3623"/>
                    </a:lnTo>
                    <a:lnTo>
                      <a:pt x="3108" y="3603"/>
                    </a:lnTo>
                    <a:lnTo>
                      <a:pt x="2655" y="3603"/>
                    </a:lnTo>
                    <a:lnTo>
                      <a:pt x="2182" y="3644"/>
                    </a:lnTo>
                    <a:lnTo>
                      <a:pt x="1729" y="3726"/>
                    </a:lnTo>
                    <a:lnTo>
                      <a:pt x="1276" y="3829"/>
                    </a:lnTo>
                    <a:lnTo>
                      <a:pt x="844" y="3973"/>
                    </a:lnTo>
                    <a:lnTo>
                      <a:pt x="412" y="4138"/>
                    </a:lnTo>
                    <a:lnTo>
                      <a:pt x="0" y="4344"/>
                    </a:lnTo>
                    <a:lnTo>
                      <a:pt x="62" y="4447"/>
                    </a:lnTo>
                    <a:lnTo>
                      <a:pt x="453" y="4241"/>
                    </a:lnTo>
                    <a:lnTo>
                      <a:pt x="885" y="4076"/>
                    </a:lnTo>
                    <a:lnTo>
                      <a:pt x="1318" y="3932"/>
                    </a:lnTo>
                    <a:lnTo>
                      <a:pt x="1750" y="3829"/>
                    </a:lnTo>
                    <a:lnTo>
                      <a:pt x="2203" y="3747"/>
                    </a:lnTo>
                    <a:lnTo>
                      <a:pt x="2655" y="3706"/>
                    </a:lnTo>
                    <a:lnTo>
                      <a:pt x="3108" y="3706"/>
                    </a:lnTo>
                    <a:lnTo>
                      <a:pt x="3561" y="3726"/>
                    </a:lnTo>
                    <a:lnTo>
                      <a:pt x="3602" y="3747"/>
                    </a:lnTo>
                    <a:lnTo>
                      <a:pt x="3932" y="3767"/>
                    </a:lnTo>
                    <a:lnTo>
                      <a:pt x="4096" y="3747"/>
                    </a:lnTo>
                    <a:lnTo>
                      <a:pt x="4240" y="3706"/>
                    </a:lnTo>
                    <a:lnTo>
                      <a:pt x="4384" y="3623"/>
                    </a:lnTo>
                    <a:lnTo>
                      <a:pt x="4529" y="3541"/>
                    </a:lnTo>
                    <a:lnTo>
                      <a:pt x="4631" y="3417"/>
                    </a:lnTo>
                    <a:lnTo>
                      <a:pt x="4755" y="3294"/>
                    </a:lnTo>
                    <a:lnTo>
                      <a:pt x="5784" y="2121"/>
                    </a:lnTo>
                    <a:lnTo>
                      <a:pt x="6072" y="1812"/>
                    </a:lnTo>
                    <a:lnTo>
                      <a:pt x="6216" y="1668"/>
                    </a:lnTo>
                    <a:lnTo>
                      <a:pt x="6381" y="1524"/>
                    </a:lnTo>
                    <a:lnTo>
                      <a:pt x="6690" y="1339"/>
                    </a:lnTo>
                    <a:lnTo>
                      <a:pt x="6978" y="1174"/>
                    </a:lnTo>
                    <a:lnTo>
                      <a:pt x="7122" y="1050"/>
                    </a:lnTo>
                    <a:lnTo>
                      <a:pt x="7245" y="948"/>
                    </a:lnTo>
                    <a:lnTo>
                      <a:pt x="7369" y="803"/>
                    </a:lnTo>
                    <a:lnTo>
                      <a:pt x="7492" y="659"/>
                    </a:lnTo>
                    <a:lnTo>
                      <a:pt x="7595" y="515"/>
                    </a:lnTo>
                    <a:lnTo>
                      <a:pt x="7698" y="371"/>
                    </a:lnTo>
                    <a:lnTo>
                      <a:pt x="7781" y="207"/>
                    </a:lnTo>
                    <a:lnTo>
                      <a:pt x="7842" y="42"/>
                    </a:lnTo>
                    <a:lnTo>
                      <a:pt x="77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9"/>
              <p:cNvSpPr/>
              <p:nvPr/>
            </p:nvSpPr>
            <p:spPr>
              <a:xfrm>
                <a:off x="5931800" y="1311200"/>
                <a:ext cx="679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574" extrusionOk="0">
                    <a:moveTo>
                      <a:pt x="2615" y="1"/>
                    </a:moveTo>
                    <a:lnTo>
                      <a:pt x="2533" y="186"/>
                    </a:lnTo>
                    <a:lnTo>
                      <a:pt x="2450" y="351"/>
                    </a:lnTo>
                    <a:lnTo>
                      <a:pt x="2327" y="495"/>
                    </a:lnTo>
                    <a:lnTo>
                      <a:pt x="2203" y="659"/>
                    </a:lnTo>
                    <a:lnTo>
                      <a:pt x="2059" y="783"/>
                    </a:lnTo>
                    <a:lnTo>
                      <a:pt x="1915" y="906"/>
                    </a:lnTo>
                    <a:lnTo>
                      <a:pt x="1771" y="1030"/>
                    </a:lnTo>
                    <a:lnTo>
                      <a:pt x="1586" y="1112"/>
                    </a:lnTo>
                    <a:lnTo>
                      <a:pt x="1380" y="1215"/>
                    </a:lnTo>
                    <a:lnTo>
                      <a:pt x="1154" y="1297"/>
                    </a:lnTo>
                    <a:lnTo>
                      <a:pt x="845" y="1421"/>
                    </a:lnTo>
                    <a:lnTo>
                      <a:pt x="701" y="1503"/>
                    </a:lnTo>
                    <a:lnTo>
                      <a:pt x="557" y="1586"/>
                    </a:lnTo>
                    <a:lnTo>
                      <a:pt x="433" y="1668"/>
                    </a:lnTo>
                    <a:lnTo>
                      <a:pt x="310" y="1771"/>
                    </a:lnTo>
                    <a:lnTo>
                      <a:pt x="207" y="1874"/>
                    </a:lnTo>
                    <a:lnTo>
                      <a:pt x="124" y="1997"/>
                    </a:lnTo>
                    <a:lnTo>
                      <a:pt x="63" y="2141"/>
                    </a:lnTo>
                    <a:lnTo>
                      <a:pt x="21" y="2285"/>
                    </a:lnTo>
                    <a:lnTo>
                      <a:pt x="1" y="2430"/>
                    </a:lnTo>
                    <a:lnTo>
                      <a:pt x="21" y="2574"/>
                    </a:lnTo>
                    <a:lnTo>
                      <a:pt x="124" y="2553"/>
                    </a:lnTo>
                    <a:lnTo>
                      <a:pt x="104" y="2409"/>
                    </a:lnTo>
                    <a:lnTo>
                      <a:pt x="124" y="2285"/>
                    </a:lnTo>
                    <a:lnTo>
                      <a:pt x="166" y="2162"/>
                    </a:lnTo>
                    <a:lnTo>
                      <a:pt x="227" y="2038"/>
                    </a:lnTo>
                    <a:lnTo>
                      <a:pt x="310" y="1936"/>
                    </a:lnTo>
                    <a:lnTo>
                      <a:pt x="392" y="1833"/>
                    </a:lnTo>
                    <a:lnTo>
                      <a:pt x="495" y="1750"/>
                    </a:lnTo>
                    <a:lnTo>
                      <a:pt x="618" y="1668"/>
                    </a:lnTo>
                    <a:lnTo>
                      <a:pt x="742" y="1586"/>
                    </a:lnTo>
                    <a:lnTo>
                      <a:pt x="886" y="1524"/>
                    </a:lnTo>
                    <a:lnTo>
                      <a:pt x="1195" y="1400"/>
                    </a:lnTo>
                    <a:lnTo>
                      <a:pt x="1421" y="1318"/>
                    </a:lnTo>
                    <a:lnTo>
                      <a:pt x="1648" y="1215"/>
                    </a:lnTo>
                    <a:lnTo>
                      <a:pt x="1812" y="1112"/>
                    </a:lnTo>
                    <a:lnTo>
                      <a:pt x="1977" y="989"/>
                    </a:lnTo>
                    <a:lnTo>
                      <a:pt x="2141" y="865"/>
                    </a:lnTo>
                    <a:lnTo>
                      <a:pt x="2286" y="721"/>
                    </a:lnTo>
                    <a:lnTo>
                      <a:pt x="2409" y="577"/>
                    </a:lnTo>
                    <a:lnTo>
                      <a:pt x="2533" y="412"/>
                    </a:lnTo>
                    <a:lnTo>
                      <a:pt x="2635" y="227"/>
                    </a:lnTo>
                    <a:lnTo>
                      <a:pt x="2718" y="42"/>
                    </a:lnTo>
                    <a:lnTo>
                      <a:pt x="26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9"/>
              <p:cNvSpPr/>
              <p:nvPr/>
            </p:nvSpPr>
            <p:spPr>
              <a:xfrm>
                <a:off x="6131975" y="1135750"/>
                <a:ext cx="49425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2" extrusionOk="0">
                    <a:moveTo>
                      <a:pt x="1565" y="0"/>
                    </a:moveTo>
                    <a:lnTo>
                      <a:pt x="1421" y="21"/>
                    </a:lnTo>
                    <a:lnTo>
                      <a:pt x="1277" y="62"/>
                    </a:lnTo>
                    <a:lnTo>
                      <a:pt x="1133" y="124"/>
                    </a:lnTo>
                    <a:lnTo>
                      <a:pt x="989" y="206"/>
                    </a:lnTo>
                    <a:lnTo>
                      <a:pt x="865" y="288"/>
                    </a:lnTo>
                    <a:lnTo>
                      <a:pt x="618" y="453"/>
                    </a:lnTo>
                    <a:lnTo>
                      <a:pt x="412" y="659"/>
                    </a:lnTo>
                    <a:lnTo>
                      <a:pt x="227" y="865"/>
                    </a:lnTo>
                    <a:lnTo>
                      <a:pt x="21" y="1091"/>
                    </a:lnTo>
                    <a:lnTo>
                      <a:pt x="1" y="1112"/>
                    </a:lnTo>
                    <a:lnTo>
                      <a:pt x="21" y="1153"/>
                    </a:lnTo>
                    <a:lnTo>
                      <a:pt x="227" y="1359"/>
                    </a:lnTo>
                    <a:lnTo>
                      <a:pt x="453" y="1544"/>
                    </a:lnTo>
                    <a:lnTo>
                      <a:pt x="700" y="1688"/>
                    </a:lnTo>
                    <a:lnTo>
                      <a:pt x="947" y="1811"/>
                    </a:lnTo>
                    <a:lnTo>
                      <a:pt x="989" y="1708"/>
                    </a:lnTo>
                    <a:lnTo>
                      <a:pt x="762" y="1606"/>
                    </a:lnTo>
                    <a:lnTo>
                      <a:pt x="536" y="1461"/>
                    </a:lnTo>
                    <a:lnTo>
                      <a:pt x="330" y="1297"/>
                    </a:lnTo>
                    <a:lnTo>
                      <a:pt x="145" y="1112"/>
                    </a:lnTo>
                    <a:lnTo>
                      <a:pt x="515" y="721"/>
                    </a:lnTo>
                    <a:lnTo>
                      <a:pt x="700" y="535"/>
                    </a:lnTo>
                    <a:lnTo>
                      <a:pt x="927" y="371"/>
                    </a:lnTo>
                    <a:lnTo>
                      <a:pt x="1112" y="268"/>
                    </a:lnTo>
                    <a:lnTo>
                      <a:pt x="1338" y="165"/>
                    </a:lnTo>
                    <a:lnTo>
                      <a:pt x="1483" y="124"/>
                    </a:lnTo>
                    <a:lnTo>
                      <a:pt x="1647" y="103"/>
                    </a:lnTo>
                    <a:lnTo>
                      <a:pt x="1791" y="103"/>
                    </a:lnTo>
                    <a:lnTo>
                      <a:pt x="1956" y="124"/>
                    </a:lnTo>
                    <a:lnTo>
                      <a:pt x="1977" y="21"/>
                    </a:lnTo>
                    <a:lnTo>
                      <a:pt x="18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9"/>
              <p:cNvSpPr/>
              <p:nvPr/>
            </p:nvSpPr>
            <p:spPr>
              <a:xfrm>
                <a:off x="5924100" y="1136775"/>
                <a:ext cx="221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977" extrusionOk="0">
                    <a:moveTo>
                      <a:pt x="350" y="0"/>
                    </a:moveTo>
                    <a:lnTo>
                      <a:pt x="268" y="21"/>
                    </a:lnTo>
                    <a:lnTo>
                      <a:pt x="185" y="62"/>
                    </a:lnTo>
                    <a:lnTo>
                      <a:pt x="103" y="144"/>
                    </a:lnTo>
                    <a:lnTo>
                      <a:pt x="103" y="62"/>
                    </a:lnTo>
                    <a:lnTo>
                      <a:pt x="41" y="474"/>
                    </a:lnTo>
                    <a:lnTo>
                      <a:pt x="0" y="885"/>
                    </a:lnTo>
                    <a:lnTo>
                      <a:pt x="0" y="1276"/>
                    </a:lnTo>
                    <a:lnTo>
                      <a:pt x="21" y="1688"/>
                    </a:lnTo>
                    <a:lnTo>
                      <a:pt x="41" y="1812"/>
                    </a:lnTo>
                    <a:lnTo>
                      <a:pt x="62" y="1853"/>
                    </a:lnTo>
                    <a:lnTo>
                      <a:pt x="82" y="1894"/>
                    </a:lnTo>
                    <a:lnTo>
                      <a:pt x="165" y="1956"/>
                    </a:lnTo>
                    <a:lnTo>
                      <a:pt x="247" y="1976"/>
                    </a:lnTo>
                    <a:lnTo>
                      <a:pt x="329" y="1956"/>
                    </a:lnTo>
                    <a:lnTo>
                      <a:pt x="412" y="1914"/>
                    </a:lnTo>
                    <a:lnTo>
                      <a:pt x="494" y="1853"/>
                    </a:lnTo>
                    <a:lnTo>
                      <a:pt x="535" y="1770"/>
                    </a:lnTo>
                    <a:lnTo>
                      <a:pt x="618" y="1606"/>
                    </a:lnTo>
                    <a:lnTo>
                      <a:pt x="721" y="1318"/>
                    </a:lnTo>
                    <a:lnTo>
                      <a:pt x="823" y="1029"/>
                    </a:lnTo>
                    <a:lnTo>
                      <a:pt x="865" y="824"/>
                    </a:lnTo>
                    <a:lnTo>
                      <a:pt x="885" y="618"/>
                    </a:lnTo>
                    <a:lnTo>
                      <a:pt x="885" y="515"/>
                    </a:lnTo>
                    <a:lnTo>
                      <a:pt x="865" y="412"/>
                    </a:lnTo>
                    <a:lnTo>
                      <a:pt x="844" y="309"/>
                    </a:lnTo>
                    <a:lnTo>
                      <a:pt x="803" y="227"/>
                    </a:lnTo>
                    <a:lnTo>
                      <a:pt x="741" y="144"/>
                    </a:lnTo>
                    <a:lnTo>
                      <a:pt x="659" y="62"/>
                    </a:lnTo>
                    <a:lnTo>
                      <a:pt x="556" y="21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9"/>
              <p:cNvSpPr/>
              <p:nvPr/>
            </p:nvSpPr>
            <p:spPr>
              <a:xfrm>
                <a:off x="5924100" y="1136775"/>
                <a:ext cx="221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977" fill="none" extrusionOk="0">
                    <a:moveTo>
                      <a:pt x="103" y="62"/>
                    </a:moveTo>
                    <a:lnTo>
                      <a:pt x="103" y="62"/>
                    </a:lnTo>
                    <a:lnTo>
                      <a:pt x="41" y="474"/>
                    </a:lnTo>
                    <a:lnTo>
                      <a:pt x="0" y="885"/>
                    </a:lnTo>
                    <a:lnTo>
                      <a:pt x="0" y="1276"/>
                    </a:lnTo>
                    <a:lnTo>
                      <a:pt x="21" y="1688"/>
                    </a:lnTo>
                    <a:lnTo>
                      <a:pt x="21" y="1688"/>
                    </a:lnTo>
                    <a:lnTo>
                      <a:pt x="41" y="1812"/>
                    </a:lnTo>
                    <a:lnTo>
                      <a:pt x="62" y="1853"/>
                    </a:lnTo>
                    <a:lnTo>
                      <a:pt x="82" y="1894"/>
                    </a:lnTo>
                    <a:lnTo>
                      <a:pt x="82" y="1894"/>
                    </a:lnTo>
                    <a:lnTo>
                      <a:pt x="165" y="1956"/>
                    </a:lnTo>
                    <a:lnTo>
                      <a:pt x="247" y="1976"/>
                    </a:lnTo>
                    <a:lnTo>
                      <a:pt x="329" y="1956"/>
                    </a:lnTo>
                    <a:lnTo>
                      <a:pt x="412" y="1914"/>
                    </a:lnTo>
                    <a:lnTo>
                      <a:pt x="412" y="1914"/>
                    </a:lnTo>
                    <a:lnTo>
                      <a:pt x="494" y="1853"/>
                    </a:lnTo>
                    <a:lnTo>
                      <a:pt x="535" y="1770"/>
                    </a:lnTo>
                    <a:lnTo>
                      <a:pt x="618" y="1606"/>
                    </a:lnTo>
                    <a:lnTo>
                      <a:pt x="618" y="1606"/>
                    </a:lnTo>
                    <a:lnTo>
                      <a:pt x="721" y="1318"/>
                    </a:lnTo>
                    <a:lnTo>
                      <a:pt x="823" y="1029"/>
                    </a:lnTo>
                    <a:lnTo>
                      <a:pt x="823" y="1029"/>
                    </a:lnTo>
                    <a:lnTo>
                      <a:pt x="865" y="824"/>
                    </a:lnTo>
                    <a:lnTo>
                      <a:pt x="885" y="618"/>
                    </a:lnTo>
                    <a:lnTo>
                      <a:pt x="885" y="515"/>
                    </a:lnTo>
                    <a:lnTo>
                      <a:pt x="865" y="412"/>
                    </a:lnTo>
                    <a:lnTo>
                      <a:pt x="844" y="309"/>
                    </a:lnTo>
                    <a:lnTo>
                      <a:pt x="803" y="227"/>
                    </a:lnTo>
                    <a:lnTo>
                      <a:pt x="803" y="227"/>
                    </a:lnTo>
                    <a:lnTo>
                      <a:pt x="741" y="144"/>
                    </a:lnTo>
                    <a:lnTo>
                      <a:pt x="659" y="62"/>
                    </a:lnTo>
                    <a:lnTo>
                      <a:pt x="556" y="21"/>
                    </a:lnTo>
                    <a:lnTo>
                      <a:pt x="453" y="0"/>
                    </a:lnTo>
                    <a:lnTo>
                      <a:pt x="350" y="0"/>
                    </a:lnTo>
                    <a:lnTo>
                      <a:pt x="268" y="21"/>
                    </a:lnTo>
                    <a:lnTo>
                      <a:pt x="185" y="62"/>
                    </a:lnTo>
                    <a:lnTo>
                      <a:pt x="103" y="14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9"/>
              <p:cNvSpPr/>
              <p:nvPr/>
            </p:nvSpPr>
            <p:spPr>
              <a:xfrm>
                <a:off x="5914325" y="1181525"/>
                <a:ext cx="1034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3809" extrusionOk="0">
                    <a:moveTo>
                      <a:pt x="350" y="1"/>
                    </a:moveTo>
                    <a:lnTo>
                      <a:pt x="268" y="42"/>
                    </a:lnTo>
                    <a:lnTo>
                      <a:pt x="185" y="83"/>
                    </a:lnTo>
                    <a:lnTo>
                      <a:pt x="103" y="166"/>
                    </a:lnTo>
                    <a:lnTo>
                      <a:pt x="41" y="248"/>
                    </a:lnTo>
                    <a:lnTo>
                      <a:pt x="0" y="351"/>
                    </a:lnTo>
                    <a:lnTo>
                      <a:pt x="0" y="454"/>
                    </a:lnTo>
                    <a:lnTo>
                      <a:pt x="0" y="536"/>
                    </a:lnTo>
                    <a:lnTo>
                      <a:pt x="21" y="639"/>
                    </a:lnTo>
                    <a:lnTo>
                      <a:pt x="62" y="742"/>
                    </a:lnTo>
                    <a:lnTo>
                      <a:pt x="124" y="824"/>
                    </a:lnTo>
                    <a:lnTo>
                      <a:pt x="206" y="948"/>
                    </a:lnTo>
                    <a:lnTo>
                      <a:pt x="247" y="1071"/>
                    </a:lnTo>
                    <a:lnTo>
                      <a:pt x="268" y="1174"/>
                    </a:lnTo>
                    <a:lnTo>
                      <a:pt x="288" y="1401"/>
                    </a:lnTo>
                    <a:lnTo>
                      <a:pt x="288" y="3294"/>
                    </a:lnTo>
                    <a:lnTo>
                      <a:pt x="309" y="3418"/>
                    </a:lnTo>
                    <a:lnTo>
                      <a:pt x="309" y="3500"/>
                    </a:lnTo>
                    <a:lnTo>
                      <a:pt x="350" y="3562"/>
                    </a:lnTo>
                    <a:lnTo>
                      <a:pt x="432" y="3644"/>
                    </a:lnTo>
                    <a:lnTo>
                      <a:pt x="535" y="3706"/>
                    </a:lnTo>
                    <a:lnTo>
                      <a:pt x="659" y="3747"/>
                    </a:lnTo>
                    <a:lnTo>
                      <a:pt x="782" y="3768"/>
                    </a:lnTo>
                    <a:lnTo>
                      <a:pt x="1173" y="3788"/>
                    </a:lnTo>
                    <a:lnTo>
                      <a:pt x="1606" y="3809"/>
                    </a:lnTo>
                    <a:lnTo>
                      <a:pt x="1873" y="3809"/>
                    </a:lnTo>
                    <a:lnTo>
                      <a:pt x="2161" y="3788"/>
                    </a:lnTo>
                    <a:lnTo>
                      <a:pt x="2429" y="3726"/>
                    </a:lnTo>
                    <a:lnTo>
                      <a:pt x="2696" y="3665"/>
                    </a:lnTo>
                    <a:lnTo>
                      <a:pt x="2943" y="3582"/>
                    </a:lnTo>
                    <a:lnTo>
                      <a:pt x="3190" y="3479"/>
                    </a:lnTo>
                    <a:lnTo>
                      <a:pt x="3396" y="3335"/>
                    </a:lnTo>
                    <a:lnTo>
                      <a:pt x="3602" y="3191"/>
                    </a:lnTo>
                    <a:lnTo>
                      <a:pt x="3767" y="3027"/>
                    </a:lnTo>
                    <a:lnTo>
                      <a:pt x="3931" y="2841"/>
                    </a:lnTo>
                    <a:lnTo>
                      <a:pt x="4055" y="2656"/>
                    </a:lnTo>
                    <a:lnTo>
                      <a:pt x="4137" y="2450"/>
                    </a:lnTo>
                    <a:lnTo>
                      <a:pt x="4034" y="2409"/>
                    </a:lnTo>
                    <a:lnTo>
                      <a:pt x="3952" y="2594"/>
                    </a:lnTo>
                    <a:lnTo>
                      <a:pt x="3828" y="2780"/>
                    </a:lnTo>
                    <a:lnTo>
                      <a:pt x="3684" y="2965"/>
                    </a:lnTo>
                    <a:lnTo>
                      <a:pt x="3520" y="3109"/>
                    </a:lnTo>
                    <a:lnTo>
                      <a:pt x="3334" y="3253"/>
                    </a:lnTo>
                    <a:lnTo>
                      <a:pt x="3129" y="3377"/>
                    </a:lnTo>
                    <a:lnTo>
                      <a:pt x="2902" y="3479"/>
                    </a:lnTo>
                    <a:lnTo>
                      <a:pt x="2655" y="3562"/>
                    </a:lnTo>
                    <a:lnTo>
                      <a:pt x="2429" y="3624"/>
                    </a:lnTo>
                    <a:lnTo>
                      <a:pt x="2182" y="3665"/>
                    </a:lnTo>
                    <a:lnTo>
                      <a:pt x="1955" y="3685"/>
                    </a:lnTo>
                    <a:lnTo>
                      <a:pt x="1708" y="3706"/>
                    </a:lnTo>
                    <a:lnTo>
                      <a:pt x="1235" y="3685"/>
                    </a:lnTo>
                    <a:lnTo>
                      <a:pt x="782" y="3644"/>
                    </a:lnTo>
                    <a:lnTo>
                      <a:pt x="679" y="3644"/>
                    </a:lnTo>
                    <a:lnTo>
                      <a:pt x="576" y="3603"/>
                    </a:lnTo>
                    <a:lnTo>
                      <a:pt x="494" y="3562"/>
                    </a:lnTo>
                    <a:lnTo>
                      <a:pt x="432" y="3500"/>
                    </a:lnTo>
                    <a:lnTo>
                      <a:pt x="412" y="3397"/>
                    </a:lnTo>
                    <a:lnTo>
                      <a:pt x="412" y="3294"/>
                    </a:lnTo>
                    <a:lnTo>
                      <a:pt x="391" y="1401"/>
                    </a:lnTo>
                    <a:lnTo>
                      <a:pt x="371" y="1154"/>
                    </a:lnTo>
                    <a:lnTo>
                      <a:pt x="350" y="1030"/>
                    </a:lnTo>
                    <a:lnTo>
                      <a:pt x="309" y="907"/>
                    </a:lnTo>
                    <a:lnTo>
                      <a:pt x="226" y="763"/>
                    </a:lnTo>
                    <a:lnTo>
                      <a:pt x="165" y="680"/>
                    </a:lnTo>
                    <a:lnTo>
                      <a:pt x="124" y="598"/>
                    </a:lnTo>
                    <a:lnTo>
                      <a:pt x="103" y="536"/>
                    </a:lnTo>
                    <a:lnTo>
                      <a:pt x="103" y="454"/>
                    </a:lnTo>
                    <a:lnTo>
                      <a:pt x="124" y="371"/>
                    </a:lnTo>
                    <a:lnTo>
                      <a:pt x="144" y="289"/>
                    </a:lnTo>
                    <a:lnTo>
                      <a:pt x="185" y="227"/>
                    </a:lnTo>
                    <a:lnTo>
                      <a:pt x="247" y="166"/>
                    </a:lnTo>
                    <a:lnTo>
                      <a:pt x="309" y="124"/>
                    </a:lnTo>
                    <a:lnTo>
                      <a:pt x="371" y="104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9"/>
              <p:cNvSpPr/>
              <p:nvPr/>
            </p:nvSpPr>
            <p:spPr>
              <a:xfrm>
                <a:off x="5942100" y="1150675"/>
                <a:ext cx="8030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3211" y="103"/>
                    </a:lnTo>
                    <a:lnTo>
                      <a:pt x="32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9"/>
              <p:cNvSpPr/>
              <p:nvPr/>
            </p:nvSpPr>
            <p:spPr>
              <a:xfrm>
                <a:off x="5942100" y="1163525"/>
                <a:ext cx="85450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125" extrusionOk="0">
                    <a:moveTo>
                      <a:pt x="1" y="1"/>
                    </a:moveTo>
                    <a:lnTo>
                      <a:pt x="1" y="124"/>
                    </a:lnTo>
                    <a:lnTo>
                      <a:pt x="3417" y="124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9"/>
              <p:cNvSpPr/>
              <p:nvPr/>
            </p:nvSpPr>
            <p:spPr>
              <a:xfrm>
                <a:off x="5979150" y="1039525"/>
                <a:ext cx="11425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3170" extrusionOk="0">
                    <a:moveTo>
                      <a:pt x="4508" y="0"/>
                    </a:moveTo>
                    <a:lnTo>
                      <a:pt x="4426" y="62"/>
                    </a:lnTo>
                    <a:lnTo>
                      <a:pt x="4323" y="124"/>
                    </a:lnTo>
                    <a:lnTo>
                      <a:pt x="4117" y="185"/>
                    </a:lnTo>
                    <a:lnTo>
                      <a:pt x="3891" y="206"/>
                    </a:lnTo>
                    <a:lnTo>
                      <a:pt x="3685" y="227"/>
                    </a:lnTo>
                    <a:lnTo>
                      <a:pt x="3108" y="268"/>
                    </a:lnTo>
                    <a:lnTo>
                      <a:pt x="2841" y="309"/>
                    </a:lnTo>
                    <a:lnTo>
                      <a:pt x="2553" y="371"/>
                    </a:lnTo>
                    <a:lnTo>
                      <a:pt x="2306" y="453"/>
                    </a:lnTo>
                    <a:lnTo>
                      <a:pt x="2059" y="556"/>
                    </a:lnTo>
                    <a:lnTo>
                      <a:pt x="1832" y="700"/>
                    </a:lnTo>
                    <a:lnTo>
                      <a:pt x="1606" y="865"/>
                    </a:lnTo>
                    <a:lnTo>
                      <a:pt x="1462" y="1029"/>
                    </a:lnTo>
                    <a:lnTo>
                      <a:pt x="1338" y="1215"/>
                    </a:lnTo>
                    <a:lnTo>
                      <a:pt x="1133" y="1585"/>
                    </a:lnTo>
                    <a:lnTo>
                      <a:pt x="1030" y="1770"/>
                    </a:lnTo>
                    <a:lnTo>
                      <a:pt x="803" y="2120"/>
                    </a:lnTo>
                    <a:lnTo>
                      <a:pt x="556" y="2470"/>
                    </a:lnTo>
                    <a:lnTo>
                      <a:pt x="289" y="2779"/>
                    </a:lnTo>
                    <a:lnTo>
                      <a:pt x="0" y="3088"/>
                    </a:lnTo>
                    <a:lnTo>
                      <a:pt x="83" y="3170"/>
                    </a:lnTo>
                    <a:lnTo>
                      <a:pt x="371" y="2861"/>
                    </a:lnTo>
                    <a:lnTo>
                      <a:pt x="639" y="2532"/>
                    </a:lnTo>
                    <a:lnTo>
                      <a:pt x="886" y="2182"/>
                    </a:lnTo>
                    <a:lnTo>
                      <a:pt x="1112" y="1832"/>
                    </a:lnTo>
                    <a:lnTo>
                      <a:pt x="1215" y="1647"/>
                    </a:lnTo>
                    <a:lnTo>
                      <a:pt x="1441" y="1276"/>
                    </a:lnTo>
                    <a:lnTo>
                      <a:pt x="1565" y="1112"/>
                    </a:lnTo>
                    <a:lnTo>
                      <a:pt x="1688" y="947"/>
                    </a:lnTo>
                    <a:lnTo>
                      <a:pt x="1894" y="782"/>
                    </a:lnTo>
                    <a:lnTo>
                      <a:pt x="2100" y="659"/>
                    </a:lnTo>
                    <a:lnTo>
                      <a:pt x="2347" y="556"/>
                    </a:lnTo>
                    <a:lnTo>
                      <a:pt x="2594" y="474"/>
                    </a:lnTo>
                    <a:lnTo>
                      <a:pt x="2861" y="412"/>
                    </a:lnTo>
                    <a:lnTo>
                      <a:pt x="3129" y="371"/>
                    </a:lnTo>
                    <a:lnTo>
                      <a:pt x="3685" y="329"/>
                    </a:lnTo>
                    <a:lnTo>
                      <a:pt x="3911" y="309"/>
                    </a:lnTo>
                    <a:lnTo>
                      <a:pt x="4138" y="288"/>
                    </a:lnTo>
                    <a:lnTo>
                      <a:pt x="4364" y="206"/>
                    </a:lnTo>
                    <a:lnTo>
                      <a:pt x="4467" y="165"/>
                    </a:lnTo>
                    <a:lnTo>
                      <a:pt x="4570" y="82"/>
                    </a:lnTo>
                    <a:lnTo>
                      <a:pt x="45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9"/>
              <p:cNvSpPr/>
              <p:nvPr/>
            </p:nvSpPr>
            <p:spPr>
              <a:xfrm>
                <a:off x="6035750" y="1176900"/>
                <a:ext cx="112200" cy="94700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3788" extrusionOk="0">
                    <a:moveTo>
                      <a:pt x="42" y="1"/>
                    </a:moveTo>
                    <a:lnTo>
                      <a:pt x="1" y="104"/>
                    </a:lnTo>
                    <a:lnTo>
                      <a:pt x="104" y="145"/>
                    </a:lnTo>
                    <a:lnTo>
                      <a:pt x="186" y="186"/>
                    </a:lnTo>
                    <a:lnTo>
                      <a:pt x="351" y="330"/>
                    </a:lnTo>
                    <a:lnTo>
                      <a:pt x="474" y="474"/>
                    </a:lnTo>
                    <a:lnTo>
                      <a:pt x="577" y="659"/>
                    </a:lnTo>
                    <a:lnTo>
                      <a:pt x="659" y="845"/>
                    </a:lnTo>
                    <a:lnTo>
                      <a:pt x="721" y="1009"/>
                    </a:lnTo>
                    <a:lnTo>
                      <a:pt x="783" y="1339"/>
                    </a:lnTo>
                    <a:lnTo>
                      <a:pt x="824" y="1688"/>
                    </a:lnTo>
                    <a:lnTo>
                      <a:pt x="865" y="2018"/>
                    </a:lnTo>
                    <a:lnTo>
                      <a:pt x="927" y="2327"/>
                    </a:lnTo>
                    <a:lnTo>
                      <a:pt x="1009" y="2635"/>
                    </a:lnTo>
                    <a:lnTo>
                      <a:pt x="1071" y="2779"/>
                    </a:lnTo>
                    <a:lnTo>
                      <a:pt x="1153" y="2903"/>
                    </a:lnTo>
                    <a:lnTo>
                      <a:pt x="1236" y="3047"/>
                    </a:lnTo>
                    <a:lnTo>
                      <a:pt x="1338" y="3170"/>
                    </a:lnTo>
                    <a:lnTo>
                      <a:pt x="1462" y="3273"/>
                    </a:lnTo>
                    <a:lnTo>
                      <a:pt x="1585" y="3356"/>
                    </a:lnTo>
                    <a:lnTo>
                      <a:pt x="1709" y="3438"/>
                    </a:lnTo>
                    <a:lnTo>
                      <a:pt x="1853" y="3520"/>
                    </a:lnTo>
                    <a:lnTo>
                      <a:pt x="2121" y="3623"/>
                    </a:lnTo>
                    <a:lnTo>
                      <a:pt x="2409" y="3706"/>
                    </a:lnTo>
                    <a:lnTo>
                      <a:pt x="2676" y="3747"/>
                    </a:lnTo>
                    <a:lnTo>
                      <a:pt x="2944" y="3788"/>
                    </a:lnTo>
                    <a:lnTo>
                      <a:pt x="3211" y="3788"/>
                    </a:lnTo>
                    <a:lnTo>
                      <a:pt x="3582" y="3767"/>
                    </a:lnTo>
                    <a:lnTo>
                      <a:pt x="3911" y="3726"/>
                    </a:lnTo>
                    <a:lnTo>
                      <a:pt x="4220" y="3644"/>
                    </a:lnTo>
                    <a:lnTo>
                      <a:pt x="4488" y="3541"/>
                    </a:lnTo>
                    <a:lnTo>
                      <a:pt x="4446" y="3459"/>
                    </a:lnTo>
                    <a:lnTo>
                      <a:pt x="4179" y="3562"/>
                    </a:lnTo>
                    <a:lnTo>
                      <a:pt x="3870" y="3623"/>
                    </a:lnTo>
                    <a:lnTo>
                      <a:pt x="3541" y="3664"/>
                    </a:lnTo>
                    <a:lnTo>
                      <a:pt x="3170" y="3685"/>
                    </a:lnTo>
                    <a:lnTo>
                      <a:pt x="2944" y="3664"/>
                    </a:lnTo>
                    <a:lnTo>
                      <a:pt x="2697" y="3644"/>
                    </a:lnTo>
                    <a:lnTo>
                      <a:pt x="2429" y="3603"/>
                    </a:lnTo>
                    <a:lnTo>
                      <a:pt x="2162" y="3520"/>
                    </a:lnTo>
                    <a:lnTo>
                      <a:pt x="1894" y="3417"/>
                    </a:lnTo>
                    <a:lnTo>
                      <a:pt x="1647" y="3273"/>
                    </a:lnTo>
                    <a:lnTo>
                      <a:pt x="1524" y="3191"/>
                    </a:lnTo>
                    <a:lnTo>
                      <a:pt x="1421" y="3088"/>
                    </a:lnTo>
                    <a:lnTo>
                      <a:pt x="1318" y="2985"/>
                    </a:lnTo>
                    <a:lnTo>
                      <a:pt x="1236" y="2862"/>
                    </a:lnTo>
                    <a:lnTo>
                      <a:pt x="1174" y="2718"/>
                    </a:lnTo>
                    <a:lnTo>
                      <a:pt x="1112" y="2594"/>
                    </a:lnTo>
                    <a:lnTo>
                      <a:pt x="1030" y="2285"/>
                    </a:lnTo>
                    <a:lnTo>
                      <a:pt x="968" y="1997"/>
                    </a:lnTo>
                    <a:lnTo>
                      <a:pt x="927" y="1688"/>
                    </a:lnTo>
                    <a:lnTo>
                      <a:pt x="886" y="1339"/>
                    </a:lnTo>
                    <a:lnTo>
                      <a:pt x="865" y="1174"/>
                    </a:lnTo>
                    <a:lnTo>
                      <a:pt x="824" y="989"/>
                    </a:lnTo>
                    <a:lnTo>
                      <a:pt x="742" y="783"/>
                    </a:lnTo>
                    <a:lnTo>
                      <a:pt x="659" y="598"/>
                    </a:lnTo>
                    <a:lnTo>
                      <a:pt x="556" y="412"/>
                    </a:lnTo>
                    <a:lnTo>
                      <a:pt x="412" y="248"/>
                    </a:lnTo>
                    <a:lnTo>
                      <a:pt x="248" y="104"/>
                    </a:lnTo>
                    <a:lnTo>
                      <a:pt x="145" y="4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9"/>
              <p:cNvSpPr/>
              <p:nvPr/>
            </p:nvSpPr>
            <p:spPr>
              <a:xfrm>
                <a:off x="6143300" y="1047225"/>
                <a:ext cx="391100" cy="813050"/>
              </a:xfrm>
              <a:custGeom>
                <a:avLst/>
                <a:gdLst/>
                <a:ahLst/>
                <a:cxnLst/>
                <a:rect l="l" t="t" r="r" b="b"/>
                <a:pathLst>
                  <a:path w="15644" h="32522" extrusionOk="0">
                    <a:moveTo>
                      <a:pt x="1668" y="1"/>
                    </a:moveTo>
                    <a:lnTo>
                      <a:pt x="1544" y="21"/>
                    </a:lnTo>
                    <a:lnTo>
                      <a:pt x="1441" y="42"/>
                    </a:lnTo>
                    <a:lnTo>
                      <a:pt x="1359" y="83"/>
                    </a:lnTo>
                    <a:lnTo>
                      <a:pt x="1297" y="145"/>
                    </a:lnTo>
                    <a:lnTo>
                      <a:pt x="1256" y="207"/>
                    </a:lnTo>
                    <a:lnTo>
                      <a:pt x="1215" y="289"/>
                    </a:lnTo>
                    <a:lnTo>
                      <a:pt x="1194" y="413"/>
                    </a:lnTo>
                    <a:lnTo>
                      <a:pt x="1235" y="515"/>
                    </a:lnTo>
                    <a:lnTo>
                      <a:pt x="1277" y="639"/>
                    </a:lnTo>
                    <a:lnTo>
                      <a:pt x="1338" y="742"/>
                    </a:lnTo>
                    <a:lnTo>
                      <a:pt x="1441" y="927"/>
                    </a:lnTo>
                    <a:lnTo>
                      <a:pt x="1462" y="1009"/>
                    </a:lnTo>
                    <a:lnTo>
                      <a:pt x="1462" y="1092"/>
                    </a:lnTo>
                    <a:lnTo>
                      <a:pt x="1256" y="1071"/>
                    </a:lnTo>
                    <a:lnTo>
                      <a:pt x="1071" y="1051"/>
                    </a:lnTo>
                    <a:lnTo>
                      <a:pt x="885" y="1071"/>
                    </a:lnTo>
                    <a:lnTo>
                      <a:pt x="700" y="1112"/>
                    </a:lnTo>
                    <a:lnTo>
                      <a:pt x="515" y="1174"/>
                    </a:lnTo>
                    <a:lnTo>
                      <a:pt x="330" y="1236"/>
                    </a:lnTo>
                    <a:lnTo>
                      <a:pt x="165" y="1339"/>
                    </a:lnTo>
                    <a:lnTo>
                      <a:pt x="0" y="1442"/>
                    </a:lnTo>
                    <a:lnTo>
                      <a:pt x="62" y="1524"/>
                    </a:lnTo>
                    <a:lnTo>
                      <a:pt x="227" y="1421"/>
                    </a:lnTo>
                    <a:lnTo>
                      <a:pt x="391" y="1339"/>
                    </a:lnTo>
                    <a:lnTo>
                      <a:pt x="556" y="1256"/>
                    </a:lnTo>
                    <a:lnTo>
                      <a:pt x="741" y="1215"/>
                    </a:lnTo>
                    <a:lnTo>
                      <a:pt x="927" y="1174"/>
                    </a:lnTo>
                    <a:lnTo>
                      <a:pt x="1297" y="1174"/>
                    </a:lnTo>
                    <a:lnTo>
                      <a:pt x="1482" y="1195"/>
                    </a:lnTo>
                    <a:lnTo>
                      <a:pt x="1524" y="1215"/>
                    </a:lnTo>
                    <a:lnTo>
                      <a:pt x="1544" y="1174"/>
                    </a:lnTo>
                    <a:lnTo>
                      <a:pt x="1565" y="1112"/>
                    </a:lnTo>
                    <a:lnTo>
                      <a:pt x="1565" y="1051"/>
                    </a:lnTo>
                    <a:lnTo>
                      <a:pt x="1544" y="927"/>
                    </a:lnTo>
                    <a:lnTo>
                      <a:pt x="1503" y="804"/>
                    </a:lnTo>
                    <a:lnTo>
                      <a:pt x="1441" y="680"/>
                    </a:lnTo>
                    <a:lnTo>
                      <a:pt x="1338" y="495"/>
                    </a:lnTo>
                    <a:lnTo>
                      <a:pt x="1318" y="413"/>
                    </a:lnTo>
                    <a:lnTo>
                      <a:pt x="1318" y="310"/>
                    </a:lnTo>
                    <a:lnTo>
                      <a:pt x="1359" y="227"/>
                    </a:lnTo>
                    <a:lnTo>
                      <a:pt x="1421" y="166"/>
                    </a:lnTo>
                    <a:lnTo>
                      <a:pt x="1503" y="145"/>
                    </a:lnTo>
                    <a:lnTo>
                      <a:pt x="1606" y="124"/>
                    </a:lnTo>
                    <a:lnTo>
                      <a:pt x="1791" y="104"/>
                    </a:lnTo>
                    <a:lnTo>
                      <a:pt x="1915" y="124"/>
                    </a:lnTo>
                    <a:lnTo>
                      <a:pt x="9366" y="1051"/>
                    </a:lnTo>
                    <a:lnTo>
                      <a:pt x="9613" y="1092"/>
                    </a:lnTo>
                    <a:lnTo>
                      <a:pt x="9880" y="1133"/>
                    </a:lnTo>
                    <a:lnTo>
                      <a:pt x="10148" y="1236"/>
                    </a:lnTo>
                    <a:lnTo>
                      <a:pt x="10271" y="1298"/>
                    </a:lnTo>
                    <a:lnTo>
                      <a:pt x="10374" y="1359"/>
                    </a:lnTo>
                    <a:lnTo>
                      <a:pt x="10498" y="1483"/>
                    </a:lnTo>
                    <a:lnTo>
                      <a:pt x="10600" y="1606"/>
                    </a:lnTo>
                    <a:lnTo>
                      <a:pt x="10786" y="1895"/>
                    </a:lnTo>
                    <a:lnTo>
                      <a:pt x="10950" y="2141"/>
                    </a:lnTo>
                    <a:lnTo>
                      <a:pt x="11053" y="2244"/>
                    </a:lnTo>
                    <a:lnTo>
                      <a:pt x="11156" y="2368"/>
                    </a:lnTo>
                    <a:lnTo>
                      <a:pt x="11341" y="2512"/>
                    </a:lnTo>
                    <a:lnTo>
                      <a:pt x="11568" y="2656"/>
                    </a:lnTo>
                    <a:lnTo>
                      <a:pt x="11650" y="2718"/>
                    </a:lnTo>
                    <a:lnTo>
                      <a:pt x="11918" y="2903"/>
                    </a:lnTo>
                    <a:lnTo>
                      <a:pt x="12165" y="3088"/>
                    </a:lnTo>
                    <a:lnTo>
                      <a:pt x="12412" y="3294"/>
                    </a:lnTo>
                    <a:lnTo>
                      <a:pt x="12638" y="3521"/>
                    </a:lnTo>
                    <a:lnTo>
                      <a:pt x="12865" y="3747"/>
                    </a:lnTo>
                    <a:lnTo>
                      <a:pt x="13070" y="3994"/>
                    </a:lnTo>
                    <a:lnTo>
                      <a:pt x="13256" y="4241"/>
                    </a:lnTo>
                    <a:lnTo>
                      <a:pt x="13420" y="4508"/>
                    </a:lnTo>
                    <a:lnTo>
                      <a:pt x="13564" y="4776"/>
                    </a:lnTo>
                    <a:lnTo>
                      <a:pt x="13708" y="5064"/>
                    </a:lnTo>
                    <a:lnTo>
                      <a:pt x="13811" y="5332"/>
                    </a:lnTo>
                    <a:lnTo>
                      <a:pt x="13914" y="5620"/>
                    </a:lnTo>
                    <a:lnTo>
                      <a:pt x="13997" y="5908"/>
                    </a:lnTo>
                    <a:lnTo>
                      <a:pt x="14058" y="6217"/>
                    </a:lnTo>
                    <a:lnTo>
                      <a:pt x="14100" y="6505"/>
                    </a:lnTo>
                    <a:lnTo>
                      <a:pt x="14120" y="6814"/>
                    </a:lnTo>
                    <a:lnTo>
                      <a:pt x="14120" y="7122"/>
                    </a:lnTo>
                    <a:lnTo>
                      <a:pt x="14100" y="7431"/>
                    </a:lnTo>
                    <a:lnTo>
                      <a:pt x="14058" y="8028"/>
                    </a:lnTo>
                    <a:lnTo>
                      <a:pt x="14017" y="8460"/>
                    </a:lnTo>
                    <a:lnTo>
                      <a:pt x="13955" y="9242"/>
                    </a:lnTo>
                    <a:lnTo>
                      <a:pt x="13955" y="10045"/>
                    </a:lnTo>
                    <a:lnTo>
                      <a:pt x="13955" y="10827"/>
                    </a:lnTo>
                    <a:lnTo>
                      <a:pt x="13976" y="11609"/>
                    </a:lnTo>
                    <a:lnTo>
                      <a:pt x="14120" y="15726"/>
                    </a:lnTo>
                    <a:lnTo>
                      <a:pt x="14141" y="16302"/>
                    </a:lnTo>
                    <a:lnTo>
                      <a:pt x="14182" y="16899"/>
                    </a:lnTo>
                    <a:lnTo>
                      <a:pt x="14223" y="17187"/>
                    </a:lnTo>
                    <a:lnTo>
                      <a:pt x="14264" y="17476"/>
                    </a:lnTo>
                    <a:lnTo>
                      <a:pt x="14326" y="17764"/>
                    </a:lnTo>
                    <a:lnTo>
                      <a:pt x="14388" y="18052"/>
                    </a:lnTo>
                    <a:lnTo>
                      <a:pt x="14470" y="18258"/>
                    </a:lnTo>
                    <a:lnTo>
                      <a:pt x="14573" y="18628"/>
                    </a:lnTo>
                    <a:lnTo>
                      <a:pt x="14614" y="18834"/>
                    </a:lnTo>
                    <a:lnTo>
                      <a:pt x="14635" y="19019"/>
                    </a:lnTo>
                    <a:lnTo>
                      <a:pt x="14614" y="19266"/>
                    </a:lnTo>
                    <a:lnTo>
                      <a:pt x="14552" y="19513"/>
                    </a:lnTo>
                    <a:lnTo>
                      <a:pt x="14449" y="19740"/>
                    </a:lnTo>
                    <a:lnTo>
                      <a:pt x="14367" y="19966"/>
                    </a:lnTo>
                    <a:lnTo>
                      <a:pt x="14223" y="20275"/>
                    </a:lnTo>
                    <a:lnTo>
                      <a:pt x="14141" y="20563"/>
                    </a:lnTo>
                    <a:lnTo>
                      <a:pt x="14058" y="20851"/>
                    </a:lnTo>
                    <a:lnTo>
                      <a:pt x="14017" y="21139"/>
                    </a:lnTo>
                    <a:lnTo>
                      <a:pt x="13976" y="21427"/>
                    </a:lnTo>
                    <a:lnTo>
                      <a:pt x="13976" y="21736"/>
                    </a:lnTo>
                    <a:lnTo>
                      <a:pt x="13997" y="22024"/>
                    </a:lnTo>
                    <a:lnTo>
                      <a:pt x="14038" y="22312"/>
                    </a:lnTo>
                    <a:lnTo>
                      <a:pt x="14079" y="22621"/>
                    </a:lnTo>
                    <a:lnTo>
                      <a:pt x="14202" y="22992"/>
                    </a:lnTo>
                    <a:lnTo>
                      <a:pt x="14347" y="23362"/>
                    </a:lnTo>
                    <a:lnTo>
                      <a:pt x="14511" y="23733"/>
                    </a:lnTo>
                    <a:lnTo>
                      <a:pt x="14676" y="24083"/>
                    </a:lnTo>
                    <a:lnTo>
                      <a:pt x="14964" y="24659"/>
                    </a:lnTo>
                    <a:lnTo>
                      <a:pt x="15088" y="24947"/>
                    </a:lnTo>
                    <a:lnTo>
                      <a:pt x="15190" y="25256"/>
                    </a:lnTo>
                    <a:lnTo>
                      <a:pt x="15293" y="25585"/>
                    </a:lnTo>
                    <a:lnTo>
                      <a:pt x="15355" y="25935"/>
                    </a:lnTo>
                    <a:lnTo>
                      <a:pt x="15417" y="26264"/>
                    </a:lnTo>
                    <a:lnTo>
                      <a:pt x="15458" y="26614"/>
                    </a:lnTo>
                    <a:lnTo>
                      <a:pt x="15499" y="27314"/>
                    </a:lnTo>
                    <a:lnTo>
                      <a:pt x="15520" y="28014"/>
                    </a:lnTo>
                    <a:lnTo>
                      <a:pt x="15540" y="28549"/>
                    </a:lnTo>
                    <a:lnTo>
                      <a:pt x="15520" y="29084"/>
                    </a:lnTo>
                    <a:lnTo>
                      <a:pt x="15499" y="29352"/>
                    </a:lnTo>
                    <a:lnTo>
                      <a:pt x="15479" y="29619"/>
                    </a:lnTo>
                    <a:lnTo>
                      <a:pt x="15417" y="29887"/>
                    </a:lnTo>
                    <a:lnTo>
                      <a:pt x="15355" y="30154"/>
                    </a:lnTo>
                    <a:lnTo>
                      <a:pt x="15273" y="30422"/>
                    </a:lnTo>
                    <a:lnTo>
                      <a:pt x="15149" y="30690"/>
                    </a:lnTo>
                    <a:lnTo>
                      <a:pt x="15026" y="30937"/>
                    </a:lnTo>
                    <a:lnTo>
                      <a:pt x="14861" y="31142"/>
                    </a:lnTo>
                    <a:lnTo>
                      <a:pt x="14696" y="31328"/>
                    </a:lnTo>
                    <a:lnTo>
                      <a:pt x="14511" y="31513"/>
                    </a:lnTo>
                    <a:lnTo>
                      <a:pt x="14305" y="31636"/>
                    </a:lnTo>
                    <a:lnTo>
                      <a:pt x="14079" y="31760"/>
                    </a:lnTo>
                    <a:lnTo>
                      <a:pt x="13832" y="31842"/>
                    </a:lnTo>
                    <a:lnTo>
                      <a:pt x="13564" y="31904"/>
                    </a:lnTo>
                    <a:lnTo>
                      <a:pt x="13317" y="31945"/>
                    </a:lnTo>
                    <a:lnTo>
                      <a:pt x="13070" y="31966"/>
                    </a:lnTo>
                    <a:lnTo>
                      <a:pt x="11815" y="32089"/>
                    </a:lnTo>
                    <a:lnTo>
                      <a:pt x="10559" y="32192"/>
                    </a:lnTo>
                    <a:lnTo>
                      <a:pt x="9283" y="32274"/>
                    </a:lnTo>
                    <a:lnTo>
                      <a:pt x="8028" y="32336"/>
                    </a:lnTo>
                    <a:lnTo>
                      <a:pt x="6752" y="32377"/>
                    </a:lnTo>
                    <a:lnTo>
                      <a:pt x="5496" y="32419"/>
                    </a:lnTo>
                    <a:lnTo>
                      <a:pt x="4220" y="32419"/>
                    </a:lnTo>
                    <a:lnTo>
                      <a:pt x="2964" y="32398"/>
                    </a:lnTo>
                    <a:lnTo>
                      <a:pt x="2717" y="32398"/>
                    </a:lnTo>
                    <a:lnTo>
                      <a:pt x="2450" y="32377"/>
                    </a:lnTo>
                    <a:lnTo>
                      <a:pt x="2182" y="32336"/>
                    </a:lnTo>
                    <a:lnTo>
                      <a:pt x="2059" y="32295"/>
                    </a:lnTo>
                    <a:lnTo>
                      <a:pt x="1935" y="32254"/>
                    </a:lnTo>
                    <a:lnTo>
                      <a:pt x="1750" y="32151"/>
                    </a:lnTo>
                    <a:lnTo>
                      <a:pt x="1606" y="32027"/>
                    </a:lnTo>
                    <a:lnTo>
                      <a:pt x="1462" y="31904"/>
                    </a:lnTo>
                    <a:lnTo>
                      <a:pt x="1338" y="31739"/>
                    </a:lnTo>
                    <a:lnTo>
                      <a:pt x="1256" y="31575"/>
                    </a:lnTo>
                    <a:lnTo>
                      <a:pt x="1194" y="31389"/>
                    </a:lnTo>
                    <a:lnTo>
                      <a:pt x="1153" y="31184"/>
                    </a:lnTo>
                    <a:lnTo>
                      <a:pt x="1132" y="30998"/>
                    </a:lnTo>
                    <a:lnTo>
                      <a:pt x="1030" y="30998"/>
                    </a:lnTo>
                    <a:lnTo>
                      <a:pt x="1030" y="31204"/>
                    </a:lnTo>
                    <a:lnTo>
                      <a:pt x="1071" y="31410"/>
                    </a:lnTo>
                    <a:lnTo>
                      <a:pt x="1153" y="31616"/>
                    </a:lnTo>
                    <a:lnTo>
                      <a:pt x="1256" y="31801"/>
                    </a:lnTo>
                    <a:lnTo>
                      <a:pt x="1379" y="31966"/>
                    </a:lnTo>
                    <a:lnTo>
                      <a:pt x="1524" y="32110"/>
                    </a:lnTo>
                    <a:lnTo>
                      <a:pt x="1688" y="32254"/>
                    </a:lnTo>
                    <a:lnTo>
                      <a:pt x="1873" y="32336"/>
                    </a:lnTo>
                    <a:lnTo>
                      <a:pt x="2017" y="32398"/>
                    </a:lnTo>
                    <a:lnTo>
                      <a:pt x="2162" y="32439"/>
                    </a:lnTo>
                    <a:lnTo>
                      <a:pt x="2429" y="32480"/>
                    </a:lnTo>
                    <a:lnTo>
                      <a:pt x="2697" y="32501"/>
                    </a:lnTo>
                    <a:lnTo>
                      <a:pt x="2964" y="32521"/>
                    </a:lnTo>
                    <a:lnTo>
                      <a:pt x="5455" y="32521"/>
                    </a:lnTo>
                    <a:lnTo>
                      <a:pt x="6546" y="32501"/>
                    </a:lnTo>
                    <a:lnTo>
                      <a:pt x="7637" y="32460"/>
                    </a:lnTo>
                    <a:lnTo>
                      <a:pt x="8727" y="32419"/>
                    </a:lnTo>
                    <a:lnTo>
                      <a:pt x="9818" y="32357"/>
                    </a:lnTo>
                    <a:lnTo>
                      <a:pt x="10909" y="32274"/>
                    </a:lnTo>
                    <a:lnTo>
                      <a:pt x="12000" y="32172"/>
                    </a:lnTo>
                    <a:lnTo>
                      <a:pt x="13070" y="32069"/>
                    </a:lnTo>
                    <a:lnTo>
                      <a:pt x="13338" y="32048"/>
                    </a:lnTo>
                    <a:lnTo>
                      <a:pt x="13606" y="32007"/>
                    </a:lnTo>
                    <a:lnTo>
                      <a:pt x="13873" y="31945"/>
                    </a:lnTo>
                    <a:lnTo>
                      <a:pt x="14120" y="31863"/>
                    </a:lnTo>
                    <a:lnTo>
                      <a:pt x="14347" y="31739"/>
                    </a:lnTo>
                    <a:lnTo>
                      <a:pt x="14573" y="31595"/>
                    </a:lnTo>
                    <a:lnTo>
                      <a:pt x="14758" y="31410"/>
                    </a:lnTo>
                    <a:lnTo>
                      <a:pt x="14943" y="31225"/>
                    </a:lnTo>
                    <a:lnTo>
                      <a:pt x="15108" y="30998"/>
                    </a:lnTo>
                    <a:lnTo>
                      <a:pt x="15252" y="30731"/>
                    </a:lnTo>
                    <a:lnTo>
                      <a:pt x="15376" y="30463"/>
                    </a:lnTo>
                    <a:lnTo>
                      <a:pt x="15458" y="30175"/>
                    </a:lnTo>
                    <a:lnTo>
                      <a:pt x="15520" y="29907"/>
                    </a:lnTo>
                    <a:lnTo>
                      <a:pt x="15582" y="29640"/>
                    </a:lnTo>
                    <a:lnTo>
                      <a:pt x="15602" y="29372"/>
                    </a:lnTo>
                    <a:lnTo>
                      <a:pt x="15623" y="29084"/>
                    </a:lnTo>
                    <a:lnTo>
                      <a:pt x="15643" y="28549"/>
                    </a:lnTo>
                    <a:lnTo>
                      <a:pt x="15623" y="27993"/>
                    </a:lnTo>
                    <a:lnTo>
                      <a:pt x="15602" y="27293"/>
                    </a:lnTo>
                    <a:lnTo>
                      <a:pt x="15561" y="26594"/>
                    </a:lnTo>
                    <a:lnTo>
                      <a:pt x="15520" y="26244"/>
                    </a:lnTo>
                    <a:lnTo>
                      <a:pt x="15458" y="25894"/>
                    </a:lnTo>
                    <a:lnTo>
                      <a:pt x="15396" y="25564"/>
                    </a:lnTo>
                    <a:lnTo>
                      <a:pt x="15293" y="25215"/>
                    </a:lnTo>
                    <a:lnTo>
                      <a:pt x="15190" y="24906"/>
                    </a:lnTo>
                    <a:lnTo>
                      <a:pt x="15046" y="24618"/>
                    </a:lnTo>
                    <a:lnTo>
                      <a:pt x="14779" y="24041"/>
                    </a:lnTo>
                    <a:lnTo>
                      <a:pt x="14614" y="23691"/>
                    </a:lnTo>
                    <a:lnTo>
                      <a:pt x="14449" y="23321"/>
                    </a:lnTo>
                    <a:lnTo>
                      <a:pt x="14305" y="22971"/>
                    </a:lnTo>
                    <a:lnTo>
                      <a:pt x="14202" y="22580"/>
                    </a:lnTo>
                    <a:lnTo>
                      <a:pt x="14141" y="22312"/>
                    </a:lnTo>
                    <a:lnTo>
                      <a:pt x="14100" y="22024"/>
                    </a:lnTo>
                    <a:lnTo>
                      <a:pt x="14079" y="21736"/>
                    </a:lnTo>
                    <a:lnTo>
                      <a:pt x="14100" y="21448"/>
                    </a:lnTo>
                    <a:lnTo>
                      <a:pt x="14120" y="21160"/>
                    </a:lnTo>
                    <a:lnTo>
                      <a:pt x="14161" y="20872"/>
                    </a:lnTo>
                    <a:lnTo>
                      <a:pt x="14244" y="20584"/>
                    </a:lnTo>
                    <a:lnTo>
                      <a:pt x="14326" y="20316"/>
                    </a:lnTo>
                    <a:lnTo>
                      <a:pt x="14470" y="20007"/>
                    </a:lnTo>
                    <a:lnTo>
                      <a:pt x="14552" y="19781"/>
                    </a:lnTo>
                    <a:lnTo>
                      <a:pt x="14655" y="19534"/>
                    </a:lnTo>
                    <a:lnTo>
                      <a:pt x="14717" y="19287"/>
                    </a:lnTo>
                    <a:lnTo>
                      <a:pt x="14738" y="19019"/>
                    </a:lnTo>
                    <a:lnTo>
                      <a:pt x="14717" y="18813"/>
                    </a:lnTo>
                    <a:lnTo>
                      <a:pt x="14696" y="18608"/>
                    </a:lnTo>
                    <a:lnTo>
                      <a:pt x="14573" y="18217"/>
                    </a:lnTo>
                    <a:lnTo>
                      <a:pt x="14511" y="18011"/>
                    </a:lnTo>
                    <a:lnTo>
                      <a:pt x="14429" y="17743"/>
                    </a:lnTo>
                    <a:lnTo>
                      <a:pt x="14367" y="17455"/>
                    </a:lnTo>
                    <a:lnTo>
                      <a:pt x="14326" y="17167"/>
                    </a:lnTo>
                    <a:lnTo>
                      <a:pt x="14285" y="16879"/>
                    </a:lnTo>
                    <a:lnTo>
                      <a:pt x="14244" y="16302"/>
                    </a:lnTo>
                    <a:lnTo>
                      <a:pt x="14223" y="15726"/>
                    </a:lnTo>
                    <a:lnTo>
                      <a:pt x="14100" y="11609"/>
                    </a:lnTo>
                    <a:lnTo>
                      <a:pt x="14079" y="10827"/>
                    </a:lnTo>
                    <a:lnTo>
                      <a:pt x="14058" y="10045"/>
                    </a:lnTo>
                    <a:lnTo>
                      <a:pt x="14079" y="9242"/>
                    </a:lnTo>
                    <a:lnTo>
                      <a:pt x="14120" y="8460"/>
                    </a:lnTo>
                    <a:lnTo>
                      <a:pt x="14161" y="8049"/>
                    </a:lnTo>
                    <a:lnTo>
                      <a:pt x="14223" y="7431"/>
                    </a:lnTo>
                    <a:lnTo>
                      <a:pt x="14223" y="7122"/>
                    </a:lnTo>
                    <a:lnTo>
                      <a:pt x="14223" y="6793"/>
                    </a:lnTo>
                    <a:lnTo>
                      <a:pt x="14202" y="6505"/>
                    </a:lnTo>
                    <a:lnTo>
                      <a:pt x="14161" y="6196"/>
                    </a:lnTo>
                    <a:lnTo>
                      <a:pt x="14100" y="5888"/>
                    </a:lnTo>
                    <a:lnTo>
                      <a:pt x="14017" y="5599"/>
                    </a:lnTo>
                    <a:lnTo>
                      <a:pt x="13914" y="5311"/>
                    </a:lnTo>
                    <a:lnTo>
                      <a:pt x="13791" y="5023"/>
                    </a:lnTo>
                    <a:lnTo>
                      <a:pt x="13667" y="4735"/>
                    </a:lnTo>
                    <a:lnTo>
                      <a:pt x="13503" y="4467"/>
                    </a:lnTo>
                    <a:lnTo>
                      <a:pt x="13338" y="4200"/>
                    </a:lnTo>
                    <a:lnTo>
                      <a:pt x="13153" y="3932"/>
                    </a:lnTo>
                    <a:lnTo>
                      <a:pt x="12947" y="3685"/>
                    </a:lnTo>
                    <a:lnTo>
                      <a:pt x="12721" y="3438"/>
                    </a:lnTo>
                    <a:lnTo>
                      <a:pt x="12494" y="3212"/>
                    </a:lnTo>
                    <a:lnTo>
                      <a:pt x="12247" y="3006"/>
                    </a:lnTo>
                    <a:lnTo>
                      <a:pt x="11980" y="2800"/>
                    </a:lnTo>
                    <a:lnTo>
                      <a:pt x="11712" y="2615"/>
                    </a:lnTo>
                    <a:lnTo>
                      <a:pt x="11630" y="2574"/>
                    </a:lnTo>
                    <a:lnTo>
                      <a:pt x="11424" y="2430"/>
                    </a:lnTo>
                    <a:lnTo>
                      <a:pt x="11218" y="2286"/>
                    </a:lnTo>
                    <a:lnTo>
                      <a:pt x="11136" y="2183"/>
                    </a:lnTo>
                    <a:lnTo>
                      <a:pt x="11053" y="2059"/>
                    </a:lnTo>
                    <a:lnTo>
                      <a:pt x="10889" y="1833"/>
                    </a:lnTo>
                    <a:lnTo>
                      <a:pt x="10683" y="1545"/>
                    </a:lnTo>
                    <a:lnTo>
                      <a:pt x="10580" y="1401"/>
                    </a:lnTo>
                    <a:lnTo>
                      <a:pt x="10436" y="1277"/>
                    </a:lnTo>
                    <a:lnTo>
                      <a:pt x="10312" y="1195"/>
                    </a:lnTo>
                    <a:lnTo>
                      <a:pt x="10189" y="1133"/>
                    </a:lnTo>
                    <a:lnTo>
                      <a:pt x="10065" y="1071"/>
                    </a:lnTo>
                    <a:lnTo>
                      <a:pt x="9921" y="1030"/>
                    </a:lnTo>
                    <a:lnTo>
                      <a:pt x="9654" y="989"/>
                    </a:lnTo>
                    <a:lnTo>
                      <a:pt x="9386" y="948"/>
                    </a:lnTo>
                    <a:lnTo>
                      <a:pt x="19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9"/>
              <p:cNvSpPr/>
              <p:nvPr/>
            </p:nvSpPr>
            <p:spPr>
              <a:xfrm>
                <a:off x="6172125" y="1080675"/>
                <a:ext cx="298450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612" extrusionOk="0">
                    <a:moveTo>
                      <a:pt x="21" y="1"/>
                    </a:moveTo>
                    <a:lnTo>
                      <a:pt x="0" y="124"/>
                    </a:lnTo>
                    <a:lnTo>
                      <a:pt x="412" y="227"/>
                    </a:lnTo>
                    <a:lnTo>
                      <a:pt x="823" y="351"/>
                    </a:lnTo>
                    <a:lnTo>
                      <a:pt x="1235" y="515"/>
                    </a:lnTo>
                    <a:lnTo>
                      <a:pt x="1626" y="680"/>
                    </a:lnTo>
                    <a:lnTo>
                      <a:pt x="1997" y="886"/>
                    </a:lnTo>
                    <a:lnTo>
                      <a:pt x="2367" y="1112"/>
                    </a:lnTo>
                    <a:lnTo>
                      <a:pt x="2717" y="1359"/>
                    </a:lnTo>
                    <a:lnTo>
                      <a:pt x="3067" y="1627"/>
                    </a:lnTo>
                    <a:lnTo>
                      <a:pt x="3478" y="2018"/>
                    </a:lnTo>
                    <a:lnTo>
                      <a:pt x="3870" y="2388"/>
                    </a:lnTo>
                    <a:lnTo>
                      <a:pt x="4487" y="2985"/>
                    </a:lnTo>
                    <a:lnTo>
                      <a:pt x="4796" y="3253"/>
                    </a:lnTo>
                    <a:lnTo>
                      <a:pt x="5146" y="3500"/>
                    </a:lnTo>
                    <a:lnTo>
                      <a:pt x="5475" y="3706"/>
                    </a:lnTo>
                    <a:lnTo>
                      <a:pt x="5804" y="3891"/>
                    </a:lnTo>
                    <a:lnTo>
                      <a:pt x="6175" y="4056"/>
                    </a:lnTo>
                    <a:lnTo>
                      <a:pt x="6566" y="4200"/>
                    </a:lnTo>
                    <a:lnTo>
                      <a:pt x="6998" y="4323"/>
                    </a:lnTo>
                    <a:lnTo>
                      <a:pt x="7430" y="4426"/>
                    </a:lnTo>
                    <a:lnTo>
                      <a:pt x="7883" y="4508"/>
                    </a:lnTo>
                    <a:lnTo>
                      <a:pt x="8357" y="4570"/>
                    </a:lnTo>
                    <a:lnTo>
                      <a:pt x="8748" y="4591"/>
                    </a:lnTo>
                    <a:lnTo>
                      <a:pt x="9118" y="4611"/>
                    </a:lnTo>
                    <a:lnTo>
                      <a:pt x="9489" y="4591"/>
                    </a:lnTo>
                    <a:lnTo>
                      <a:pt x="9839" y="4570"/>
                    </a:lnTo>
                    <a:lnTo>
                      <a:pt x="10168" y="4508"/>
                    </a:lnTo>
                    <a:lnTo>
                      <a:pt x="10477" y="4426"/>
                    </a:lnTo>
                    <a:lnTo>
                      <a:pt x="10765" y="4303"/>
                    </a:lnTo>
                    <a:lnTo>
                      <a:pt x="11032" y="4179"/>
                    </a:lnTo>
                    <a:lnTo>
                      <a:pt x="11279" y="4014"/>
                    </a:lnTo>
                    <a:lnTo>
                      <a:pt x="11506" y="3850"/>
                    </a:lnTo>
                    <a:lnTo>
                      <a:pt x="11609" y="3747"/>
                    </a:lnTo>
                    <a:lnTo>
                      <a:pt x="11691" y="3623"/>
                    </a:lnTo>
                    <a:lnTo>
                      <a:pt x="11773" y="3500"/>
                    </a:lnTo>
                    <a:lnTo>
                      <a:pt x="11835" y="3356"/>
                    </a:lnTo>
                    <a:lnTo>
                      <a:pt x="11876" y="3212"/>
                    </a:lnTo>
                    <a:lnTo>
                      <a:pt x="11917" y="3068"/>
                    </a:lnTo>
                    <a:lnTo>
                      <a:pt x="11938" y="2944"/>
                    </a:lnTo>
                    <a:lnTo>
                      <a:pt x="11917" y="2800"/>
                    </a:lnTo>
                    <a:lnTo>
                      <a:pt x="11897" y="2656"/>
                    </a:lnTo>
                    <a:lnTo>
                      <a:pt x="11835" y="2532"/>
                    </a:lnTo>
                    <a:lnTo>
                      <a:pt x="11732" y="2430"/>
                    </a:lnTo>
                    <a:lnTo>
                      <a:pt x="11609" y="2347"/>
                    </a:lnTo>
                    <a:lnTo>
                      <a:pt x="11568" y="2430"/>
                    </a:lnTo>
                    <a:lnTo>
                      <a:pt x="11670" y="2512"/>
                    </a:lnTo>
                    <a:lnTo>
                      <a:pt x="11732" y="2594"/>
                    </a:lnTo>
                    <a:lnTo>
                      <a:pt x="11794" y="2697"/>
                    </a:lnTo>
                    <a:lnTo>
                      <a:pt x="11815" y="2821"/>
                    </a:lnTo>
                    <a:lnTo>
                      <a:pt x="11815" y="2944"/>
                    </a:lnTo>
                    <a:lnTo>
                      <a:pt x="11815" y="3068"/>
                    </a:lnTo>
                    <a:lnTo>
                      <a:pt x="11773" y="3191"/>
                    </a:lnTo>
                    <a:lnTo>
                      <a:pt x="11732" y="3315"/>
                    </a:lnTo>
                    <a:lnTo>
                      <a:pt x="11670" y="3438"/>
                    </a:lnTo>
                    <a:lnTo>
                      <a:pt x="11609" y="3562"/>
                    </a:lnTo>
                    <a:lnTo>
                      <a:pt x="11526" y="3664"/>
                    </a:lnTo>
                    <a:lnTo>
                      <a:pt x="11423" y="3767"/>
                    </a:lnTo>
                    <a:lnTo>
                      <a:pt x="11156" y="3973"/>
                    </a:lnTo>
                    <a:lnTo>
                      <a:pt x="10868" y="4138"/>
                    </a:lnTo>
                    <a:lnTo>
                      <a:pt x="10538" y="4282"/>
                    </a:lnTo>
                    <a:lnTo>
                      <a:pt x="10168" y="4385"/>
                    </a:lnTo>
                    <a:lnTo>
                      <a:pt x="9777" y="4467"/>
                    </a:lnTo>
                    <a:lnTo>
                      <a:pt x="9345" y="4488"/>
                    </a:lnTo>
                    <a:lnTo>
                      <a:pt x="8871" y="4488"/>
                    </a:lnTo>
                    <a:lnTo>
                      <a:pt x="8377" y="4467"/>
                    </a:lnTo>
                    <a:lnTo>
                      <a:pt x="7904" y="4405"/>
                    </a:lnTo>
                    <a:lnTo>
                      <a:pt x="7451" y="4323"/>
                    </a:lnTo>
                    <a:lnTo>
                      <a:pt x="7019" y="4220"/>
                    </a:lnTo>
                    <a:lnTo>
                      <a:pt x="6607" y="4097"/>
                    </a:lnTo>
                    <a:lnTo>
                      <a:pt x="6216" y="3953"/>
                    </a:lnTo>
                    <a:lnTo>
                      <a:pt x="5866" y="3809"/>
                    </a:lnTo>
                    <a:lnTo>
                      <a:pt x="5516" y="3623"/>
                    </a:lnTo>
                    <a:lnTo>
                      <a:pt x="5207" y="3417"/>
                    </a:lnTo>
                    <a:lnTo>
                      <a:pt x="4878" y="3170"/>
                    </a:lnTo>
                    <a:lnTo>
                      <a:pt x="4549" y="2903"/>
                    </a:lnTo>
                    <a:lnTo>
                      <a:pt x="3952" y="2327"/>
                    </a:lnTo>
                    <a:lnTo>
                      <a:pt x="3561" y="1936"/>
                    </a:lnTo>
                    <a:lnTo>
                      <a:pt x="3129" y="1544"/>
                    </a:lnTo>
                    <a:lnTo>
                      <a:pt x="2779" y="1277"/>
                    </a:lnTo>
                    <a:lnTo>
                      <a:pt x="2429" y="1030"/>
                    </a:lnTo>
                    <a:lnTo>
                      <a:pt x="2058" y="803"/>
                    </a:lnTo>
                    <a:lnTo>
                      <a:pt x="1667" y="598"/>
                    </a:lnTo>
                    <a:lnTo>
                      <a:pt x="1276" y="412"/>
                    </a:lnTo>
                    <a:lnTo>
                      <a:pt x="864" y="248"/>
                    </a:lnTo>
                    <a:lnTo>
                      <a:pt x="453" y="124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9"/>
              <p:cNvSpPr/>
              <p:nvPr/>
            </p:nvSpPr>
            <p:spPr>
              <a:xfrm>
                <a:off x="6280675" y="1057000"/>
                <a:ext cx="150300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6012" h="3439" extrusionOk="0">
                    <a:moveTo>
                      <a:pt x="63" y="1"/>
                    </a:moveTo>
                    <a:lnTo>
                      <a:pt x="1" y="104"/>
                    </a:lnTo>
                    <a:lnTo>
                      <a:pt x="104" y="166"/>
                    </a:lnTo>
                    <a:lnTo>
                      <a:pt x="186" y="248"/>
                    </a:lnTo>
                    <a:lnTo>
                      <a:pt x="248" y="351"/>
                    </a:lnTo>
                    <a:lnTo>
                      <a:pt x="310" y="454"/>
                    </a:lnTo>
                    <a:lnTo>
                      <a:pt x="413" y="680"/>
                    </a:lnTo>
                    <a:lnTo>
                      <a:pt x="495" y="927"/>
                    </a:lnTo>
                    <a:lnTo>
                      <a:pt x="618" y="1236"/>
                    </a:lnTo>
                    <a:lnTo>
                      <a:pt x="721" y="1462"/>
                    </a:lnTo>
                    <a:lnTo>
                      <a:pt x="865" y="1689"/>
                    </a:lnTo>
                    <a:lnTo>
                      <a:pt x="1030" y="1915"/>
                    </a:lnTo>
                    <a:lnTo>
                      <a:pt x="1236" y="2121"/>
                    </a:lnTo>
                    <a:lnTo>
                      <a:pt x="1462" y="2306"/>
                    </a:lnTo>
                    <a:lnTo>
                      <a:pt x="1689" y="2471"/>
                    </a:lnTo>
                    <a:lnTo>
                      <a:pt x="1956" y="2636"/>
                    </a:lnTo>
                    <a:lnTo>
                      <a:pt x="2244" y="2780"/>
                    </a:lnTo>
                    <a:lnTo>
                      <a:pt x="2512" y="2903"/>
                    </a:lnTo>
                    <a:lnTo>
                      <a:pt x="2780" y="2985"/>
                    </a:lnTo>
                    <a:lnTo>
                      <a:pt x="3335" y="3150"/>
                    </a:lnTo>
                    <a:lnTo>
                      <a:pt x="3891" y="3253"/>
                    </a:lnTo>
                    <a:lnTo>
                      <a:pt x="4447" y="3356"/>
                    </a:lnTo>
                    <a:lnTo>
                      <a:pt x="4735" y="3397"/>
                    </a:lnTo>
                    <a:lnTo>
                      <a:pt x="5044" y="3438"/>
                    </a:lnTo>
                    <a:lnTo>
                      <a:pt x="5291" y="3397"/>
                    </a:lnTo>
                    <a:lnTo>
                      <a:pt x="5497" y="3356"/>
                    </a:lnTo>
                    <a:lnTo>
                      <a:pt x="5599" y="3315"/>
                    </a:lnTo>
                    <a:lnTo>
                      <a:pt x="5682" y="3253"/>
                    </a:lnTo>
                    <a:lnTo>
                      <a:pt x="5785" y="3171"/>
                    </a:lnTo>
                    <a:lnTo>
                      <a:pt x="5846" y="3109"/>
                    </a:lnTo>
                    <a:lnTo>
                      <a:pt x="5929" y="3006"/>
                    </a:lnTo>
                    <a:lnTo>
                      <a:pt x="5970" y="2903"/>
                    </a:lnTo>
                    <a:lnTo>
                      <a:pt x="5991" y="2800"/>
                    </a:lnTo>
                    <a:lnTo>
                      <a:pt x="6011" y="2677"/>
                    </a:lnTo>
                    <a:lnTo>
                      <a:pt x="6011" y="2574"/>
                    </a:lnTo>
                    <a:lnTo>
                      <a:pt x="5991" y="2450"/>
                    </a:lnTo>
                    <a:lnTo>
                      <a:pt x="5949" y="2327"/>
                    </a:lnTo>
                    <a:lnTo>
                      <a:pt x="5888" y="2203"/>
                    </a:lnTo>
                    <a:lnTo>
                      <a:pt x="5744" y="1956"/>
                    </a:lnTo>
                    <a:lnTo>
                      <a:pt x="5661" y="2018"/>
                    </a:lnTo>
                    <a:lnTo>
                      <a:pt x="5764" y="2203"/>
                    </a:lnTo>
                    <a:lnTo>
                      <a:pt x="5867" y="2409"/>
                    </a:lnTo>
                    <a:lnTo>
                      <a:pt x="5888" y="2533"/>
                    </a:lnTo>
                    <a:lnTo>
                      <a:pt x="5908" y="2636"/>
                    </a:lnTo>
                    <a:lnTo>
                      <a:pt x="5888" y="2759"/>
                    </a:lnTo>
                    <a:lnTo>
                      <a:pt x="5867" y="2862"/>
                    </a:lnTo>
                    <a:lnTo>
                      <a:pt x="5826" y="2944"/>
                    </a:lnTo>
                    <a:lnTo>
                      <a:pt x="5764" y="3027"/>
                    </a:lnTo>
                    <a:lnTo>
                      <a:pt x="5702" y="3109"/>
                    </a:lnTo>
                    <a:lnTo>
                      <a:pt x="5620" y="3171"/>
                    </a:lnTo>
                    <a:lnTo>
                      <a:pt x="5455" y="3253"/>
                    </a:lnTo>
                    <a:lnTo>
                      <a:pt x="5270" y="3294"/>
                    </a:lnTo>
                    <a:lnTo>
                      <a:pt x="5064" y="3315"/>
                    </a:lnTo>
                    <a:lnTo>
                      <a:pt x="4879" y="3315"/>
                    </a:lnTo>
                    <a:lnTo>
                      <a:pt x="4467" y="3253"/>
                    </a:lnTo>
                    <a:lnTo>
                      <a:pt x="3912" y="3150"/>
                    </a:lnTo>
                    <a:lnTo>
                      <a:pt x="3356" y="3047"/>
                    </a:lnTo>
                    <a:lnTo>
                      <a:pt x="2821" y="2883"/>
                    </a:lnTo>
                    <a:lnTo>
                      <a:pt x="2553" y="2800"/>
                    </a:lnTo>
                    <a:lnTo>
                      <a:pt x="2286" y="2677"/>
                    </a:lnTo>
                    <a:lnTo>
                      <a:pt x="2018" y="2553"/>
                    </a:lnTo>
                    <a:lnTo>
                      <a:pt x="1751" y="2389"/>
                    </a:lnTo>
                    <a:lnTo>
                      <a:pt x="1524" y="2224"/>
                    </a:lnTo>
                    <a:lnTo>
                      <a:pt x="1318" y="2039"/>
                    </a:lnTo>
                    <a:lnTo>
                      <a:pt x="1112" y="1833"/>
                    </a:lnTo>
                    <a:lnTo>
                      <a:pt x="968" y="1627"/>
                    </a:lnTo>
                    <a:lnTo>
                      <a:pt x="824" y="1421"/>
                    </a:lnTo>
                    <a:lnTo>
                      <a:pt x="701" y="1195"/>
                    </a:lnTo>
                    <a:lnTo>
                      <a:pt x="598" y="886"/>
                    </a:lnTo>
                    <a:lnTo>
                      <a:pt x="516" y="639"/>
                    </a:lnTo>
                    <a:lnTo>
                      <a:pt x="392" y="392"/>
                    </a:lnTo>
                    <a:lnTo>
                      <a:pt x="330" y="289"/>
                    </a:lnTo>
                    <a:lnTo>
                      <a:pt x="248" y="186"/>
                    </a:lnTo>
                    <a:lnTo>
                      <a:pt x="166" y="83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9"/>
              <p:cNvSpPr/>
              <p:nvPr/>
            </p:nvSpPr>
            <p:spPr>
              <a:xfrm>
                <a:off x="6267300" y="1235050"/>
                <a:ext cx="243425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9737" h="2018" extrusionOk="0">
                    <a:moveTo>
                      <a:pt x="7863" y="1"/>
                    </a:moveTo>
                    <a:lnTo>
                      <a:pt x="7555" y="21"/>
                    </a:lnTo>
                    <a:lnTo>
                      <a:pt x="7246" y="62"/>
                    </a:lnTo>
                    <a:lnTo>
                      <a:pt x="6917" y="103"/>
                    </a:lnTo>
                    <a:lnTo>
                      <a:pt x="6587" y="186"/>
                    </a:lnTo>
                    <a:lnTo>
                      <a:pt x="6258" y="268"/>
                    </a:lnTo>
                    <a:lnTo>
                      <a:pt x="5908" y="392"/>
                    </a:lnTo>
                    <a:lnTo>
                      <a:pt x="5558" y="515"/>
                    </a:lnTo>
                    <a:lnTo>
                      <a:pt x="5188" y="659"/>
                    </a:lnTo>
                    <a:lnTo>
                      <a:pt x="4817" y="803"/>
                    </a:lnTo>
                    <a:lnTo>
                      <a:pt x="4303" y="1050"/>
                    </a:lnTo>
                    <a:lnTo>
                      <a:pt x="3870" y="1256"/>
                    </a:lnTo>
                    <a:lnTo>
                      <a:pt x="3418" y="1441"/>
                    </a:lnTo>
                    <a:lnTo>
                      <a:pt x="2965" y="1627"/>
                    </a:lnTo>
                    <a:lnTo>
                      <a:pt x="2491" y="1771"/>
                    </a:lnTo>
                    <a:lnTo>
                      <a:pt x="2141" y="1853"/>
                    </a:lnTo>
                    <a:lnTo>
                      <a:pt x="1812" y="1894"/>
                    </a:lnTo>
                    <a:lnTo>
                      <a:pt x="1483" y="1915"/>
                    </a:lnTo>
                    <a:lnTo>
                      <a:pt x="1174" y="1915"/>
                    </a:lnTo>
                    <a:lnTo>
                      <a:pt x="865" y="1874"/>
                    </a:lnTo>
                    <a:lnTo>
                      <a:pt x="577" y="1812"/>
                    </a:lnTo>
                    <a:lnTo>
                      <a:pt x="310" y="1729"/>
                    </a:lnTo>
                    <a:lnTo>
                      <a:pt x="63" y="1606"/>
                    </a:lnTo>
                    <a:lnTo>
                      <a:pt x="1" y="1709"/>
                    </a:lnTo>
                    <a:lnTo>
                      <a:pt x="330" y="1853"/>
                    </a:lnTo>
                    <a:lnTo>
                      <a:pt x="659" y="1956"/>
                    </a:lnTo>
                    <a:lnTo>
                      <a:pt x="1030" y="1997"/>
                    </a:lnTo>
                    <a:lnTo>
                      <a:pt x="1400" y="2018"/>
                    </a:lnTo>
                    <a:lnTo>
                      <a:pt x="1668" y="2018"/>
                    </a:lnTo>
                    <a:lnTo>
                      <a:pt x="1956" y="1997"/>
                    </a:lnTo>
                    <a:lnTo>
                      <a:pt x="2224" y="1935"/>
                    </a:lnTo>
                    <a:lnTo>
                      <a:pt x="2512" y="1874"/>
                    </a:lnTo>
                    <a:lnTo>
                      <a:pt x="2985" y="1729"/>
                    </a:lnTo>
                    <a:lnTo>
                      <a:pt x="3459" y="1544"/>
                    </a:lnTo>
                    <a:lnTo>
                      <a:pt x="3912" y="1359"/>
                    </a:lnTo>
                    <a:lnTo>
                      <a:pt x="4344" y="1153"/>
                    </a:lnTo>
                    <a:lnTo>
                      <a:pt x="4858" y="906"/>
                    </a:lnTo>
                    <a:lnTo>
                      <a:pt x="5229" y="762"/>
                    </a:lnTo>
                    <a:lnTo>
                      <a:pt x="5599" y="618"/>
                    </a:lnTo>
                    <a:lnTo>
                      <a:pt x="5949" y="495"/>
                    </a:lnTo>
                    <a:lnTo>
                      <a:pt x="6279" y="392"/>
                    </a:lnTo>
                    <a:lnTo>
                      <a:pt x="6608" y="289"/>
                    </a:lnTo>
                    <a:lnTo>
                      <a:pt x="6937" y="227"/>
                    </a:lnTo>
                    <a:lnTo>
                      <a:pt x="7246" y="165"/>
                    </a:lnTo>
                    <a:lnTo>
                      <a:pt x="7555" y="124"/>
                    </a:lnTo>
                    <a:lnTo>
                      <a:pt x="7843" y="103"/>
                    </a:lnTo>
                    <a:lnTo>
                      <a:pt x="8131" y="103"/>
                    </a:lnTo>
                    <a:lnTo>
                      <a:pt x="8419" y="124"/>
                    </a:lnTo>
                    <a:lnTo>
                      <a:pt x="8687" y="165"/>
                    </a:lnTo>
                    <a:lnTo>
                      <a:pt x="8954" y="206"/>
                    </a:lnTo>
                    <a:lnTo>
                      <a:pt x="9201" y="289"/>
                    </a:lnTo>
                    <a:lnTo>
                      <a:pt x="9448" y="371"/>
                    </a:lnTo>
                    <a:lnTo>
                      <a:pt x="9695" y="474"/>
                    </a:lnTo>
                    <a:lnTo>
                      <a:pt x="9736" y="371"/>
                    </a:lnTo>
                    <a:lnTo>
                      <a:pt x="9489" y="268"/>
                    </a:lnTo>
                    <a:lnTo>
                      <a:pt x="9242" y="186"/>
                    </a:lnTo>
                    <a:lnTo>
                      <a:pt x="8975" y="103"/>
                    </a:lnTo>
                    <a:lnTo>
                      <a:pt x="8707" y="62"/>
                    </a:lnTo>
                    <a:lnTo>
                      <a:pt x="8440" y="21"/>
                    </a:lnTo>
                    <a:lnTo>
                      <a:pt x="81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9"/>
              <p:cNvSpPr/>
              <p:nvPr/>
            </p:nvSpPr>
            <p:spPr>
              <a:xfrm>
                <a:off x="6519450" y="1654425"/>
                <a:ext cx="251125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0045" h="8872" extrusionOk="0">
                    <a:moveTo>
                      <a:pt x="42" y="0"/>
                    </a:moveTo>
                    <a:lnTo>
                      <a:pt x="0" y="103"/>
                    </a:lnTo>
                    <a:lnTo>
                      <a:pt x="412" y="289"/>
                    </a:lnTo>
                    <a:lnTo>
                      <a:pt x="783" y="494"/>
                    </a:lnTo>
                    <a:lnTo>
                      <a:pt x="1174" y="721"/>
                    </a:lnTo>
                    <a:lnTo>
                      <a:pt x="1523" y="968"/>
                    </a:lnTo>
                    <a:lnTo>
                      <a:pt x="1894" y="1235"/>
                    </a:lnTo>
                    <a:lnTo>
                      <a:pt x="2223" y="1503"/>
                    </a:lnTo>
                    <a:lnTo>
                      <a:pt x="2553" y="1791"/>
                    </a:lnTo>
                    <a:lnTo>
                      <a:pt x="2882" y="2100"/>
                    </a:lnTo>
                    <a:lnTo>
                      <a:pt x="3191" y="2429"/>
                    </a:lnTo>
                    <a:lnTo>
                      <a:pt x="3479" y="2758"/>
                    </a:lnTo>
                    <a:lnTo>
                      <a:pt x="3746" y="3088"/>
                    </a:lnTo>
                    <a:lnTo>
                      <a:pt x="3993" y="3458"/>
                    </a:lnTo>
                    <a:lnTo>
                      <a:pt x="4240" y="3829"/>
                    </a:lnTo>
                    <a:lnTo>
                      <a:pt x="4467" y="4199"/>
                    </a:lnTo>
                    <a:lnTo>
                      <a:pt x="4673" y="4590"/>
                    </a:lnTo>
                    <a:lnTo>
                      <a:pt x="4858" y="4981"/>
                    </a:lnTo>
                    <a:lnTo>
                      <a:pt x="4858" y="5002"/>
                    </a:lnTo>
                    <a:lnTo>
                      <a:pt x="4961" y="5208"/>
                    </a:lnTo>
                    <a:lnTo>
                      <a:pt x="5023" y="5290"/>
                    </a:lnTo>
                    <a:lnTo>
                      <a:pt x="5105" y="5372"/>
                    </a:lnTo>
                    <a:lnTo>
                      <a:pt x="5167" y="5414"/>
                    </a:lnTo>
                    <a:lnTo>
                      <a:pt x="5249" y="5455"/>
                    </a:lnTo>
                    <a:lnTo>
                      <a:pt x="5434" y="5496"/>
                    </a:lnTo>
                    <a:lnTo>
                      <a:pt x="5784" y="5496"/>
                    </a:lnTo>
                    <a:lnTo>
                      <a:pt x="5825" y="5475"/>
                    </a:lnTo>
                    <a:lnTo>
                      <a:pt x="6196" y="5475"/>
                    </a:lnTo>
                    <a:lnTo>
                      <a:pt x="6402" y="5496"/>
                    </a:lnTo>
                    <a:lnTo>
                      <a:pt x="6607" y="5517"/>
                    </a:lnTo>
                    <a:lnTo>
                      <a:pt x="6834" y="5578"/>
                    </a:lnTo>
                    <a:lnTo>
                      <a:pt x="7040" y="5640"/>
                    </a:lnTo>
                    <a:lnTo>
                      <a:pt x="7245" y="5743"/>
                    </a:lnTo>
                    <a:lnTo>
                      <a:pt x="7451" y="5866"/>
                    </a:lnTo>
                    <a:lnTo>
                      <a:pt x="7616" y="5990"/>
                    </a:lnTo>
                    <a:lnTo>
                      <a:pt x="7760" y="6155"/>
                    </a:lnTo>
                    <a:lnTo>
                      <a:pt x="7904" y="6319"/>
                    </a:lnTo>
                    <a:lnTo>
                      <a:pt x="8028" y="6504"/>
                    </a:lnTo>
                    <a:lnTo>
                      <a:pt x="8254" y="6875"/>
                    </a:lnTo>
                    <a:lnTo>
                      <a:pt x="8460" y="7287"/>
                    </a:lnTo>
                    <a:lnTo>
                      <a:pt x="8686" y="7698"/>
                    </a:lnTo>
                    <a:lnTo>
                      <a:pt x="8913" y="8089"/>
                    </a:lnTo>
                    <a:lnTo>
                      <a:pt x="9057" y="8275"/>
                    </a:lnTo>
                    <a:lnTo>
                      <a:pt x="9201" y="8439"/>
                    </a:lnTo>
                    <a:lnTo>
                      <a:pt x="9366" y="8604"/>
                    </a:lnTo>
                    <a:lnTo>
                      <a:pt x="9530" y="8727"/>
                    </a:lnTo>
                    <a:lnTo>
                      <a:pt x="9263" y="8686"/>
                    </a:lnTo>
                    <a:lnTo>
                      <a:pt x="9016" y="8624"/>
                    </a:lnTo>
                    <a:lnTo>
                      <a:pt x="8769" y="8542"/>
                    </a:lnTo>
                    <a:lnTo>
                      <a:pt x="8522" y="8419"/>
                    </a:lnTo>
                    <a:lnTo>
                      <a:pt x="8295" y="8275"/>
                    </a:lnTo>
                    <a:lnTo>
                      <a:pt x="8069" y="8131"/>
                    </a:lnTo>
                    <a:lnTo>
                      <a:pt x="7863" y="7945"/>
                    </a:lnTo>
                    <a:lnTo>
                      <a:pt x="7678" y="7760"/>
                    </a:lnTo>
                    <a:lnTo>
                      <a:pt x="7513" y="7534"/>
                    </a:lnTo>
                    <a:lnTo>
                      <a:pt x="7348" y="7307"/>
                    </a:lnTo>
                    <a:lnTo>
                      <a:pt x="7163" y="7040"/>
                    </a:lnTo>
                    <a:lnTo>
                      <a:pt x="6937" y="6772"/>
                    </a:lnTo>
                    <a:lnTo>
                      <a:pt x="6813" y="6649"/>
                    </a:lnTo>
                    <a:lnTo>
                      <a:pt x="6690" y="6546"/>
                    </a:lnTo>
                    <a:lnTo>
                      <a:pt x="6546" y="6443"/>
                    </a:lnTo>
                    <a:lnTo>
                      <a:pt x="6402" y="6360"/>
                    </a:lnTo>
                    <a:lnTo>
                      <a:pt x="6258" y="6319"/>
                    </a:lnTo>
                    <a:lnTo>
                      <a:pt x="6113" y="6278"/>
                    </a:lnTo>
                    <a:lnTo>
                      <a:pt x="5969" y="6257"/>
                    </a:lnTo>
                    <a:lnTo>
                      <a:pt x="5825" y="6257"/>
                    </a:lnTo>
                    <a:lnTo>
                      <a:pt x="5599" y="6319"/>
                    </a:lnTo>
                    <a:lnTo>
                      <a:pt x="5393" y="6402"/>
                    </a:lnTo>
                    <a:lnTo>
                      <a:pt x="5146" y="6484"/>
                    </a:lnTo>
                    <a:lnTo>
                      <a:pt x="5043" y="6504"/>
                    </a:lnTo>
                    <a:lnTo>
                      <a:pt x="4920" y="6525"/>
                    </a:lnTo>
                    <a:lnTo>
                      <a:pt x="4817" y="6525"/>
                    </a:lnTo>
                    <a:lnTo>
                      <a:pt x="4714" y="6504"/>
                    </a:lnTo>
                    <a:lnTo>
                      <a:pt x="4611" y="6463"/>
                    </a:lnTo>
                    <a:lnTo>
                      <a:pt x="4508" y="6422"/>
                    </a:lnTo>
                    <a:lnTo>
                      <a:pt x="4302" y="6299"/>
                    </a:lnTo>
                    <a:lnTo>
                      <a:pt x="4076" y="6113"/>
                    </a:lnTo>
                    <a:lnTo>
                      <a:pt x="3808" y="5805"/>
                    </a:lnTo>
                    <a:lnTo>
                      <a:pt x="3561" y="5496"/>
                    </a:lnTo>
                    <a:lnTo>
                      <a:pt x="3335" y="5146"/>
                    </a:lnTo>
                    <a:lnTo>
                      <a:pt x="3108" y="4817"/>
                    </a:lnTo>
                    <a:lnTo>
                      <a:pt x="2820" y="4364"/>
                    </a:lnTo>
                    <a:lnTo>
                      <a:pt x="2511" y="3932"/>
                    </a:lnTo>
                    <a:lnTo>
                      <a:pt x="2244" y="3623"/>
                    </a:lnTo>
                    <a:lnTo>
                      <a:pt x="1976" y="3376"/>
                    </a:lnTo>
                    <a:lnTo>
                      <a:pt x="1688" y="3150"/>
                    </a:lnTo>
                    <a:lnTo>
                      <a:pt x="1379" y="2985"/>
                    </a:lnTo>
                    <a:lnTo>
                      <a:pt x="1091" y="2861"/>
                    </a:lnTo>
                    <a:lnTo>
                      <a:pt x="927" y="2820"/>
                    </a:lnTo>
                    <a:lnTo>
                      <a:pt x="783" y="2779"/>
                    </a:lnTo>
                    <a:lnTo>
                      <a:pt x="638" y="2758"/>
                    </a:lnTo>
                    <a:lnTo>
                      <a:pt x="474" y="2758"/>
                    </a:lnTo>
                    <a:lnTo>
                      <a:pt x="330" y="2779"/>
                    </a:lnTo>
                    <a:lnTo>
                      <a:pt x="186" y="2800"/>
                    </a:lnTo>
                    <a:lnTo>
                      <a:pt x="206" y="2903"/>
                    </a:lnTo>
                    <a:lnTo>
                      <a:pt x="412" y="2882"/>
                    </a:lnTo>
                    <a:lnTo>
                      <a:pt x="597" y="2861"/>
                    </a:lnTo>
                    <a:lnTo>
                      <a:pt x="803" y="2882"/>
                    </a:lnTo>
                    <a:lnTo>
                      <a:pt x="988" y="2944"/>
                    </a:lnTo>
                    <a:lnTo>
                      <a:pt x="1153" y="2985"/>
                    </a:lnTo>
                    <a:lnTo>
                      <a:pt x="1318" y="3067"/>
                    </a:lnTo>
                    <a:lnTo>
                      <a:pt x="1482" y="3150"/>
                    </a:lnTo>
                    <a:lnTo>
                      <a:pt x="1647" y="3252"/>
                    </a:lnTo>
                    <a:lnTo>
                      <a:pt x="1915" y="3458"/>
                    </a:lnTo>
                    <a:lnTo>
                      <a:pt x="2141" y="3664"/>
                    </a:lnTo>
                    <a:lnTo>
                      <a:pt x="2306" y="3849"/>
                    </a:lnTo>
                    <a:lnTo>
                      <a:pt x="2429" y="4014"/>
                    </a:lnTo>
                    <a:lnTo>
                      <a:pt x="2738" y="4426"/>
                    </a:lnTo>
                    <a:lnTo>
                      <a:pt x="3026" y="4878"/>
                    </a:lnTo>
                    <a:lnTo>
                      <a:pt x="3252" y="5228"/>
                    </a:lnTo>
                    <a:lnTo>
                      <a:pt x="3479" y="5558"/>
                    </a:lnTo>
                    <a:lnTo>
                      <a:pt x="3726" y="5887"/>
                    </a:lnTo>
                    <a:lnTo>
                      <a:pt x="3993" y="6175"/>
                    </a:lnTo>
                    <a:lnTo>
                      <a:pt x="4240" y="6381"/>
                    </a:lnTo>
                    <a:lnTo>
                      <a:pt x="4467" y="6525"/>
                    </a:lnTo>
                    <a:lnTo>
                      <a:pt x="4590" y="6566"/>
                    </a:lnTo>
                    <a:lnTo>
                      <a:pt x="4693" y="6607"/>
                    </a:lnTo>
                    <a:lnTo>
                      <a:pt x="4817" y="6628"/>
                    </a:lnTo>
                    <a:lnTo>
                      <a:pt x="5064" y="6628"/>
                    </a:lnTo>
                    <a:lnTo>
                      <a:pt x="5187" y="6587"/>
                    </a:lnTo>
                    <a:lnTo>
                      <a:pt x="5434" y="6504"/>
                    </a:lnTo>
                    <a:lnTo>
                      <a:pt x="5640" y="6422"/>
                    </a:lnTo>
                    <a:lnTo>
                      <a:pt x="5846" y="6381"/>
                    </a:lnTo>
                    <a:lnTo>
                      <a:pt x="5969" y="6360"/>
                    </a:lnTo>
                    <a:lnTo>
                      <a:pt x="6093" y="6381"/>
                    </a:lnTo>
                    <a:lnTo>
                      <a:pt x="6237" y="6422"/>
                    </a:lnTo>
                    <a:lnTo>
                      <a:pt x="6360" y="6463"/>
                    </a:lnTo>
                    <a:lnTo>
                      <a:pt x="6484" y="6546"/>
                    </a:lnTo>
                    <a:lnTo>
                      <a:pt x="6628" y="6628"/>
                    </a:lnTo>
                    <a:lnTo>
                      <a:pt x="6751" y="6731"/>
                    </a:lnTo>
                    <a:lnTo>
                      <a:pt x="6875" y="6854"/>
                    </a:lnTo>
                    <a:lnTo>
                      <a:pt x="7081" y="7101"/>
                    </a:lnTo>
                    <a:lnTo>
                      <a:pt x="7266" y="7369"/>
                    </a:lnTo>
                    <a:lnTo>
                      <a:pt x="7431" y="7595"/>
                    </a:lnTo>
                    <a:lnTo>
                      <a:pt x="7595" y="7822"/>
                    </a:lnTo>
                    <a:lnTo>
                      <a:pt x="7822" y="8048"/>
                    </a:lnTo>
                    <a:lnTo>
                      <a:pt x="8048" y="8254"/>
                    </a:lnTo>
                    <a:lnTo>
                      <a:pt x="8316" y="8419"/>
                    </a:lnTo>
                    <a:lnTo>
                      <a:pt x="8583" y="8563"/>
                    </a:lnTo>
                    <a:lnTo>
                      <a:pt x="8872" y="8686"/>
                    </a:lnTo>
                    <a:lnTo>
                      <a:pt x="9160" y="8769"/>
                    </a:lnTo>
                    <a:lnTo>
                      <a:pt x="9468" y="8830"/>
                    </a:lnTo>
                    <a:lnTo>
                      <a:pt x="9777" y="8851"/>
                    </a:lnTo>
                    <a:lnTo>
                      <a:pt x="10045" y="8871"/>
                    </a:lnTo>
                    <a:lnTo>
                      <a:pt x="9798" y="8748"/>
                    </a:lnTo>
                    <a:lnTo>
                      <a:pt x="9592" y="8645"/>
                    </a:lnTo>
                    <a:lnTo>
                      <a:pt x="9386" y="8501"/>
                    </a:lnTo>
                    <a:lnTo>
                      <a:pt x="9221" y="8316"/>
                    </a:lnTo>
                    <a:lnTo>
                      <a:pt x="9077" y="8131"/>
                    </a:lnTo>
                    <a:lnTo>
                      <a:pt x="8933" y="7925"/>
                    </a:lnTo>
                    <a:lnTo>
                      <a:pt x="8810" y="7698"/>
                    </a:lnTo>
                    <a:lnTo>
                      <a:pt x="8563" y="7225"/>
                    </a:lnTo>
                    <a:lnTo>
                      <a:pt x="8357" y="6834"/>
                    </a:lnTo>
                    <a:lnTo>
                      <a:pt x="8110" y="6443"/>
                    </a:lnTo>
                    <a:lnTo>
                      <a:pt x="7986" y="6257"/>
                    </a:lnTo>
                    <a:lnTo>
                      <a:pt x="7842" y="6072"/>
                    </a:lnTo>
                    <a:lnTo>
                      <a:pt x="7678" y="5908"/>
                    </a:lnTo>
                    <a:lnTo>
                      <a:pt x="7513" y="5784"/>
                    </a:lnTo>
                    <a:lnTo>
                      <a:pt x="7307" y="5640"/>
                    </a:lnTo>
                    <a:lnTo>
                      <a:pt x="7081" y="5537"/>
                    </a:lnTo>
                    <a:lnTo>
                      <a:pt x="6854" y="5475"/>
                    </a:lnTo>
                    <a:lnTo>
                      <a:pt x="6649" y="5414"/>
                    </a:lnTo>
                    <a:lnTo>
                      <a:pt x="6422" y="5372"/>
                    </a:lnTo>
                    <a:lnTo>
                      <a:pt x="5784" y="5372"/>
                    </a:lnTo>
                    <a:lnTo>
                      <a:pt x="5599" y="5393"/>
                    </a:lnTo>
                    <a:lnTo>
                      <a:pt x="5455" y="5393"/>
                    </a:lnTo>
                    <a:lnTo>
                      <a:pt x="5290" y="5352"/>
                    </a:lnTo>
                    <a:lnTo>
                      <a:pt x="5228" y="5331"/>
                    </a:lnTo>
                    <a:lnTo>
                      <a:pt x="5167" y="5290"/>
                    </a:lnTo>
                    <a:lnTo>
                      <a:pt x="5105" y="5208"/>
                    </a:lnTo>
                    <a:lnTo>
                      <a:pt x="5043" y="5146"/>
                    </a:lnTo>
                    <a:lnTo>
                      <a:pt x="4961" y="4961"/>
                    </a:lnTo>
                    <a:lnTo>
                      <a:pt x="4940" y="4940"/>
                    </a:lnTo>
                    <a:lnTo>
                      <a:pt x="4755" y="4549"/>
                    </a:lnTo>
                    <a:lnTo>
                      <a:pt x="4549" y="4158"/>
                    </a:lnTo>
                    <a:lnTo>
                      <a:pt x="4323" y="3767"/>
                    </a:lnTo>
                    <a:lnTo>
                      <a:pt x="4096" y="3397"/>
                    </a:lnTo>
                    <a:lnTo>
                      <a:pt x="3829" y="3026"/>
                    </a:lnTo>
                    <a:lnTo>
                      <a:pt x="3561" y="2676"/>
                    </a:lnTo>
                    <a:lnTo>
                      <a:pt x="3252" y="2347"/>
                    </a:lnTo>
                    <a:lnTo>
                      <a:pt x="2964" y="2017"/>
                    </a:lnTo>
                    <a:lnTo>
                      <a:pt x="2635" y="1709"/>
                    </a:lnTo>
                    <a:lnTo>
                      <a:pt x="2306" y="1421"/>
                    </a:lnTo>
                    <a:lnTo>
                      <a:pt x="1956" y="1153"/>
                    </a:lnTo>
                    <a:lnTo>
                      <a:pt x="1585" y="885"/>
                    </a:lnTo>
                    <a:lnTo>
                      <a:pt x="1215" y="638"/>
                    </a:lnTo>
                    <a:lnTo>
                      <a:pt x="844" y="412"/>
                    </a:lnTo>
                    <a:lnTo>
                      <a:pt x="453" y="20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9"/>
              <p:cNvSpPr/>
              <p:nvPr/>
            </p:nvSpPr>
            <p:spPr>
              <a:xfrm>
                <a:off x="6288400" y="1611200"/>
                <a:ext cx="60225" cy="24752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9901" extrusionOk="0">
                    <a:moveTo>
                      <a:pt x="104" y="0"/>
                    </a:moveTo>
                    <a:lnTo>
                      <a:pt x="1" y="42"/>
                    </a:lnTo>
                    <a:lnTo>
                      <a:pt x="186" y="638"/>
                    </a:lnTo>
                    <a:lnTo>
                      <a:pt x="330" y="1235"/>
                    </a:lnTo>
                    <a:lnTo>
                      <a:pt x="474" y="1832"/>
                    </a:lnTo>
                    <a:lnTo>
                      <a:pt x="577" y="2450"/>
                    </a:lnTo>
                    <a:lnTo>
                      <a:pt x="680" y="3067"/>
                    </a:lnTo>
                    <a:lnTo>
                      <a:pt x="762" y="3685"/>
                    </a:lnTo>
                    <a:lnTo>
                      <a:pt x="845" y="4302"/>
                    </a:lnTo>
                    <a:lnTo>
                      <a:pt x="886" y="4920"/>
                    </a:lnTo>
                    <a:lnTo>
                      <a:pt x="968" y="6175"/>
                    </a:lnTo>
                    <a:lnTo>
                      <a:pt x="1009" y="7431"/>
                    </a:lnTo>
                    <a:lnTo>
                      <a:pt x="1009" y="8666"/>
                    </a:lnTo>
                    <a:lnTo>
                      <a:pt x="989" y="9880"/>
                    </a:lnTo>
                    <a:lnTo>
                      <a:pt x="1112" y="9901"/>
                    </a:lnTo>
                    <a:lnTo>
                      <a:pt x="1112" y="8789"/>
                    </a:lnTo>
                    <a:lnTo>
                      <a:pt x="1112" y="7678"/>
                    </a:lnTo>
                    <a:lnTo>
                      <a:pt x="1092" y="6566"/>
                    </a:lnTo>
                    <a:lnTo>
                      <a:pt x="1030" y="5455"/>
                    </a:lnTo>
                    <a:lnTo>
                      <a:pt x="948" y="4323"/>
                    </a:lnTo>
                    <a:lnTo>
                      <a:pt x="824" y="3211"/>
                    </a:lnTo>
                    <a:lnTo>
                      <a:pt x="721" y="2676"/>
                    </a:lnTo>
                    <a:lnTo>
                      <a:pt x="639" y="2120"/>
                    </a:lnTo>
                    <a:lnTo>
                      <a:pt x="515" y="1565"/>
                    </a:lnTo>
                    <a:lnTo>
                      <a:pt x="392" y="1030"/>
                    </a:lnTo>
                    <a:lnTo>
                      <a:pt x="762" y="2079"/>
                    </a:lnTo>
                    <a:lnTo>
                      <a:pt x="1092" y="3129"/>
                    </a:lnTo>
                    <a:lnTo>
                      <a:pt x="1400" y="4199"/>
                    </a:lnTo>
                    <a:lnTo>
                      <a:pt x="1647" y="5270"/>
                    </a:lnTo>
                    <a:lnTo>
                      <a:pt x="1874" y="6360"/>
                    </a:lnTo>
                    <a:lnTo>
                      <a:pt x="2038" y="7451"/>
                    </a:lnTo>
                    <a:lnTo>
                      <a:pt x="2182" y="8563"/>
                    </a:lnTo>
                    <a:lnTo>
                      <a:pt x="2285" y="9674"/>
                    </a:lnTo>
                    <a:lnTo>
                      <a:pt x="2409" y="9654"/>
                    </a:lnTo>
                    <a:lnTo>
                      <a:pt x="2285" y="8419"/>
                    </a:lnTo>
                    <a:lnTo>
                      <a:pt x="2121" y="7184"/>
                    </a:lnTo>
                    <a:lnTo>
                      <a:pt x="1894" y="5949"/>
                    </a:lnTo>
                    <a:lnTo>
                      <a:pt x="1627" y="4734"/>
                    </a:lnTo>
                    <a:lnTo>
                      <a:pt x="1318" y="3541"/>
                    </a:lnTo>
                    <a:lnTo>
                      <a:pt x="968" y="2347"/>
                    </a:lnTo>
                    <a:lnTo>
                      <a:pt x="556" y="117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9"/>
              <p:cNvSpPr/>
              <p:nvPr/>
            </p:nvSpPr>
            <p:spPr>
              <a:xfrm>
                <a:off x="6315175" y="1267475"/>
                <a:ext cx="121450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6443" extrusionOk="0">
                    <a:moveTo>
                      <a:pt x="3170" y="3252"/>
                    </a:moveTo>
                    <a:lnTo>
                      <a:pt x="3190" y="3273"/>
                    </a:lnTo>
                    <a:lnTo>
                      <a:pt x="3108" y="3273"/>
                    </a:lnTo>
                    <a:lnTo>
                      <a:pt x="3149" y="3252"/>
                    </a:lnTo>
                    <a:close/>
                    <a:moveTo>
                      <a:pt x="4796" y="0"/>
                    </a:moveTo>
                    <a:lnTo>
                      <a:pt x="4405" y="371"/>
                    </a:lnTo>
                    <a:lnTo>
                      <a:pt x="4034" y="762"/>
                    </a:lnTo>
                    <a:lnTo>
                      <a:pt x="3684" y="1173"/>
                    </a:lnTo>
                    <a:lnTo>
                      <a:pt x="3334" y="1585"/>
                    </a:lnTo>
                    <a:lnTo>
                      <a:pt x="2696" y="2450"/>
                    </a:lnTo>
                    <a:lnTo>
                      <a:pt x="2079" y="3314"/>
                    </a:lnTo>
                    <a:lnTo>
                      <a:pt x="350" y="5722"/>
                    </a:lnTo>
                    <a:lnTo>
                      <a:pt x="247" y="5866"/>
                    </a:lnTo>
                    <a:lnTo>
                      <a:pt x="144" y="6010"/>
                    </a:lnTo>
                    <a:lnTo>
                      <a:pt x="62" y="6175"/>
                    </a:lnTo>
                    <a:lnTo>
                      <a:pt x="21" y="6360"/>
                    </a:lnTo>
                    <a:lnTo>
                      <a:pt x="0" y="6443"/>
                    </a:lnTo>
                    <a:lnTo>
                      <a:pt x="82" y="6422"/>
                    </a:lnTo>
                    <a:lnTo>
                      <a:pt x="309" y="6319"/>
                    </a:lnTo>
                    <a:lnTo>
                      <a:pt x="535" y="6216"/>
                    </a:lnTo>
                    <a:lnTo>
                      <a:pt x="741" y="6072"/>
                    </a:lnTo>
                    <a:lnTo>
                      <a:pt x="967" y="5928"/>
                    </a:lnTo>
                    <a:lnTo>
                      <a:pt x="1173" y="5743"/>
                    </a:lnTo>
                    <a:lnTo>
                      <a:pt x="1400" y="5558"/>
                    </a:lnTo>
                    <a:lnTo>
                      <a:pt x="1605" y="5331"/>
                    </a:lnTo>
                    <a:lnTo>
                      <a:pt x="1811" y="5084"/>
                    </a:lnTo>
                    <a:lnTo>
                      <a:pt x="2182" y="4590"/>
                    </a:lnTo>
                    <a:lnTo>
                      <a:pt x="2511" y="4096"/>
                    </a:lnTo>
                    <a:lnTo>
                      <a:pt x="2799" y="3705"/>
                    </a:lnTo>
                    <a:lnTo>
                      <a:pt x="3067" y="3314"/>
                    </a:lnTo>
                    <a:lnTo>
                      <a:pt x="3087" y="3293"/>
                    </a:lnTo>
                    <a:lnTo>
                      <a:pt x="3108" y="3335"/>
                    </a:lnTo>
                    <a:lnTo>
                      <a:pt x="3149" y="3355"/>
                    </a:lnTo>
                    <a:lnTo>
                      <a:pt x="3190" y="3335"/>
                    </a:lnTo>
                    <a:lnTo>
                      <a:pt x="3211" y="3314"/>
                    </a:lnTo>
                    <a:lnTo>
                      <a:pt x="3252" y="3252"/>
                    </a:lnTo>
                    <a:lnTo>
                      <a:pt x="3252" y="3211"/>
                    </a:lnTo>
                    <a:lnTo>
                      <a:pt x="3211" y="3170"/>
                    </a:lnTo>
                    <a:lnTo>
                      <a:pt x="3149" y="3149"/>
                    </a:lnTo>
                    <a:lnTo>
                      <a:pt x="3108" y="3149"/>
                    </a:lnTo>
                    <a:lnTo>
                      <a:pt x="3046" y="3191"/>
                    </a:lnTo>
                    <a:lnTo>
                      <a:pt x="2985" y="3252"/>
                    </a:lnTo>
                    <a:lnTo>
                      <a:pt x="2696" y="3643"/>
                    </a:lnTo>
                    <a:lnTo>
                      <a:pt x="2429" y="4034"/>
                    </a:lnTo>
                    <a:lnTo>
                      <a:pt x="2079" y="4528"/>
                    </a:lnTo>
                    <a:lnTo>
                      <a:pt x="1729" y="5022"/>
                    </a:lnTo>
                    <a:lnTo>
                      <a:pt x="1523" y="5249"/>
                    </a:lnTo>
                    <a:lnTo>
                      <a:pt x="1338" y="5455"/>
                    </a:lnTo>
                    <a:lnTo>
                      <a:pt x="1153" y="5640"/>
                    </a:lnTo>
                    <a:lnTo>
                      <a:pt x="947" y="5805"/>
                    </a:lnTo>
                    <a:lnTo>
                      <a:pt x="762" y="5949"/>
                    </a:lnTo>
                    <a:lnTo>
                      <a:pt x="556" y="6072"/>
                    </a:lnTo>
                    <a:lnTo>
                      <a:pt x="350" y="6196"/>
                    </a:lnTo>
                    <a:lnTo>
                      <a:pt x="144" y="6278"/>
                    </a:lnTo>
                    <a:lnTo>
                      <a:pt x="206" y="6134"/>
                    </a:lnTo>
                    <a:lnTo>
                      <a:pt x="268" y="6010"/>
                    </a:lnTo>
                    <a:lnTo>
                      <a:pt x="432" y="5784"/>
                    </a:lnTo>
                    <a:lnTo>
                      <a:pt x="2161" y="3376"/>
                    </a:lnTo>
                    <a:lnTo>
                      <a:pt x="2779" y="2511"/>
                    </a:lnTo>
                    <a:lnTo>
                      <a:pt x="3417" y="1667"/>
                    </a:lnTo>
                    <a:lnTo>
                      <a:pt x="3767" y="1235"/>
                    </a:lnTo>
                    <a:lnTo>
                      <a:pt x="4117" y="844"/>
                    </a:lnTo>
                    <a:lnTo>
                      <a:pt x="4487" y="453"/>
                    </a:lnTo>
                    <a:lnTo>
                      <a:pt x="4858" y="62"/>
                    </a:lnTo>
                    <a:lnTo>
                      <a:pt x="4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9"/>
              <p:cNvSpPr/>
              <p:nvPr/>
            </p:nvSpPr>
            <p:spPr>
              <a:xfrm>
                <a:off x="6289950" y="1336425"/>
                <a:ext cx="1554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217" h="8007" extrusionOk="0">
                    <a:moveTo>
                      <a:pt x="6155" y="0"/>
                    </a:moveTo>
                    <a:lnTo>
                      <a:pt x="5784" y="288"/>
                    </a:lnTo>
                    <a:lnTo>
                      <a:pt x="5434" y="556"/>
                    </a:lnTo>
                    <a:lnTo>
                      <a:pt x="5105" y="844"/>
                    </a:lnTo>
                    <a:lnTo>
                      <a:pt x="4796" y="1112"/>
                    </a:lnTo>
                    <a:lnTo>
                      <a:pt x="4508" y="1400"/>
                    </a:lnTo>
                    <a:lnTo>
                      <a:pt x="4241" y="1688"/>
                    </a:lnTo>
                    <a:lnTo>
                      <a:pt x="3994" y="1976"/>
                    </a:lnTo>
                    <a:lnTo>
                      <a:pt x="3788" y="2264"/>
                    </a:lnTo>
                    <a:lnTo>
                      <a:pt x="3582" y="2573"/>
                    </a:lnTo>
                    <a:lnTo>
                      <a:pt x="3397" y="2861"/>
                    </a:lnTo>
                    <a:lnTo>
                      <a:pt x="3232" y="3170"/>
                    </a:lnTo>
                    <a:lnTo>
                      <a:pt x="3088" y="3479"/>
                    </a:lnTo>
                    <a:lnTo>
                      <a:pt x="2964" y="3767"/>
                    </a:lnTo>
                    <a:lnTo>
                      <a:pt x="2861" y="4076"/>
                    </a:lnTo>
                    <a:lnTo>
                      <a:pt x="2779" y="4384"/>
                    </a:lnTo>
                    <a:lnTo>
                      <a:pt x="2717" y="4714"/>
                    </a:lnTo>
                    <a:lnTo>
                      <a:pt x="2676" y="5022"/>
                    </a:lnTo>
                    <a:lnTo>
                      <a:pt x="2635" y="5372"/>
                    </a:lnTo>
                    <a:lnTo>
                      <a:pt x="2594" y="5558"/>
                    </a:lnTo>
                    <a:lnTo>
                      <a:pt x="2553" y="5722"/>
                    </a:lnTo>
                    <a:lnTo>
                      <a:pt x="2470" y="5928"/>
                    </a:lnTo>
                    <a:lnTo>
                      <a:pt x="2388" y="6113"/>
                    </a:lnTo>
                    <a:lnTo>
                      <a:pt x="2285" y="6299"/>
                    </a:lnTo>
                    <a:lnTo>
                      <a:pt x="2162" y="6463"/>
                    </a:lnTo>
                    <a:lnTo>
                      <a:pt x="2018" y="6628"/>
                    </a:lnTo>
                    <a:lnTo>
                      <a:pt x="1873" y="6772"/>
                    </a:lnTo>
                    <a:lnTo>
                      <a:pt x="1709" y="6916"/>
                    </a:lnTo>
                    <a:lnTo>
                      <a:pt x="1544" y="7040"/>
                    </a:lnTo>
                    <a:lnTo>
                      <a:pt x="1174" y="7287"/>
                    </a:lnTo>
                    <a:lnTo>
                      <a:pt x="803" y="7513"/>
                    </a:lnTo>
                    <a:lnTo>
                      <a:pt x="392" y="7719"/>
                    </a:lnTo>
                    <a:lnTo>
                      <a:pt x="0" y="7904"/>
                    </a:lnTo>
                    <a:lnTo>
                      <a:pt x="42" y="8007"/>
                    </a:lnTo>
                    <a:lnTo>
                      <a:pt x="453" y="7801"/>
                    </a:lnTo>
                    <a:lnTo>
                      <a:pt x="865" y="7595"/>
                    </a:lnTo>
                    <a:lnTo>
                      <a:pt x="1256" y="7369"/>
                    </a:lnTo>
                    <a:lnTo>
                      <a:pt x="1626" y="7122"/>
                    </a:lnTo>
                    <a:lnTo>
                      <a:pt x="1791" y="6978"/>
                    </a:lnTo>
                    <a:lnTo>
                      <a:pt x="1956" y="6834"/>
                    </a:lnTo>
                    <a:lnTo>
                      <a:pt x="2120" y="6690"/>
                    </a:lnTo>
                    <a:lnTo>
                      <a:pt x="2244" y="6525"/>
                    </a:lnTo>
                    <a:lnTo>
                      <a:pt x="2367" y="6340"/>
                    </a:lnTo>
                    <a:lnTo>
                      <a:pt x="2491" y="6155"/>
                    </a:lnTo>
                    <a:lnTo>
                      <a:pt x="2573" y="5969"/>
                    </a:lnTo>
                    <a:lnTo>
                      <a:pt x="2656" y="5763"/>
                    </a:lnTo>
                    <a:lnTo>
                      <a:pt x="2697" y="5578"/>
                    </a:lnTo>
                    <a:lnTo>
                      <a:pt x="2738" y="5393"/>
                    </a:lnTo>
                    <a:lnTo>
                      <a:pt x="2779" y="5043"/>
                    </a:lnTo>
                    <a:lnTo>
                      <a:pt x="2820" y="4714"/>
                    </a:lnTo>
                    <a:lnTo>
                      <a:pt x="2882" y="4426"/>
                    </a:lnTo>
                    <a:lnTo>
                      <a:pt x="2964" y="4117"/>
                    </a:lnTo>
                    <a:lnTo>
                      <a:pt x="3067" y="3808"/>
                    </a:lnTo>
                    <a:lnTo>
                      <a:pt x="3191" y="3499"/>
                    </a:lnTo>
                    <a:lnTo>
                      <a:pt x="3335" y="3211"/>
                    </a:lnTo>
                    <a:lnTo>
                      <a:pt x="3479" y="2923"/>
                    </a:lnTo>
                    <a:lnTo>
                      <a:pt x="3664" y="2614"/>
                    </a:lnTo>
                    <a:lnTo>
                      <a:pt x="3870" y="2326"/>
                    </a:lnTo>
                    <a:lnTo>
                      <a:pt x="4096" y="2038"/>
                    </a:lnTo>
                    <a:lnTo>
                      <a:pt x="4343" y="1750"/>
                    </a:lnTo>
                    <a:lnTo>
                      <a:pt x="4590" y="1482"/>
                    </a:lnTo>
                    <a:lnTo>
                      <a:pt x="4879" y="1194"/>
                    </a:lnTo>
                    <a:lnTo>
                      <a:pt x="5187" y="906"/>
                    </a:lnTo>
                    <a:lnTo>
                      <a:pt x="5496" y="638"/>
                    </a:lnTo>
                    <a:lnTo>
                      <a:pt x="5846" y="371"/>
                    </a:lnTo>
                    <a:lnTo>
                      <a:pt x="6216" y="103"/>
                    </a:lnTo>
                    <a:lnTo>
                      <a:pt x="61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9"/>
              <p:cNvSpPr/>
              <p:nvPr/>
            </p:nvSpPr>
            <p:spPr>
              <a:xfrm>
                <a:off x="6436075" y="1238650"/>
                <a:ext cx="55600" cy="6128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24515" extrusionOk="0">
                    <a:moveTo>
                      <a:pt x="1298" y="1"/>
                    </a:moveTo>
                    <a:lnTo>
                      <a:pt x="1154" y="309"/>
                    </a:lnTo>
                    <a:lnTo>
                      <a:pt x="1010" y="639"/>
                    </a:lnTo>
                    <a:lnTo>
                      <a:pt x="886" y="947"/>
                    </a:lnTo>
                    <a:lnTo>
                      <a:pt x="783" y="1277"/>
                    </a:lnTo>
                    <a:lnTo>
                      <a:pt x="701" y="1627"/>
                    </a:lnTo>
                    <a:lnTo>
                      <a:pt x="639" y="1956"/>
                    </a:lnTo>
                    <a:lnTo>
                      <a:pt x="598" y="2306"/>
                    </a:lnTo>
                    <a:lnTo>
                      <a:pt x="557" y="2635"/>
                    </a:lnTo>
                    <a:lnTo>
                      <a:pt x="557" y="2985"/>
                    </a:lnTo>
                    <a:lnTo>
                      <a:pt x="557" y="3335"/>
                    </a:lnTo>
                    <a:lnTo>
                      <a:pt x="577" y="3664"/>
                    </a:lnTo>
                    <a:lnTo>
                      <a:pt x="618" y="4014"/>
                    </a:lnTo>
                    <a:lnTo>
                      <a:pt x="680" y="4344"/>
                    </a:lnTo>
                    <a:lnTo>
                      <a:pt x="763" y="4693"/>
                    </a:lnTo>
                    <a:lnTo>
                      <a:pt x="865" y="5023"/>
                    </a:lnTo>
                    <a:lnTo>
                      <a:pt x="989" y="5332"/>
                    </a:lnTo>
                    <a:lnTo>
                      <a:pt x="1215" y="5846"/>
                    </a:lnTo>
                    <a:lnTo>
                      <a:pt x="1359" y="6175"/>
                    </a:lnTo>
                    <a:lnTo>
                      <a:pt x="1503" y="6505"/>
                    </a:lnTo>
                    <a:lnTo>
                      <a:pt x="1606" y="6834"/>
                    </a:lnTo>
                    <a:lnTo>
                      <a:pt x="1668" y="7184"/>
                    </a:lnTo>
                    <a:lnTo>
                      <a:pt x="1689" y="7452"/>
                    </a:lnTo>
                    <a:lnTo>
                      <a:pt x="1689" y="7719"/>
                    </a:lnTo>
                    <a:lnTo>
                      <a:pt x="1668" y="8254"/>
                    </a:lnTo>
                    <a:lnTo>
                      <a:pt x="1627" y="8584"/>
                    </a:lnTo>
                    <a:lnTo>
                      <a:pt x="1627" y="8933"/>
                    </a:lnTo>
                    <a:lnTo>
                      <a:pt x="1648" y="9283"/>
                    </a:lnTo>
                    <a:lnTo>
                      <a:pt x="1668" y="9448"/>
                    </a:lnTo>
                    <a:lnTo>
                      <a:pt x="1709" y="9613"/>
                    </a:lnTo>
                    <a:lnTo>
                      <a:pt x="1812" y="9963"/>
                    </a:lnTo>
                    <a:lnTo>
                      <a:pt x="1936" y="10292"/>
                    </a:lnTo>
                    <a:lnTo>
                      <a:pt x="1977" y="10457"/>
                    </a:lnTo>
                    <a:lnTo>
                      <a:pt x="1977" y="10621"/>
                    </a:lnTo>
                    <a:lnTo>
                      <a:pt x="1956" y="10827"/>
                    </a:lnTo>
                    <a:lnTo>
                      <a:pt x="1895" y="11033"/>
                    </a:lnTo>
                    <a:lnTo>
                      <a:pt x="1833" y="11218"/>
                    </a:lnTo>
                    <a:lnTo>
                      <a:pt x="1750" y="11403"/>
                    </a:lnTo>
                    <a:lnTo>
                      <a:pt x="886" y="13194"/>
                    </a:lnTo>
                    <a:lnTo>
                      <a:pt x="22" y="15005"/>
                    </a:lnTo>
                    <a:lnTo>
                      <a:pt x="1" y="15026"/>
                    </a:lnTo>
                    <a:lnTo>
                      <a:pt x="1" y="15047"/>
                    </a:lnTo>
                    <a:lnTo>
                      <a:pt x="207" y="15438"/>
                    </a:lnTo>
                    <a:lnTo>
                      <a:pt x="433" y="15829"/>
                    </a:lnTo>
                    <a:lnTo>
                      <a:pt x="660" y="16199"/>
                    </a:lnTo>
                    <a:lnTo>
                      <a:pt x="927" y="16549"/>
                    </a:lnTo>
                    <a:lnTo>
                      <a:pt x="1215" y="16961"/>
                    </a:lnTo>
                    <a:lnTo>
                      <a:pt x="1483" y="17372"/>
                    </a:lnTo>
                    <a:lnTo>
                      <a:pt x="1606" y="17599"/>
                    </a:lnTo>
                    <a:lnTo>
                      <a:pt x="1709" y="17825"/>
                    </a:lnTo>
                    <a:lnTo>
                      <a:pt x="1812" y="18052"/>
                    </a:lnTo>
                    <a:lnTo>
                      <a:pt x="1915" y="18278"/>
                    </a:lnTo>
                    <a:lnTo>
                      <a:pt x="1977" y="18504"/>
                    </a:lnTo>
                    <a:lnTo>
                      <a:pt x="2018" y="18731"/>
                    </a:lnTo>
                    <a:lnTo>
                      <a:pt x="2080" y="19204"/>
                    </a:lnTo>
                    <a:lnTo>
                      <a:pt x="2100" y="19657"/>
                    </a:lnTo>
                    <a:lnTo>
                      <a:pt x="2100" y="20089"/>
                    </a:lnTo>
                    <a:lnTo>
                      <a:pt x="2080" y="21201"/>
                    </a:lnTo>
                    <a:lnTo>
                      <a:pt x="2018" y="22312"/>
                    </a:lnTo>
                    <a:lnTo>
                      <a:pt x="1895" y="23403"/>
                    </a:lnTo>
                    <a:lnTo>
                      <a:pt x="1750" y="24494"/>
                    </a:lnTo>
                    <a:lnTo>
                      <a:pt x="1853" y="24515"/>
                    </a:lnTo>
                    <a:lnTo>
                      <a:pt x="1997" y="23424"/>
                    </a:lnTo>
                    <a:lnTo>
                      <a:pt x="2121" y="22312"/>
                    </a:lnTo>
                    <a:lnTo>
                      <a:pt x="2183" y="21201"/>
                    </a:lnTo>
                    <a:lnTo>
                      <a:pt x="2224" y="20089"/>
                    </a:lnTo>
                    <a:lnTo>
                      <a:pt x="2224" y="19657"/>
                    </a:lnTo>
                    <a:lnTo>
                      <a:pt x="2183" y="19184"/>
                    </a:lnTo>
                    <a:lnTo>
                      <a:pt x="2121" y="18710"/>
                    </a:lnTo>
                    <a:lnTo>
                      <a:pt x="2080" y="18484"/>
                    </a:lnTo>
                    <a:lnTo>
                      <a:pt x="2018" y="18237"/>
                    </a:lnTo>
                    <a:lnTo>
                      <a:pt x="1915" y="18010"/>
                    </a:lnTo>
                    <a:lnTo>
                      <a:pt x="1812" y="17784"/>
                    </a:lnTo>
                    <a:lnTo>
                      <a:pt x="1709" y="17558"/>
                    </a:lnTo>
                    <a:lnTo>
                      <a:pt x="1586" y="17331"/>
                    </a:lnTo>
                    <a:lnTo>
                      <a:pt x="1298" y="16899"/>
                    </a:lnTo>
                    <a:lnTo>
                      <a:pt x="1010" y="16487"/>
                    </a:lnTo>
                    <a:lnTo>
                      <a:pt x="763" y="16137"/>
                    </a:lnTo>
                    <a:lnTo>
                      <a:pt x="516" y="15787"/>
                    </a:lnTo>
                    <a:lnTo>
                      <a:pt x="310" y="15417"/>
                    </a:lnTo>
                    <a:lnTo>
                      <a:pt x="124" y="15026"/>
                    </a:lnTo>
                    <a:lnTo>
                      <a:pt x="989" y="13235"/>
                    </a:lnTo>
                    <a:lnTo>
                      <a:pt x="1833" y="11445"/>
                    </a:lnTo>
                    <a:lnTo>
                      <a:pt x="1936" y="11259"/>
                    </a:lnTo>
                    <a:lnTo>
                      <a:pt x="2018" y="11053"/>
                    </a:lnTo>
                    <a:lnTo>
                      <a:pt x="2059" y="10848"/>
                    </a:lnTo>
                    <a:lnTo>
                      <a:pt x="2080" y="10621"/>
                    </a:lnTo>
                    <a:lnTo>
                      <a:pt x="2080" y="10436"/>
                    </a:lnTo>
                    <a:lnTo>
                      <a:pt x="2039" y="10271"/>
                    </a:lnTo>
                    <a:lnTo>
                      <a:pt x="1915" y="9921"/>
                    </a:lnTo>
                    <a:lnTo>
                      <a:pt x="1812" y="9592"/>
                    </a:lnTo>
                    <a:lnTo>
                      <a:pt x="1771" y="9427"/>
                    </a:lnTo>
                    <a:lnTo>
                      <a:pt x="1750" y="9263"/>
                    </a:lnTo>
                    <a:lnTo>
                      <a:pt x="1730" y="8933"/>
                    </a:lnTo>
                    <a:lnTo>
                      <a:pt x="1750" y="8604"/>
                    </a:lnTo>
                    <a:lnTo>
                      <a:pt x="1771" y="8254"/>
                    </a:lnTo>
                    <a:lnTo>
                      <a:pt x="1812" y="7719"/>
                    </a:lnTo>
                    <a:lnTo>
                      <a:pt x="1812" y="7431"/>
                    </a:lnTo>
                    <a:lnTo>
                      <a:pt x="1771" y="7163"/>
                    </a:lnTo>
                    <a:lnTo>
                      <a:pt x="1709" y="6813"/>
                    </a:lnTo>
                    <a:lnTo>
                      <a:pt x="1606" y="6464"/>
                    </a:lnTo>
                    <a:lnTo>
                      <a:pt x="1462" y="6134"/>
                    </a:lnTo>
                    <a:lnTo>
                      <a:pt x="1318" y="5805"/>
                    </a:lnTo>
                    <a:lnTo>
                      <a:pt x="1092" y="5290"/>
                    </a:lnTo>
                    <a:lnTo>
                      <a:pt x="968" y="4982"/>
                    </a:lnTo>
                    <a:lnTo>
                      <a:pt x="886" y="4652"/>
                    </a:lnTo>
                    <a:lnTo>
                      <a:pt x="804" y="4323"/>
                    </a:lnTo>
                    <a:lnTo>
                      <a:pt x="742" y="3994"/>
                    </a:lnTo>
                    <a:lnTo>
                      <a:pt x="680" y="3664"/>
                    </a:lnTo>
                    <a:lnTo>
                      <a:pt x="660" y="3314"/>
                    </a:lnTo>
                    <a:lnTo>
                      <a:pt x="660" y="2985"/>
                    </a:lnTo>
                    <a:lnTo>
                      <a:pt x="660" y="2635"/>
                    </a:lnTo>
                    <a:lnTo>
                      <a:pt x="701" y="2306"/>
                    </a:lnTo>
                    <a:lnTo>
                      <a:pt x="742" y="1977"/>
                    </a:lnTo>
                    <a:lnTo>
                      <a:pt x="804" y="1647"/>
                    </a:lnTo>
                    <a:lnTo>
                      <a:pt x="886" y="1318"/>
                    </a:lnTo>
                    <a:lnTo>
                      <a:pt x="989" y="989"/>
                    </a:lnTo>
                    <a:lnTo>
                      <a:pt x="1112" y="680"/>
                    </a:lnTo>
                    <a:lnTo>
                      <a:pt x="1257" y="371"/>
                    </a:lnTo>
                    <a:lnTo>
                      <a:pt x="1401" y="62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9"/>
              <p:cNvSpPr/>
              <p:nvPr/>
            </p:nvSpPr>
            <p:spPr>
              <a:xfrm>
                <a:off x="6211225" y="1062150"/>
                <a:ext cx="50450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566" extrusionOk="0">
                    <a:moveTo>
                      <a:pt x="1914" y="1"/>
                    </a:moveTo>
                    <a:lnTo>
                      <a:pt x="1812" y="124"/>
                    </a:lnTo>
                    <a:lnTo>
                      <a:pt x="1668" y="248"/>
                    </a:lnTo>
                    <a:lnTo>
                      <a:pt x="1482" y="351"/>
                    </a:lnTo>
                    <a:lnTo>
                      <a:pt x="1235" y="454"/>
                    </a:lnTo>
                    <a:lnTo>
                      <a:pt x="1029" y="495"/>
                    </a:lnTo>
                    <a:lnTo>
                      <a:pt x="700" y="598"/>
                    </a:lnTo>
                    <a:lnTo>
                      <a:pt x="535" y="659"/>
                    </a:lnTo>
                    <a:lnTo>
                      <a:pt x="391" y="742"/>
                    </a:lnTo>
                    <a:lnTo>
                      <a:pt x="288" y="804"/>
                    </a:lnTo>
                    <a:lnTo>
                      <a:pt x="206" y="906"/>
                    </a:lnTo>
                    <a:lnTo>
                      <a:pt x="144" y="989"/>
                    </a:lnTo>
                    <a:lnTo>
                      <a:pt x="83" y="1092"/>
                    </a:lnTo>
                    <a:lnTo>
                      <a:pt x="41" y="1215"/>
                    </a:lnTo>
                    <a:lnTo>
                      <a:pt x="0" y="1318"/>
                    </a:lnTo>
                    <a:lnTo>
                      <a:pt x="21" y="1442"/>
                    </a:lnTo>
                    <a:lnTo>
                      <a:pt x="41" y="1565"/>
                    </a:lnTo>
                    <a:lnTo>
                      <a:pt x="144" y="1524"/>
                    </a:lnTo>
                    <a:lnTo>
                      <a:pt x="124" y="1421"/>
                    </a:lnTo>
                    <a:lnTo>
                      <a:pt x="124" y="1318"/>
                    </a:lnTo>
                    <a:lnTo>
                      <a:pt x="144" y="1236"/>
                    </a:lnTo>
                    <a:lnTo>
                      <a:pt x="186" y="1133"/>
                    </a:lnTo>
                    <a:lnTo>
                      <a:pt x="227" y="1051"/>
                    </a:lnTo>
                    <a:lnTo>
                      <a:pt x="288" y="968"/>
                    </a:lnTo>
                    <a:lnTo>
                      <a:pt x="371" y="886"/>
                    </a:lnTo>
                    <a:lnTo>
                      <a:pt x="453" y="824"/>
                    </a:lnTo>
                    <a:lnTo>
                      <a:pt x="597" y="762"/>
                    </a:lnTo>
                    <a:lnTo>
                      <a:pt x="741" y="701"/>
                    </a:lnTo>
                    <a:lnTo>
                      <a:pt x="1071" y="598"/>
                    </a:lnTo>
                    <a:lnTo>
                      <a:pt x="1276" y="557"/>
                    </a:lnTo>
                    <a:lnTo>
                      <a:pt x="1523" y="454"/>
                    </a:lnTo>
                    <a:lnTo>
                      <a:pt x="1729" y="330"/>
                    </a:lnTo>
                    <a:lnTo>
                      <a:pt x="1894" y="207"/>
                    </a:lnTo>
                    <a:lnTo>
                      <a:pt x="1956" y="124"/>
                    </a:lnTo>
                    <a:lnTo>
                      <a:pt x="2017" y="42"/>
                    </a:lnTo>
                    <a:lnTo>
                      <a:pt x="1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9"/>
              <p:cNvSpPr/>
              <p:nvPr/>
            </p:nvSpPr>
            <p:spPr>
              <a:xfrm>
                <a:off x="6209150" y="1135225"/>
                <a:ext cx="16417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3479" extrusionOk="0">
                    <a:moveTo>
                      <a:pt x="145" y="1"/>
                    </a:moveTo>
                    <a:lnTo>
                      <a:pt x="1" y="42"/>
                    </a:lnTo>
                    <a:lnTo>
                      <a:pt x="22" y="145"/>
                    </a:lnTo>
                    <a:lnTo>
                      <a:pt x="145" y="103"/>
                    </a:lnTo>
                    <a:lnTo>
                      <a:pt x="413" y="103"/>
                    </a:lnTo>
                    <a:lnTo>
                      <a:pt x="536" y="124"/>
                    </a:lnTo>
                    <a:lnTo>
                      <a:pt x="680" y="165"/>
                    </a:lnTo>
                    <a:lnTo>
                      <a:pt x="824" y="206"/>
                    </a:lnTo>
                    <a:lnTo>
                      <a:pt x="948" y="289"/>
                    </a:lnTo>
                    <a:lnTo>
                      <a:pt x="1092" y="350"/>
                    </a:lnTo>
                    <a:lnTo>
                      <a:pt x="1298" y="515"/>
                    </a:lnTo>
                    <a:lnTo>
                      <a:pt x="1504" y="680"/>
                    </a:lnTo>
                    <a:lnTo>
                      <a:pt x="1874" y="1071"/>
                    </a:lnTo>
                    <a:lnTo>
                      <a:pt x="1915" y="1133"/>
                    </a:lnTo>
                    <a:lnTo>
                      <a:pt x="2368" y="1606"/>
                    </a:lnTo>
                    <a:lnTo>
                      <a:pt x="2862" y="2059"/>
                    </a:lnTo>
                    <a:lnTo>
                      <a:pt x="3109" y="2285"/>
                    </a:lnTo>
                    <a:lnTo>
                      <a:pt x="3377" y="2491"/>
                    </a:lnTo>
                    <a:lnTo>
                      <a:pt x="3665" y="2697"/>
                    </a:lnTo>
                    <a:lnTo>
                      <a:pt x="3953" y="2882"/>
                    </a:lnTo>
                    <a:lnTo>
                      <a:pt x="4220" y="3026"/>
                    </a:lnTo>
                    <a:lnTo>
                      <a:pt x="4488" y="3150"/>
                    </a:lnTo>
                    <a:lnTo>
                      <a:pt x="4776" y="3253"/>
                    </a:lnTo>
                    <a:lnTo>
                      <a:pt x="5044" y="3335"/>
                    </a:lnTo>
                    <a:lnTo>
                      <a:pt x="3871" y="3335"/>
                    </a:lnTo>
                    <a:lnTo>
                      <a:pt x="3871" y="3438"/>
                    </a:lnTo>
                    <a:lnTo>
                      <a:pt x="5579" y="3438"/>
                    </a:lnTo>
                    <a:lnTo>
                      <a:pt x="5785" y="3458"/>
                    </a:lnTo>
                    <a:lnTo>
                      <a:pt x="6011" y="3479"/>
                    </a:lnTo>
                    <a:lnTo>
                      <a:pt x="6299" y="3458"/>
                    </a:lnTo>
                    <a:lnTo>
                      <a:pt x="6567" y="3438"/>
                    </a:lnTo>
                    <a:lnTo>
                      <a:pt x="6546" y="3314"/>
                    </a:lnTo>
                    <a:lnTo>
                      <a:pt x="5579" y="3335"/>
                    </a:lnTo>
                    <a:lnTo>
                      <a:pt x="5188" y="3273"/>
                    </a:lnTo>
                    <a:lnTo>
                      <a:pt x="4797" y="3150"/>
                    </a:lnTo>
                    <a:lnTo>
                      <a:pt x="4406" y="2985"/>
                    </a:lnTo>
                    <a:lnTo>
                      <a:pt x="4015" y="2779"/>
                    </a:lnTo>
                    <a:lnTo>
                      <a:pt x="3726" y="2594"/>
                    </a:lnTo>
                    <a:lnTo>
                      <a:pt x="3438" y="2409"/>
                    </a:lnTo>
                    <a:lnTo>
                      <a:pt x="3191" y="2203"/>
                    </a:lnTo>
                    <a:lnTo>
                      <a:pt x="2924" y="1976"/>
                    </a:lnTo>
                    <a:lnTo>
                      <a:pt x="2450" y="1524"/>
                    </a:lnTo>
                    <a:lnTo>
                      <a:pt x="1997" y="1050"/>
                    </a:lnTo>
                    <a:lnTo>
                      <a:pt x="1956" y="1009"/>
                    </a:lnTo>
                    <a:lnTo>
                      <a:pt x="1565" y="618"/>
                    </a:lnTo>
                    <a:lnTo>
                      <a:pt x="1359" y="433"/>
                    </a:lnTo>
                    <a:lnTo>
                      <a:pt x="1133" y="268"/>
                    </a:lnTo>
                    <a:lnTo>
                      <a:pt x="989" y="186"/>
                    </a:lnTo>
                    <a:lnTo>
                      <a:pt x="845" y="124"/>
                    </a:lnTo>
                    <a:lnTo>
                      <a:pt x="701" y="62"/>
                    </a:lnTo>
                    <a:lnTo>
                      <a:pt x="557" y="21"/>
                    </a:lnTo>
                    <a:lnTo>
                      <a:pt x="4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9"/>
              <p:cNvSpPr/>
              <p:nvPr/>
            </p:nvSpPr>
            <p:spPr>
              <a:xfrm>
                <a:off x="5988400" y="1268500"/>
                <a:ext cx="1650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2162" extrusionOk="0">
                    <a:moveTo>
                      <a:pt x="83" y="0"/>
                    </a:moveTo>
                    <a:lnTo>
                      <a:pt x="1" y="62"/>
                    </a:lnTo>
                    <a:lnTo>
                      <a:pt x="166" y="289"/>
                    </a:lnTo>
                    <a:lnTo>
                      <a:pt x="310" y="515"/>
                    </a:lnTo>
                    <a:lnTo>
                      <a:pt x="413" y="783"/>
                    </a:lnTo>
                    <a:lnTo>
                      <a:pt x="495" y="1050"/>
                    </a:lnTo>
                    <a:lnTo>
                      <a:pt x="536" y="1318"/>
                    </a:lnTo>
                    <a:lnTo>
                      <a:pt x="557" y="1585"/>
                    </a:lnTo>
                    <a:lnTo>
                      <a:pt x="536" y="1853"/>
                    </a:lnTo>
                    <a:lnTo>
                      <a:pt x="495" y="2120"/>
                    </a:lnTo>
                    <a:lnTo>
                      <a:pt x="598" y="2162"/>
                    </a:lnTo>
                    <a:lnTo>
                      <a:pt x="660" y="1873"/>
                    </a:lnTo>
                    <a:lnTo>
                      <a:pt x="660" y="1585"/>
                    </a:lnTo>
                    <a:lnTo>
                      <a:pt x="660" y="1297"/>
                    </a:lnTo>
                    <a:lnTo>
                      <a:pt x="598" y="1009"/>
                    </a:lnTo>
                    <a:lnTo>
                      <a:pt x="516" y="741"/>
                    </a:lnTo>
                    <a:lnTo>
                      <a:pt x="413" y="474"/>
                    </a:lnTo>
                    <a:lnTo>
                      <a:pt x="248" y="227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9"/>
              <p:cNvSpPr/>
              <p:nvPr/>
            </p:nvSpPr>
            <p:spPr>
              <a:xfrm>
                <a:off x="5939025" y="1094050"/>
                <a:ext cx="381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16" extrusionOk="0">
                    <a:moveTo>
                      <a:pt x="82" y="1"/>
                    </a:moveTo>
                    <a:lnTo>
                      <a:pt x="0" y="83"/>
                    </a:lnTo>
                    <a:lnTo>
                      <a:pt x="350" y="392"/>
                    </a:lnTo>
                    <a:lnTo>
                      <a:pt x="700" y="701"/>
                    </a:lnTo>
                    <a:lnTo>
                      <a:pt x="1070" y="968"/>
                    </a:lnTo>
                    <a:lnTo>
                      <a:pt x="1461" y="1215"/>
                    </a:lnTo>
                    <a:lnTo>
                      <a:pt x="1523" y="1112"/>
                    </a:lnTo>
                    <a:lnTo>
                      <a:pt x="1132" y="865"/>
                    </a:lnTo>
                    <a:lnTo>
                      <a:pt x="762" y="598"/>
                    </a:lnTo>
                    <a:lnTo>
                      <a:pt x="412" y="31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9"/>
              <p:cNvSpPr/>
              <p:nvPr/>
            </p:nvSpPr>
            <p:spPr>
              <a:xfrm>
                <a:off x="5213975" y="2249250"/>
                <a:ext cx="545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854" extrusionOk="0">
                    <a:moveTo>
                      <a:pt x="83" y="1"/>
                    </a:moveTo>
                    <a:lnTo>
                      <a:pt x="1" y="83"/>
                    </a:lnTo>
                    <a:lnTo>
                      <a:pt x="495" y="577"/>
                    </a:lnTo>
                    <a:lnTo>
                      <a:pt x="1010" y="1030"/>
                    </a:lnTo>
                    <a:lnTo>
                      <a:pt x="1545" y="1462"/>
                    </a:lnTo>
                    <a:lnTo>
                      <a:pt x="2121" y="1853"/>
                    </a:lnTo>
                    <a:lnTo>
                      <a:pt x="2183" y="1750"/>
                    </a:lnTo>
                    <a:lnTo>
                      <a:pt x="1606" y="1380"/>
                    </a:lnTo>
                    <a:lnTo>
                      <a:pt x="1071" y="948"/>
                    </a:lnTo>
                    <a:lnTo>
                      <a:pt x="557" y="495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9"/>
              <p:cNvSpPr/>
              <p:nvPr/>
            </p:nvSpPr>
            <p:spPr>
              <a:xfrm>
                <a:off x="5204725" y="2270350"/>
                <a:ext cx="3912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380" extrusionOk="0">
                    <a:moveTo>
                      <a:pt x="62" y="1"/>
                    </a:moveTo>
                    <a:lnTo>
                      <a:pt x="0" y="83"/>
                    </a:lnTo>
                    <a:lnTo>
                      <a:pt x="1503" y="1380"/>
                    </a:lnTo>
                    <a:lnTo>
                      <a:pt x="1565" y="1297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9"/>
              <p:cNvSpPr/>
              <p:nvPr/>
            </p:nvSpPr>
            <p:spPr>
              <a:xfrm>
                <a:off x="5130625" y="2263675"/>
                <a:ext cx="8802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2203" extrusionOk="0">
                    <a:moveTo>
                      <a:pt x="103" y="0"/>
                    </a:moveTo>
                    <a:lnTo>
                      <a:pt x="1" y="21"/>
                    </a:lnTo>
                    <a:lnTo>
                      <a:pt x="42" y="144"/>
                    </a:lnTo>
                    <a:lnTo>
                      <a:pt x="83" y="268"/>
                    </a:lnTo>
                    <a:lnTo>
                      <a:pt x="165" y="391"/>
                    </a:lnTo>
                    <a:lnTo>
                      <a:pt x="248" y="515"/>
                    </a:lnTo>
                    <a:lnTo>
                      <a:pt x="371" y="618"/>
                    </a:lnTo>
                    <a:lnTo>
                      <a:pt x="495" y="700"/>
                    </a:lnTo>
                    <a:lnTo>
                      <a:pt x="639" y="803"/>
                    </a:lnTo>
                    <a:lnTo>
                      <a:pt x="783" y="865"/>
                    </a:lnTo>
                    <a:lnTo>
                      <a:pt x="1091" y="988"/>
                    </a:lnTo>
                    <a:lnTo>
                      <a:pt x="1421" y="1070"/>
                    </a:lnTo>
                    <a:lnTo>
                      <a:pt x="1647" y="1132"/>
                    </a:lnTo>
                    <a:lnTo>
                      <a:pt x="1894" y="1215"/>
                    </a:lnTo>
                    <a:lnTo>
                      <a:pt x="2100" y="1297"/>
                    </a:lnTo>
                    <a:lnTo>
                      <a:pt x="2306" y="1400"/>
                    </a:lnTo>
                    <a:lnTo>
                      <a:pt x="2512" y="1523"/>
                    </a:lnTo>
                    <a:lnTo>
                      <a:pt x="2717" y="1647"/>
                    </a:lnTo>
                    <a:lnTo>
                      <a:pt x="3088" y="1914"/>
                    </a:lnTo>
                    <a:lnTo>
                      <a:pt x="3458" y="2203"/>
                    </a:lnTo>
                    <a:lnTo>
                      <a:pt x="3520" y="2120"/>
                    </a:lnTo>
                    <a:lnTo>
                      <a:pt x="3150" y="1832"/>
                    </a:lnTo>
                    <a:lnTo>
                      <a:pt x="2759" y="1544"/>
                    </a:lnTo>
                    <a:lnTo>
                      <a:pt x="2573" y="1420"/>
                    </a:lnTo>
                    <a:lnTo>
                      <a:pt x="2368" y="1297"/>
                    </a:lnTo>
                    <a:lnTo>
                      <a:pt x="2141" y="1194"/>
                    </a:lnTo>
                    <a:lnTo>
                      <a:pt x="1935" y="1112"/>
                    </a:lnTo>
                    <a:lnTo>
                      <a:pt x="1688" y="1029"/>
                    </a:lnTo>
                    <a:lnTo>
                      <a:pt x="1441" y="968"/>
                    </a:lnTo>
                    <a:lnTo>
                      <a:pt x="1133" y="885"/>
                    </a:lnTo>
                    <a:lnTo>
                      <a:pt x="824" y="762"/>
                    </a:lnTo>
                    <a:lnTo>
                      <a:pt x="680" y="700"/>
                    </a:lnTo>
                    <a:lnTo>
                      <a:pt x="556" y="618"/>
                    </a:lnTo>
                    <a:lnTo>
                      <a:pt x="433" y="535"/>
                    </a:lnTo>
                    <a:lnTo>
                      <a:pt x="330" y="432"/>
                    </a:lnTo>
                    <a:lnTo>
                      <a:pt x="248" y="330"/>
                    </a:lnTo>
                    <a:lnTo>
                      <a:pt x="186" y="227"/>
                    </a:lnTo>
                    <a:lnTo>
                      <a:pt x="145" y="12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9"/>
              <p:cNvSpPr/>
              <p:nvPr/>
            </p:nvSpPr>
            <p:spPr>
              <a:xfrm>
                <a:off x="5079675" y="2279625"/>
                <a:ext cx="63850" cy="69475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779" extrusionOk="0">
                    <a:moveTo>
                      <a:pt x="83" y="0"/>
                    </a:moveTo>
                    <a:lnTo>
                      <a:pt x="1" y="62"/>
                    </a:lnTo>
                    <a:lnTo>
                      <a:pt x="268" y="432"/>
                    </a:lnTo>
                    <a:lnTo>
                      <a:pt x="536" y="803"/>
                    </a:lnTo>
                    <a:lnTo>
                      <a:pt x="824" y="1153"/>
                    </a:lnTo>
                    <a:lnTo>
                      <a:pt x="1112" y="1482"/>
                    </a:lnTo>
                    <a:lnTo>
                      <a:pt x="1442" y="1812"/>
                    </a:lnTo>
                    <a:lnTo>
                      <a:pt x="1750" y="2120"/>
                    </a:lnTo>
                    <a:lnTo>
                      <a:pt x="2080" y="2429"/>
                    </a:lnTo>
                    <a:lnTo>
                      <a:pt x="2430" y="2738"/>
                    </a:lnTo>
                    <a:lnTo>
                      <a:pt x="2471" y="2779"/>
                    </a:lnTo>
                    <a:lnTo>
                      <a:pt x="2512" y="2717"/>
                    </a:lnTo>
                    <a:lnTo>
                      <a:pt x="2533" y="2655"/>
                    </a:lnTo>
                    <a:lnTo>
                      <a:pt x="2553" y="2594"/>
                    </a:lnTo>
                    <a:lnTo>
                      <a:pt x="2533" y="2470"/>
                    </a:lnTo>
                    <a:lnTo>
                      <a:pt x="2491" y="2367"/>
                    </a:lnTo>
                    <a:lnTo>
                      <a:pt x="2450" y="2326"/>
                    </a:lnTo>
                    <a:lnTo>
                      <a:pt x="2388" y="2285"/>
                    </a:lnTo>
                    <a:lnTo>
                      <a:pt x="2347" y="2388"/>
                    </a:lnTo>
                    <a:lnTo>
                      <a:pt x="2388" y="2429"/>
                    </a:lnTo>
                    <a:lnTo>
                      <a:pt x="2430" y="2511"/>
                    </a:lnTo>
                    <a:lnTo>
                      <a:pt x="2450" y="2594"/>
                    </a:lnTo>
                    <a:lnTo>
                      <a:pt x="2100" y="2305"/>
                    </a:lnTo>
                    <a:lnTo>
                      <a:pt x="1792" y="2017"/>
                    </a:lnTo>
                    <a:lnTo>
                      <a:pt x="1483" y="1709"/>
                    </a:lnTo>
                    <a:lnTo>
                      <a:pt x="1174" y="1379"/>
                    </a:lnTo>
                    <a:lnTo>
                      <a:pt x="886" y="1050"/>
                    </a:lnTo>
                    <a:lnTo>
                      <a:pt x="598" y="721"/>
                    </a:lnTo>
                    <a:lnTo>
                      <a:pt x="330" y="37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9"/>
              <p:cNvSpPr/>
              <p:nvPr/>
            </p:nvSpPr>
            <p:spPr>
              <a:xfrm>
                <a:off x="5100775" y="2279100"/>
                <a:ext cx="72575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924" extrusionOk="0">
                    <a:moveTo>
                      <a:pt x="83" y="1"/>
                    </a:moveTo>
                    <a:lnTo>
                      <a:pt x="1" y="62"/>
                    </a:lnTo>
                    <a:lnTo>
                      <a:pt x="310" y="453"/>
                    </a:lnTo>
                    <a:lnTo>
                      <a:pt x="639" y="824"/>
                    </a:lnTo>
                    <a:lnTo>
                      <a:pt x="968" y="1174"/>
                    </a:lnTo>
                    <a:lnTo>
                      <a:pt x="1318" y="1524"/>
                    </a:lnTo>
                    <a:lnTo>
                      <a:pt x="1668" y="1874"/>
                    </a:lnTo>
                    <a:lnTo>
                      <a:pt x="2018" y="2203"/>
                    </a:lnTo>
                    <a:lnTo>
                      <a:pt x="2388" y="2512"/>
                    </a:lnTo>
                    <a:lnTo>
                      <a:pt x="2779" y="2820"/>
                    </a:lnTo>
                    <a:lnTo>
                      <a:pt x="2903" y="2923"/>
                    </a:lnTo>
                    <a:lnTo>
                      <a:pt x="2800" y="2491"/>
                    </a:lnTo>
                    <a:lnTo>
                      <a:pt x="2677" y="2512"/>
                    </a:lnTo>
                    <a:lnTo>
                      <a:pt x="2718" y="2635"/>
                    </a:lnTo>
                    <a:lnTo>
                      <a:pt x="2718" y="2635"/>
                    </a:lnTo>
                    <a:lnTo>
                      <a:pt x="2018" y="2038"/>
                    </a:lnTo>
                    <a:lnTo>
                      <a:pt x="1339" y="1400"/>
                    </a:lnTo>
                    <a:lnTo>
                      <a:pt x="680" y="721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9"/>
              <p:cNvSpPr/>
              <p:nvPr/>
            </p:nvSpPr>
            <p:spPr>
              <a:xfrm>
                <a:off x="5158925" y="2238975"/>
                <a:ext cx="540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668" extrusionOk="0">
                    <a:moveTo>
                      <a:pt x="1339" y="0"/>
                    </a:moveTo>
                    <a:lnTo>
                      <a:pt x="1215" y="21"/>
                    </a:lnTo>
                    <a:lnTo>
                      <a:pt x="1236" y="103"/>
                    </a:lnTo>
                    <a:lnTo>
                      <a:pt x="1277" y="185"/>
                    </a:lnTo>
                    <a:lnTo>
                      <a:pt x="1339" y="268"/>
                    </a:lnTo>
                    <a:lnTo>
                      <a:pt x="1400" y="330"/>
                    </a:lnTo>
                    <a:lnTo>
                      <a:pt x="1544" y="453"/>
                    </a:lnTo>
                    <a:lnTo>
                      <a:pt x="1709" y="556"/>
                    </a:lnTo>
                    <a:lnTo>
                      <a:pt x="1709" y="577"/>
                    </a:lnTo>
                    <a:lnTo>
                      <a:pt x="1832" y="659"/>
                    </a:lnTo>
                    <a:lnTo>
                      <a:pt x="1956" y="782"/>
                    </a:lnTo>
                    <a:lnTo>
                      <a:pt x="1997" y="844"/>
                    </a:lnTo>
                    <a:lnTo>
                      <a:pt x="2038" y="926"/>
                    </a:lnTo>
                    <a:lnTo>
                      <a:pt x="2059" y="1009"/>
                    </a:lnTo>
                    <a:lnTo>
                      <a:pt x="2038" y="1091"/>
                    </a:lnTo>
                    <a:lnTo>
                      <a:pt x="2018" y="1173"/>
                    </a:lnTo>
                    <a:lnTo>
                      <a:pt x="1935" y="1256"/>
                    </a:lnTo>
                    <a:lnTo>
                      <a:pt x="1812" y="1379"/>
                    </a:lnTo>
                    <a:lnTo>
                      <a:pt x="1668" y="1462"/>
                    </a:lnTo>
                    <a:lnTo>
                      <a:pt x="1503" y="1523"/>
                    </a:lnTo>
                    <a:lnTo>
                      <a:pt x="1339" y="1544"/>
                    </a:lnTo>
                    <a:lnTo>
                      <a:pt x="1153" y="1544"/>
                    </a:lnTo>
                    <a:lnTo>
                      <a:pt x="947" y="1503"/>
                    </a:lnTo>
                    <a:lnTo>
                      <a:pt x="783" y="1420"/>
                    </a:lnTo>
                    <a:lnTo>
                      <a:pt x="618" y="1338"/>
                    </a:lnTo>
                    <a:lnTo>
                      <a:pt x="453" y="1215"/>
                    </a:lnTo>
                    <a:lnTo>
                      <a:pt x="309" y="1091"/>
                    </a:lnTo>
                    <a:lnTo>
                      <a:pt x="83" y="824"/>
                    </a:lnTo>
                    <a:lnTo>
                      <a:pt x="1" y="885"/>
                    </a:lnTo>
                    <a:lnTo>
                      <a:pt x="227" y="1153"/>
                    </a:lnTo>
                    <a:lnTo>
                      <a:pt x="371" y="1276"/>
                    </a:lnTo>
                    <a:lnTo>
                      <a:pt x="536" y="1400"/>
                    </a:lnTo>
                    <a:lnTo>
                      <a:pt x="700" y="1503"/>
                    </a:lnTo>
                    <a:lnTo>
                      <a:pt x="886" y="1585"/>
                    </a:lnTo>
                    <a:lnTo>
                      <a:pt x="1071" y="1647"/>
                    </a:lnTo>
                    <a:lnTo>
                      <a:pt x="1277" y="1667"/>
                    </a:lnTo>
                    <a:lnTo>
                      <a:pt x="1339" y="1647"/>
                    </a:lnTo>
                    <a:lnTo>
                      <a:pt x="1524" y="1626"/>
                    </a:lnTo>
                    <a:lnTo>
                      <a:pt x="1709" y="1564"/>
                    </a:lnTo>
                    <a:lnTo>
                      <a:pt x="1874" y="1462"/>
                    </a:lnTo>
                    <a:lnTo>
                      <a:pt x="2018" y="1338"/>
                    </a:lnTo>
                    <a:lnTo>
                      <a:pt x="2100" y="1215"/>
                    </a:lnTo>
                    <a:lnTo>
                      <a:pt x="2162" y="1112"/>
                    </a:lnTo>
                    <a:lnTo>
                      <a:pt x="2162" y="1009"/>
                    </a:lnTo>
                    <a:lnTo>
                      <a:pt x="2141" y="906"/>
                    </a:lnTo>
                    <a:lnTo>
                      <a:pt x="2100" y="803"/>
                    </a:lnTo>
                    <a:lnTo>
                      <a:pt x="2059" y="721"/>
                    </a:lnTo>
                    <a:lnTo>
                      <a:pt x="1915" y="577"/>
                    </a:lnTo>
                    <a:lnTo>
                      <a:pt x="1771" y="474"/>
                    </a:lnTo>
                    <a:lnTo>
                      <a:pt x="1606" y="371"/>
                    </a:lnTo>
                    <a:lnTo>
                      <a:pt x="1483" y="268"/>
                    </a:lnTo>
                    <a:lnTo>
                      <a:pt x="1380" y="144"/>
                    </a:lnTo>
                    <a:lnTo>
                      <a:pt x="1339" y="83"/>
                    </a:lnTo>
                    <a:lnTo>
                      <a:pt x="13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9"/>
              <p:cNvSpPr/>
              <p:nvPr/>
            </p:nvSpPr>
            <p:spPr>
              <a:xfrm>
                <a:off x="5511400" y="1975000"/>
                <a:ext cx="64350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430" extrusionOk="0">
                    <a:moveTo>
                      <a:pt x="2471" y="0"/>
                    </a:moveTo>
                    <a:lnTo>
                      <a:pt x="2388" y="186"/>
                    </a:lnTo>
                    <a:lnTo>
                      <a:pt x="2327" y="371"/>
                    </a:lnTo>
                    <a:lnTo>
                      <a:pt x="2285" y="577"/>
                    </a:lnTo>
                    <a:lnTo>
                      <a:pt x="2244" y="762"/>
                    </a:lnTo>
                    <a:lnTo>
                      <a:pt x="2080" y="659"/>
                    </a:lnTo>
                    <a:lnTo>
                      <a:pt x="1977" y="618"/>
                    </a:lnTo>
                    <a:lnTo>
                      <a:pt x="1874" y="597"/>
                    </a:lnTo>
                    <a:lnTo>
                      <a:pt x="1750" y="577"/>
                    </a:lnTo>
                    <a:lnTo>
                      <a:pt x="1606" y="597"/>
                    </a:lnTo>
                    <a:lnTo>
                      <a:pt x="1483" y="659"/>
                    </a:lnTo>
                    <a:lnTo>
                      <a:pt x="1442" y="700"/>
                    </a:lnTo>
                    <a:lnTo>
                      <a:pt x="1400" y="762"/>
                    </a:lnTo>
                    <a:lnTo>
                      <a:pt x="1359" y="865"/>
                    </a:lnTo>
                    <a:lnTo>
                      <a:pt x="1359" y="988"/>
                    </a:lnTo>
                    <a:lnTo>
                      <a:pt x="1359" y="1091"/>
                    </a:lnTo>
                    <a:lnTo>
                      <a:pt x="1380" y="1215"/>
                    </a:lnTo>
                    <a:lnTo>
                      <a:pt x="1400" y="1318"/>
                    </a:lnTo>
                    <a:lnTo>
                      <a:pt x="1421" y="1400"/>
                    </a:lnTo>
                    <a:lnTo>
                      <a:pt x="1400" y="1482"/>
                    </a:lnTo>
                    <a:lnTo>
                      <a:pt x="1380" y="1544"/>
                    </a:lnTo>
                    <a:lnTo>
                      <a:pt x="1339" y="1606"/>
                    </a:lnTo>
                    <a:lnTo>
                      <a:pt x="1298" y="1647"/>
                    </a:lnTo>
                    <a:lnTo>
                      <a:pt x="1256" y="1668"/>
                    </a:lnTo>
                    <a:lnTo>
                      <a:pt x="1195" y="1647"/>
                    </a:lnTo>
                    <a:lnTo>
                      <a:pt x="1133" y="1626"/>
                    </a:lnTo>
                    <a:lnTo>
                      <a:pt x="1009" y="1544"/>
                    </a:lnTo>
                    <a:lnTo>
                      <a:pt x="927" y="1503"/>
                    </a:lnTo>
                    <a:lnTo>
                      <a:pt x="845" y="1462"/>
                    </a:lnTo>
                    <a:lnTo>
                      <a:pt x="804" y="1441"/>
                    </a:lnTo>
                    <a:lnTo>
                      <a:pt x="742" y="1441"/>
                    </a:lnTo>
                    <a:lnTo>
                      <a:pt x="701" y="1462"/>
                    </a:lnTo>
                    <a:lnTo>
                      <a:pt x="659" y="1503"/>
                    </a:lnTo>
                    <a:lnTo>
                      <a:pt x="618" y="1565"/>
                    </a:lnTo>
                    <a:lnTo>
                      <a:pt x="598" y="1626"/>
                    </a:lnTo>
                    <a:lnTo>
                      <a:pt x="618" y="1791"/>
                    </a:lnTo>
                    <a:lnTo>
                      <a:pt x="618" y="1832"/>
                    </a:lnTo>
                    <a:lnTo>
                      <a:pt x="618" y="1935"/>
                    </a:lnTo>
                    <a:lnTo>
                      <a:pt x="598" y="2038"/>
                    </a:lnTo>
                    <a:lnTo>
                      <a:pt x="536" y="2141"/>
                    </a:lnTo>
                    <a:lnTo>
                      <a:pt x="454" y="2203"/>
                    </a:lnTo>
                    <a:lnTo>
                      <a:pt x="351" y="2264"/>
                    </a:lnTo>
                    <a:lnTo>
                      <a:pt x="248" y="2306"/>
                    </a:lnTo>
                    <a:lnTo>
                      <a:pt x="145" y="2306"/>
                    </a:lnTo>
                    <a:lnTo>
                      <a:pt x="42" y="2285"/>
                    </a:lnTo>
                    <a:lnTo>
                      <a:pt x="1" y="2388"/>
                    </a:lnTo>
                    <a:lnTo>
                      <a:pt x="83" y="2409"/>
                    </a:lnTo>
                    <a:lnTo>
                      <a:pt x="165" y="2429"/>
                    </a:lnTo>
                    <a:lnTo>
                      <a:pt x="268" y="2409"/>
                    </a:lnTo>
                    <a:lnTo>
                      <a:pt x="351" y="2388"/>
                    </a:lnTo>
                    <a:lnTo>
                      <a:pt x="433" y="2347"/>
                    </a:lnTo>
                    <a:lnTo>
                      <a:pt x="515" y="2306"/>
                    </a:lnTo>
                    <a:lnTo>
                      <a:pt x="618" y="2203"/>
                    </a:lnTo>
                    <a:lnTo>
                      <a:pt x="701" y="2079"/>
                    </a:lnTo>
                    <a:lnTo>
                      <a:pt x="721" y="1956"/>
                    </a:lnTo>
                    <a:lnTo>
                      <a:pt x="742" y="1832"/>
                    </a:lnTo>
                    <a:lnTo>
                      <a:pt x="721" y="1770"/>
                    </a:lnTo>
                    <a:lnTo>
                      <a:pt x="701" y="1647"/>
                    </a:lnTo>
                    <a:lnTo>
                      <a:pt x="721" y="1606"/>
                    </a:lnTo>
                    <a:lnTo>
                      <a:pt x="742" y="1565"/>
                    </a:lnTo>
                    <a:lnTo>
                      <a:pt x="762" y="1544"/>
                    </a:lnTo>
                    <a:lnTo>
                      <a:pt x="824" y="1565"/>
                    </a:lnTo>
                    <a:lnTo>
                      <a:pt x="948" y="1647"/>
                    </a:lnTo>
                    <a:lnTo>
                      <a:pt x="1092" y="1729"/>
                    </a:lnTo>
                    <a:lnTo>
                      <a:pt x="1174" y="1750"/>
                    </a:lnTo>
                    <a:lnTo>
                      <a:pt x="1256" y="1770"/>
                    </a:lnTo>
                    <a:lnTo>
                      <a:pt x="1339" y="1750"/>
                    </a:lnTo>
                    <a:lnTo>
                      <a:pt x="1421" y="1688"/>
                    </a:lnTo>
                    <a:lnTo>
                      <a:pt x="1483" y="1585"/>
                    </a:lnTo>
                    <a:lnTo>
                      <a:pt x="1503" y="1503"/>
                    </a:lnTo>
                    <a:lnTo>
                      <a:pt x="1524" y="1400"/>
                    </a:lnTo>
                    <a:lnTo>
                      <a:pt x="1524" y="1297"/>
                    </a:lnTo>
                    <a:lnTo>
                      <a:pt x="1503" y="1194"/>
                    </a:lnTo>
                    <a:lnTo>
                      <a:pt x="1462" y="988"/>
                    </a:lnTo>
                    <a:lnTo>
                      <a:pt x="1462" y="906"/>
                    </a:lnTo>
                    <a:lnTo>
                      <a:pt x="1503" y="824"/>
                    </a:lnTo>
                    <a:lnTo>
                      <a:pt x="1565" y="741"/>
                    </a:lnTo>
                    <a:lnTo>
                      <a:pt x="1647" y="700"/>
                    </a:lnTo>
                    <a:lnTo>
                      <a:pt x="1750" y="680"/>
                    </a:lnTo>
                    <a:lnTo>
                      <a:pt x="1853" y="700"/>
                    </a:lnTo>
                    <a:lnTo>
                      <a:pt x="1956" y="721"/>
                    </a:lnTo>
                    <a:lnTo>
                      <a:pt x="2059" y="782"/>
                    </a:lnTo>
                    <a:lnTo>
                      <a:pt x="2244" y="906"/>
                    </a:lnTo>
                    <a:lnTo>
                      <a:pt x="2327" y="968"/>
                    </a:lnTo>
                    <a:lnTo>
                      <a:pt x="2347" y="885"/>
                    </a:lnTo>
                    <a:lnTo>
                      <a:pt x="2368" y="659"/>
                    </a:lnTo>
                    <a:lnTo>
                      <a:pt x="2409" y="453"/>
                    </a:lnTo>
                    <a:lnTo>
                      <a:pt x="2491" y="247"/>
                    </a:lnTo>
                    <a:lnTo>
                      <a:pt x="2574" y="62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9"/>
              <p:cNvSpPr/>
              <p:nvPr/>
            </p:nvSpPr>
            <p:spPr>
              <a:xfrm>
                <a:off x="5197525" y="2309975"/>
                <a:ext cx="120425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533" extrusionOk="0">
                    <a:moveTo>
                      <a:pt x="4755" y="1"/>
                    </a:moveTo>
                    <a:lnTo>
                      <a:pt x="4673" y="83"/>
                    </a:lnTo>
                    <a:lnTo>
                      <a:pt x="4611" y="165"/>
                    </a:lnTo>
                    <a:lnTo>
                      <a:pt x="4487" y="330"/>
                    </a:lnTo>
                    <a:lnTo>
                      <a:pt x="4426" y="433"/>
                    </a:lnTo>
                    <a:lnTo>
                      <a:pt x="4364" y="536"/>
                    </a:lnTo>
                    <a:lnTo>
                      <a:pt x="4261" y="618"/>
                    </a:lnTo>
                    <a:lnTo>
                      <a:pt x="4158" y="659"/>
                    </a:lnTo>
                    <a:lnTo>
                      <a:pt x="4055" y="659"/>
                    </a:lnTo>
                    <a:lnTo>
                      <a:pt x="3952" y="598"/>
                    </a:lnTo>
                    <a:lnTo>
                      <a:pt x="3890" y="577"/>
                    </a:lnTo>
                    <a:lnTo>
                      <a:pt x="3808" y="536"/>
                    </a:lnTo>
                    <a:lnTo>
                      <a:pt x="3726" y="515"/>
                    </a:lnTo>
                    <a:lnTo>
                      <a:pt x="3664" y="536"/>
                    </a:lnTo>
                    <a:lnTo>
                      <a:pt x="3582" y="556"/>
                    </a:lnTo>
                    <a:lnTo>
                      <a:pt x="3499" y="598"/>
                    </a:lnTo>
                    <a:lnTo>
                      <a:pt x="3438" y="659"/>
                    </a:lnTo>
                    <a:lnTo>
                      <a:pt x="3376" y="721"/>
                    </a:lnTo>
                    <a:lnTo>
                      <a:pt x="3294" y="886"/>
                    </a:lnTo>
                    <a:lnTo>
                      <a:pt x="3232" y="1091"/>
                    </a:lnTo>
                    <a:lnTo>
                      <a:pt x="3170" y="1277"/>
                    </a:lnTo>
                    <a:lnTo>
                      <a:pt x="3108" y="1421"/>
                    </a:lnTo>
                    <a:lnTo>
                      <a:pt x="3047" y="1503"/>
                    </a:lnTo>
                    <a:lnTo>
                      <a:pt x="2985" y="1544"/>
                    </a:lnTo>
                    <a:lnTo>
                      <a:pt x="2902" y="1606"/>
                    </a:lnTo>
                    <a:lnTo>
                      <a:pt x="2841" y="1627"/>
                    </a:lnTo>
                    <a:lnTo>
                      <a:pt x="2738" y="1647"/>
                    </a:lnTo>
                    <a:lnTo>
                      <a:pt x="2656" y="1668"/>
                    </a:lnTo>
                    <a:lnTo>
                      <a:pt x="2573" y="1647"/>
                    </a:lnTo>
                    <a:lnTo>
                      <a:pt x="2491" y="1627"/>
                    </a:lnTo>
                    <a:lnTo>
                      <a:pt x="2306" y="1544"/>
                    </a:lnTo>
                    <a:lnTo>
                      <a:pt x="2203" y="1483"/>
                    </a:lnTo>
                    <a:lnTo>
                      <a:pt x="2100" y="1441"/>
                    </a:lnTo>
                    <a:lnTo>
                      <a:pt x="1997" y="1421"/>
                    </a:lnTo>
                    <a:lnTo>
                      <a:pt x="1873" y="1421"/>
                    </a:lnTo>
                    <a:lnTo>
                      <a:pt x="1791" y="1462"/>
                    </a:lnTo>
                    <a:lnTo>
                      <a:pt x="1729" y="1503"/>
                    </a:lnTo>
                    <a:lnTo>
                      <a:pt x="1688" y="1565"/>
                    </a:lnTo>
                    <a:lnTo>
                      <a:pt x="1647" y="1627"/>
                    </a:lnTo>
                    <a:lnTo>
                      <a:pt x="1585" y="1771"/>
                    </a:lnTo>
                    <a:lnTo>
                      <a:pt x="1523" y="1935"/>
                    </a:lnTo>
                    <a:lnTo>
                      <a:pt x="1462" y="2182"/>
                    </a:lnTo>
                    <a:lnTo>
                      <a:pt x="1400" y="2285"/>
                    </a:lnTo>
                    <a:lnTo>
                      <a:pt x="1318" y="2368"/>
                    </a:lnTo>
                    <a:lnTo>
                      <a:pt x="1256" y="2409"/>
                    </a:lnTo>
                    <a:lnTo>
                      <a:pt x="1194" y="2429"/>
                    </a:lnTo>
                    <a:lnTo>
                      <a:pt x="1029" y="2429"/>
                    </a:lnTo>
                    <a:lnTo>
                      <a:pt x="865" y="2368"/>
                    </a:lnTo>
                    <a:lnTo>
                      <a:pt x="700" y="2306"/>
                    </a:lnTo>
                    <a:lnTo>
                      <a:pt x="515" y="2244"/>
                    </a:lnTo>
                    <a:lnTo>
                      <a:pt x="330" y="2182"/>
                    </a:lnTo>
                    <a:lnTo>
                      <a:pt x="83" y="2182"/>
                    </a:lnTo>
                    <a:lnTo>
                      <a:pt x="0" y="2224"/>
                    </a:lnTo>
                    <a:lnTo>
                      <a:pt x="41" y="2306"/>
                    </a:lnTo>
                    <a:lnTo>
                      <a:pt x="103" y="2285"/>
                    </a:lnTo>
                    <a:lnTo>
                      <a:pt x="186" y="2285"/>
                    </a:lnTo>
                    <a:lnTo>
                      <a:pt x="330" y="2306"/>
                    </a:lnTo>
                    <a:lnTo>
                      <a:pt x="494" y="2347"/>
                    </a:lnTo>
                    <a:lnTo>
                      <a:pt x="659" y="2409"/>
                    </a:lnTo>
                    <a:lnTo>
                      <a:pt x="885" y="2491"/>
                    </a:lnTo>
                    <a:lnTo>
                      <a:pt x="1009" y="2532"/>
                    </a:lnTo>
                    <a:lnTo>
                      <a:pt x="1132" y="2532"/>
                    </a:lnTo>
                    <a:lnTo>
                      <a:pt x="1256" y="2512"/>
                    </a:lnTo>
                    <a:lnTo>
                      <a:pt x="1318" y="2491"/>
                    </a:lnTo>
                    <a:lnTo>
                      <a:pt x="1379" y="2450"/>
                    </a:lnTo>
                    <a:lnTo>
                      <a:pt x="1482" y="2347"/>
                    </a:lnTo>
                    <a:lnTo>
                      <a:pt x="1544" y="2224"/>
                    </a:lnTo>
                    <a:lnTo>
                      <a:pt x="1606" y="2100"/>
                    </a:lnTo>
                    <a:lnTo>
                      <a:pt x="1626" y="1956"/>
                    </a:lnTo>
                    <a:lnTo>
                      <a:pt x="1668" y="1812"/>
                    </a:lnTo>
                    <a:lnTo>
                      <a:pt x="1729" y="1688"/>
                    </a:lnTo>
                    <a:lnTo>
                      <a:pt x="1791" y="1585"/>
                    </a:lnTo>
                    <a:lnTo>
                      <a:pt x="1853" y="1565"/>
                    </a:lnTo>
                    <a:lnTo>
                      <a:pt x="1894" y="1544"/>
                    </a:lnTo>
                    <a:lnTo>
                      <a:pt x="1997" y="1524"/>
                    </a:lnTo>
                    <a:lnTo>
                      <a:pt x="2079" y="1544"/>
                    </a:lnTo>
                    <a:lnTo>
                      <a:pt x="2264" y="1647"/>
                    </a:lnTo>
                    <a:lnTo>
                      <a:pt x="2450" y="1730"/>
                    </a:lnTo>
                    <a:lnTo>
                      <a:pt x="2553" y="1771"/>
                    </a:lnTo>
                    <a:lnTo>
                      <a:pt x="2758" y="1771"/>
                    </a:lnTo>
                    <a:lnTo>
                      <a:pt x="2861" y="1730"/>
                    </a:lnTo>
                    <a:lnTo>
                      <a:pt x="2964" y="1688"/>
                    </a:lnTo>
                    <a:lnTo>
                      <a:pt x="3047" y="1647"/>
                    </a:lnTo>
                    <a:lnTo>
                      <a:pt x="3129" y="1565"/>
                    </a:lnTo>
                    <a:lnTo>
                      <a:pt x="3191" y="1483"/>
                    </a:lnTo>
                    <a:lnTo>
                      <a:pt x="3252" y="1400"/>
                    </a:lnTo>
                    <a:lnTo>
                      <a:pt x="3273" y="1318"/>
                    </a:lnTo>
                    <a:lnTo>
                      <a:pt x="3335" y="1133"/>
                    </a:lnTo>
                    <a:lnTo>
                      <a:pt x="3396" y="906"/>
                    </a:lnTo>
                    <a:lnTo>
                      <a:pt x="3458" y="803"/>
                    </a:lnTo>
                    <a:lnTo>
                      <a:pt x="3561" y="700"/>
                    </a:lnTo>
                    <a:lnTo>
                      <a:pt x="3623" y="659"/>
                    </a:lnTo>
                    <a:lnTo>
                      <a:pt x="3664" y="639"/>
                    </a:lnTo>
                    <a:lnTo>
                      <a:pt x="3788" y="639"/>
                    </a:lnTo>
                    <a:lnTo>
                      <a:pt x="3890" y="700"/>
                    </a:lnTo>
                    <a:lnTo>
                      <a:pt x="3952" y="742"/>
                    </a:lnTo>
                    <a:lnTo>
                      <a:pt x="4035" y="762"/>
                    </a:lnTo>
                    <a:lnTo>
                      <a:pt x="4096" y="783"/>
                    </a:lnTo>
                    <a:lnTo>
                      <a:pt x="4179" y="762"/>
                    </a:lnTo>
                    <a:lnTo>
                      <a:pt x="4240" y="742"/>
                    </a:lnTo>
                    <a:lnTo>
                      <a:pt x="4302" y="721"/>
                    </a:lnTo>
                    <a:lnTo>
                      <a:pt x="4426" y="618"/>
                    </a:lnTo>
                    <a:lnTo>
                      <a:pt x="4508" y="495"/>
                    </a:lnTo>
                    <a:lnTo>
                      <a:pt x="4590" y="392"/>
                    </a:lnTo>
                    <a:lnTo>
                      <a:pt x="4693" y="227"/>
                    </a:lnTo>
                    <a:lnTo>
                      <a:pt x="4734" y="165"/>
                    </a:lnTo>
                    <a:lnTo>
                      <a:pt x="4817" y="104"/>
                    </a:lnTo>
                    <a:lnTo>
                      <a:pt x="47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9"/>
              <p:cNvSpPr/>
              <p:nvPr/>
            </p:nvSpPr>
            <p:spPr>
              <a:xfrm>
                <a:off x="6022375" y="1691975"/>
                <a:ext cx="260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16" extrusionOk="0">
                    <a:moveTo>
                      <a:pt x="0" y="1"/>
                    </a:moveTo>
                    <a:lnTo>
                      <a:pt x="0" y="515"/>
                    </a:lnTo>
                    <a:lnTo>
                      <a:pt x="103" y="51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9"/>
              <p:cNvSpPr/>
              <p:nvPr/>
            </p:nvSpPr>
            <p:spPr>
              <a:xfrm>
                <a:off x="6020325" y="1723900"/>
                <a:ext cx="26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453" extrusionOk="0">
                    <a:moveTo>
                      <a:pt x="0" y="0"/>
                    </a:moveTo>
                    <a:lnTo>
                      <a:pt x="0" y="453"/>
                    </a:lnTo>
                    <a:lnTo>
                      <a:pt x="103" y="453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6018775" y="1753725"/>
                <a:ext cx="46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413" extrusionOk="0">
                    <a:moveTo>
                      <a:pt x="103" y="1"/>
                    </a:moveTo>
                    <a:lnTo>
                      <a:pt x="0" y="21"/>
                    </a:lnTo>
                    <a:lnTo>
                      <a:pt x="83" y="412"/>
                    </a:lnTo>
                    <a:lnTo>
                      <a:pt x="186" y="392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9"/>
              <p:cNvSpPr/>
              <p:nvPr/>
            </p:nvSpPr>
            <p:spPr>
              <a:xfrm>
                <a:off x="6020325" y="1782550"/>
                <a:ext cx="26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310" extrusionOk="0">
                    <a:moveTo>
                      <a:pt x="0" y="0"/>
                    </a:moveTo>
                    <a:lnTo>
                      <a:pt x="0" y="309"/>
                    </a:lnTo>
                    <a:lnTo>
                      <a:pt x="103" y="309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9"/>
              <p:cNvSpPr/>
              <p:nvPr/>
            </p:nvSpPr>
            <p:spPr>
              <a:xfrm>
                <a:off x="6022375" y="1809300"/>
                <a:ext cx="67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668" extrusionOk="0">
                    <a:moveTo>
                      <a:pt x="0" y="1"/>
                    </a:moveTo>
                    <a:lnTo>
                      <a:pt x="0" y="762"/>
                    </a:lnTo>
                    <a:lnTo>
                      <a:pt x="21" y="968"/>
                    </a:lnTo>
                    <a:lnTo>
                      <a:pt x="83" y="1195"/>
                    </a:lnTo>
                    <a:lnTo>
                      <a:pt x="124" y="1462"/>
                    </a:lnTo>
                    <a:lnTo>
                      <a:pt x="145" y="1668"/>
                    </a:lnTo>
                    <a:lnTo>
                      <a:pt x="268" y="1668"/>
                    </a:lnTo>
                    <a:lnTo>
                      <a:pt x="247" y="1565"/>
                    </a:lnTo>
                    <a:lnTo>
                      <a:pt x="227" y="1442"/>
                    </a:lnTo>
                    <a:lnTo>
                      <a:pt x="186" y="1174"/>
                    </a:lnTo>
                    <a:lnTo>
                      <a:pt x="124" y="948"/>
                    </a:lnTo>
                    <a:lnTo>
                      <a:pt x="103" y="762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9"/>
              <p:cNvSpPr/>
              <p:nvPr/>
            </p:nvSpPr>
            <p:spPr>
              <a:xfrm>
                <a:off x="6000250" y="1402800"/>
                <a:ext cx="147200" cy="146150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5846" extrusionOk="0">
                    <a:moveTo>
                      <a:pt x="2450" y="0"/>
                    </a:moveTo>
                    <a:lnTo>
                      <a:pt x="2162" y="21"/>
                    </a:lnTo>
                    <a:lnTo>
                      <a:pt x="1853" y="62"/>
                    </a:lnTo>
                    <a:lnTo>
                      <a:pt x="1565" y="124"/>
                    </a:lnTo>
                    <a:lnTo>
                      <a:pt x="1256" y="186"/>
                    </a:lnTo>
                    <a:lnTo>
                      <a:pt x="659" y="371"/>
                    </a:lnTo>
                    <a:lnTo>
                      <a:pt x="0" y="577"/>
                    </a:lnTo>
                    <a:lnTo>
                      <a:pt x="42" y="680"/>
                    </a:lnTo>
                    <a:lnTo>
                      <a:pt x="680" y="474"/>
                    </a:lnTo>
                    <a:lnTo>
                      <a:pt x="1277" y="289"/>
                    </a:lnTo>
                    <a:lnTo>
                      <a:pt x="1585" y="227"/>
                    </a:lnTo>
                    <a:lnTo>
                      <a:pt x="1873" y="186"/>
                    </a:lnTo>
                    <a:lnTo>
                      <a:pt x="2162" y="145"/>
                    </a:lnTo>
                    <a:lnTo>
                      <a:pt x="2450" y="124"/>
                    </a:lnTo>
                    <a:lnTo>
                      <a:pt x="2800" y="103"/>
                    </a:lnTo>
                    <a:lnTo>
                      <a:pt x="3108" y="145"/>
                    </a:lnTo>
                    <a:lnTo>
                      <a:pt x="3438" y="186"/>
                    </a:lnTo>
                    <a:lnTo>
                      <a:pt x="3726" y="247"/>
                    </a:lnTo>
                    <a:lnTo>
                      <a:pt x="4014" y="350"/>
                    </a:lnTo>
                    <a:lnTo>
                      <a:pt x="4282" y="474"/>
                    </a:lnTo>
                    <a:lnTo>
                      <a:pt x="4549" y="618"/>
                    </a:lnTo>
                    <a:lnTo>
                      <a:pt x="4776" y="783"/>
                    </a:lnTo>
                    <a:lnTo>
                      <a:pt x="5023" y="1009"/>
                    </a:lnTo>
                    <a:lnTo>
                      <a:pt x="5249" y="1277"/>
                    </a:lnTo>
                    <a:lnTo>
                      <a:pt x="5434" y="1585"/>
                    </a:lnTo>
                    <a:lnTo>
                      <a:pt x="5578" y="1894"/>
                    </a:lnTo>
                    <a:lnTo>
                      <a:pt x="5681" y="2223"/>
                    </a:lnTo>
                    <a:lnTo>
                      <a:pt x="5764" y="2573"/>
                    </a:lnTo>
                    <a:lnTo>
                      <a:pt x="5784" y="2944"/>
                    </a:lnTo>
                    <a:lnTo>
                      <a:pt x="5784" y="3314"/>
                    </a:lnTo>
                    <a:lnTo>
                      <a:pt x="5722" y="3644"/>
                    </a:lnTo>
                    <a:lnTo>
                      <a:pt x="5640" y="3973"/>
                    </a:lnTo>
                    <a:lnTo>
                      <a:pt x="5517" y="4302"/>
                    </a:lnTo>
                    <a:lnTo>
                      <a:pt x="5372" y="4632"/>
                    </a:lnTo>
                    <a:lnTo>
                      <a:pt x="5187" y="4940"/>
                    </a:lnTo>
                    <a:lnTo>
                      <a:pt x="4981" y="5228"/>
                    </a:lnTo>
                    <a:lnTo>
                      <a:pt x="4734" y="5496"/>
                    </a:lnTo>
                    <a:lnTo>
                      <a:pt x="4467" y="5764"/>
                    </a:lnTo>
                    <a:lnTo>
                      <a:pt x="4529" y="5846"/>
                    </a:lnTo>
                    <a:lnTo>
                      <a:pt x="4817" y="5578"/>
                    </a:lnTo>
                    <a:lnTo>
                      <a:pt x="5064" y="5290"/>
                    </a:lnTo>
                    <a:lnTo>
                      <a:pt x="5270" y="5002"/>
                    </a:lnTo>
                    <a:lnTo>
                      <a:pt x="5475" y="4673"/>
                    </a:lnTo>
                    <a:lnTo>
                      <a:pt x="5619" y="4343"/>
                    </a:lnTo>
                    <a:lnTo>
                      <a:pt x="5743" y="4014"/>
                    </a:lnTo>
                    <a:lnTo>
                      <a:pt x="5825" y="3664"/>
                    </a:lnTo>
                    <a:lnTo>
                      <a:pt x="5887" y="3314"/>
                    </a:lnTo>
                    <a:lnTo>
                      <a:pt x="5887" y="2944"/>
                    </a:lnTo>
                    <a:lnTo>
                      <a:pt x="5866" y="2573"/>
                    </a:lnTo>
                    <a:lnTo>
                      <a:pt x="5784" y="2203"/>
                    </a:lnTo>
                    <a:lnTo>
                      <a:pt x="5681" y="1853"/>
                    </a:lnTo>
                    <a:lnTo>
                      <a:pt x="5517" y="1524"/>
                    </a:lnTo>
                    <a:lnTo>
                      <a:pt x="5331" y="1215"/>
                    </a:lnTo>
                    <a:lnTo>
                      <a:pt x="5105" y="947"/>
                    </a:lnTo>
                    <a:lnTo>
                      <a:pt x="4837" y="700"/>
                    </a:lnTo>
                    <a:lnTo>
                      <a:pt x="4590" y="515"/>
                    </a:lnTo>
                    <a:lnTo>
                      <a:pt x="4343" y="371"/>
                    </a:lnTo>
                    <a:lnTo>
                      <a:pt x="4055" y="247"/>
                    </a:lnTo>
                    <a:lnTo>
                      <a:pt x="3767" y="145"/>
                    </a:lnTo>
                    <a:lnTo>
                      <a:pt x="3458" y="83"/>
                    </a:lnTo>
                    <a:lnTo>
                      <a:pt x="3129" y="21"/>
                    </a:lnTo>
                    <a:lnTo>
                      <a:pt x="28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9"/>
              <p:cNvSpPr/>
              <p:nvPr/>
            </p:nvSpPr>
            <p:spPr>
              <a:xfrm>
                <a:off x="5898375" y="1465575"/>
                <a:ext cx="612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454" extrusionOk="0">
                    <a:moveTo>
                      <a:pt x="2429" y="1"/>
                    </a:moveTo>
                    <a:lnTo>
                      <a:pt x="1214" y="186"/>
                    </a:lnTo>
                    <a:lnTo>
                      <a:pt x="0" y="350"/>
                    </a:lnTo>
                    <a:lnTo>
                      <a:pt x="21" y="453"/>
                    </a:lnTo>
                    <a:lnTo>
                      <a:pt x="1235" y="309"/>
                    </a:lnTo>
                    <a:lnTo>
                      <a:pt x="2449" y="124"/>
                    </a:lnTo>
                    <a:lnTo>
                      <a:pt x="24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9"/>
              <p:cNvSpPr/>
              <p:nvPr/>
            </p:nvSpPr>
            <p:spPr>
              <a:xfrm>
                <a:off x="5816025" y="1531950"/>
                <a:ext cx="41200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648" extrusionOk="0">
                    <a:moveTo>
                      <a:pt x="1627" y="1"/>
                    </a:moveTo>
                    <a:lnTo>
                      <a:pt x="1421" y="21"/>
                    </a:lnTo>
                    <a:lnTo>
                      <a:pt x="1195" y="42"/>
                    </a:lnTo>
                    <a:lnTo>
                      <a:pt x="989" y="83"/>
                    </a:lnTo>
                    <a:lnTo>
                      <a:pt x="783" y="145"/>
                    </a:lnTo>
                    <a:lnTo>
                      <a:pt x="618" y="227"/>
                    </a:lnTo>
                    <a:lnTo>
                      <a:pt x="454" y="309"/>
                    </a:lnTo>
                    <a:lnTo>
                      <a:pt x="351" y="433"/>
                    </a:lnTo>
                    <a:lnTo>
                      <a:pt x="289" y="495"/>
                    </a:lnTo>
                    <a:lnTo>
                      <a:pt x="268" y="556"/>
                    </a:lnTo>
                    <a:lnTo>
                      <a:pt x="248" y="639"/>
                    </a:lnTo>
                    <a:lnTo>
                      <a:pt x="145" y="454"/>
                    </a:lnTo>
                    <a:lnTo>
                      <a:pt x="124" y="392"/>
                    </a:lnTo>
                    <a:lnTo>
                      <a:pt x="124" y="330"/>
                    </a:lnTo>
                    <a:lnTo>
                      <a:pt x="1" y="330"/>
                    </a:lnTo>
                    <a:lnTo>
                      <a:pt x="21" y="433"/>
                    </a:lnTo>
                    <a:lnTo>
                      <a:pt x="83" y="577"/>
                    </a:lnTo>
                    <a:lnTo>
                      <a:pt x="165" y="721"/>
                    </a:lnTo>
                    <a:lnTo>
                      <a:pt x="268" y="865"/>
                    </a:lnTo>
                    <a:lnTo>
                      <a:pt x="330" y="989"/>
                    </a:lnTo>
                    <a:lnTo>
                      <a:pt x="412" y="1112"/>
                    </a:lnTo>
                    <a:lnTo>
                      <a:pt x="515" y="1236"/>
                    </a:lnTo>
                    <a:lnTo>
                      <a:pt x="659" y="1380"/>
                    </a:lnTo>
                    <a:lnTo>
                      <a:pt x="948" y="1647"/>
                    </a:lnTo>
                    <a:lnTo>
                      <a:pt x="742" y="1318"/>
                    </a:lnTo>
                    <a:lnTo>
                      <a:pt x="536" y="1030"/>
                    </a:lnTo>
                    <a:lnTo>
                      <a:pt x="371" y="803"/>
                    </a:lnTo>
                    <a:lnTo>
                      <a:pt x="351" y="701"/>
                    </a:lnTo>
                    <a:lnTo>
                      <a:pt x="371" y="598"/>
                    </a:lnTo>
                    <a:lnTo>
                      <a:pt x="433" y="474"/>
                    </a:lnTo>
                    <a:lnTo>
                      <a:pt x="536" y="392"/>
                    </a:lnTo>
                    <a:lnTo>
                      <a:pt x="680" y="309"/>
                    </a:lnTo>
                    <a:lnTo>
                      <a:pt x="865" y="248"/>
                    </a:lnTo>
                    <a:lnTo>
                      <a:pt x="1050" y="186"/>
                    </a:lnTo>
                    <a:lnTo>
                      <a:pt x="1236" y="145"/>
                    </a:lnTo>
                    <a:lnTo>
                      <a:pt x="1647" y="124"/>
                    </a:lnTo>
                    <a:lnTo>
                      <a:pt x="16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9"/>
              <p:cNvSpPr/>
              <p:nvPr/>
            </p:nvSpPr>
            <p:spPr>
              <a:xfrm>
                <a:off x="5491850" y="1592675"/>
                <a:ext cx="406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907" extrusionOk="0">
                    <a:moveTo>
                      <a:pt x="62" y="0"/>
                    </a:moveTo>
                    <a:lnTo>
                      <a:pt x="1" y="83"/>
                    </a:lnTo>
                    <a:lnTo>
                      <a:pt x="289" y="227"/>
                    </a:lnTo>
                    <a:lnTo>
                      <a:pt x="577" y="350"/>
                    </a:lnTo>
                    <a:lnTo>
                      <a:pt x="865" y="412"/>
                    </a:lnTo>
                    <a:lnTo>
                      <a:pt x="1174" y="453"/>
                    </a:lnTo>
                    <a:lnTo>
                      <a:pt x="1194" y="453"/>
                    </a:lnTo>
                    <a:lnTo>
                      <a:pt x="1339" y="474"/>
                    </a:lnTo>
                    <a:lnTo>
                      <a:pt x="1400" y="494"/>
                    </a:lnTo>
                    <a:lnTo>
                      <a:pt x="1441" y="515"/>
                    </a:lnTo>
                    <a:lnTo>
                      <a:pt x="1503" y="556"/>
                    </a:lnTo>
                    <a:lnTo>
                      <a:pt x="1524" y="618"/>
                    </a:lnTo>
                    <a:lnTo>
                      <a:pt x="1524" y="680"/>
                    </a:lnTo>
                    <a:lnTo>
                      <a:pt x="206" y="803"/>
                    </a:lnTo>
                    <a:lnTo>
                      <a:pt x="206" y="906"/>
                    </a:lnTo>
                    <a:lnTo>
                      <a:pt x="1586" y="783"/>
                    </a:lnTo>
                    <a:lnTo>
                      <a:pt x="1606" y="762"/>
                    </a:lnTo>
                    <a:lnTo>
                      <a:pt x="1627" y="680"/>
                    </a:lnTo>
                    <a:lnTo>
                      <a:pt x="1627" y="597"/>
                    </a:lnTo>
                    <a:lnTo>
                      <a:pt x="1606" y="556"/>
                    </a:lnTo>
                    <a:lnTo>
                      <a:pt x="1586" y="494"/>
                    </a:lnTo>
                    <a:lnTo>
                      <a:pt x="1503" y="412"/>
                    </a:lnTo>
                    <a:lnTo>
                      <a:pt x="1421" y="392"/>
                    </a:lnTo>
                    <a:lnTo>
                      <a:pt x="1359" y="371"/>
                    </a:lnTo>
                    <a:lnTo>
                      <a:pt x="1194" y="350"/>
                    </a:lnTo>
                    <a:lnTo>
                      <a:pt x="1174" y="350"/>
                    </a:lnTo>
                    <a:lnTo>
                      <a:pt x="886" y="309"/>
                    </a:lnTo>
                    <a:lnTo>
                      <a:pt x="598" y="247"/>
                    </a:lnTo>
                    <a:lnTo>
                      <a:pt x="330" y="14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9"/>
              <p:cNvSpPr/>
              <p:nvPr/>
            </p:nvSpPr>
            <p:spPr>
              <a:xfrm>
                <a:off x="5483625" y="1681700"/>
                <a:ext cx="520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845" extrusionOk="0">
                    <a:moveTo>
                      <a:pt x="515" y="0"/>
                    </a:moveTo>
                    <a:lnTo>
                      <a:pt x="247" y="41"/>
                    </a:lnTo>
                    <a:lnTo>
                      <a:pt x="0" y="83"/>
                    </a:lnTo>
                    <a:lnTo>
                      <a:pt x="21" y="206"/>
                    </a:lnTo>
                    <a:lnTo>
                      <a:pt x="268" y="144"/>
                    </a:lnTo>
                    <a:lnTo>
                      <a:pt x="494" y="124"/>
                    </a:lnTo>
                    <a:lnTo>
                      <a:pt x="741" y="103"/>
                    </a:lnTo>
                    <a:lnTo>
                      <a:pt x="1235" y="103"/>
                    </a:lnTo>
                    <a:lnTo>
                      <a:pt x="1462" y="124"/>
                    </a:lnTo>
                    <a:lnTo>
                      <a:pt x="1709" y="165"/>
                    </a:lnTo>
                    <a:lnTo>
                      <a:pt x="1935" y="227"/>
                    </a:lnTo>
                    <a:lnTo>
                      <a:pt x="1873" y="288"/>
                    </a:lnTo>
                    <a:lnTo>
                      <a:pt x="1791" y="350"/>
                    </a:lnTo>
                    <a:lnTo>
                      <a:pt x="1688" y="371"/>
                    </a:lnTo>
                    <a:lnTo>
                      <a:pt x="1585" y="412"/>
                    </a:lnTo>
                    <a:lnTo>
                      <a:pt x="124" y="741"/>
                    </a:lnTo>
                    <a:lnTo>
                      <a:pt x="165" y="844"/>
                    </a:lnTo>
                    <a:lnTo>
                      <a:pt x="1626" y="515"/>
                    </a:lnTo>
                    <a:lnTo>
                      <a:pt x="1750" y="474"/>
                    </a:lnTo>
                    <a:lnTo>
                      <a:pt x="1894" y="412"/>
                    </a:lnTo>
                    <a:lnTo>
                      <a:pt x="1956" y="371"/>
                    </a:lnTo>
                    <a:lnTo>
                      <a:pt x="1997" y="330"/>
                    </a:lnTo>
                    <a:lnTo>
                      <a:pt x="2038" y="268"/>
                    </a:lnTo>
                    <a:lnTo>
                      <a:pt x="2059" y="206"/>
                    </a:lnTo>
                    <a:lnTo>
                      <a:pt x="2079" y="144"/>
                    </a:lnTo>
                    <a:lnTo>
                      <a:pt x="2017" y="124"/>
                    </a:lnTo>
                    <a:lnTo>
                      <a:pt x="1770" y="83"/>
                    </a:lnTo>
                    <a:lnTo>
                      <a:pt x="1523" y="41"/>
                    </a:lnTo>
                    <a:lnTo>
                      <a:pt x="12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9"/>
              <p:cNvSpPr/>
              <p:nvPr/>
            </p:nvSpPr>
            <p:spPr>
              <a:xfrm>
                <a:off x="5475900" y="1650300"/>
                <a:ext cx="525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45" extrusionOk="0">
                    <a:moveTo>
                      <a:pt x="1" y="1"/>
                    </a:moveTo>
                    <a:lnTo>
                      <a:pt x="1" y="124"/>
                    </a:lnTo>
                    <a:lnTo>
                      <a:pt x="1441" y="227"/>
                    </a:lnTo>
                    <a:lnTo>
                      <a:pt x="1688" y="248"/>
                    </a:lnTo>
                    <a:lnTo>
                      <a:pt x="1791" y="289"/>
                    </a:lnTo>
                    <a:lnTo>
                      <a:pt x="1894" y="330"/>
                    </a:lnTo>
                    <a:lnTo>
                      <a:pt x="1935" y="392"/>
                    </a:lnTo>
                    <a:lnTo>
                      <a:pt x="1956" y="433"/>
                    </a:lnTo>
                    <a:lnTo>
                      <a:pt x="1977" y="495"/>
                    </a:lnTo>
                    <a:lnTo>
                      <a:pt x="1977" y="556"/>
                    </a:lnTo>
                    <a:lnTo>
                      <a:pt x="1977" y="618"/>
                    </a:lnTo>
                    <a:lnTo>
                      <a:pt x="1935" y="680"/>
                    </a:lnTo>
                    <a:lnTo>
                      <a:pt x="309" y="721"/>
                    </a:lnTo>
                    <a:lnTo>
                      <a:pt x="309" y="845"/>
                    </a:lnTo>
                    <a:lnTo>
                      <a:pt x="1977" y="783"/>
                    </a:lnTo>
                    <a:lnTo>
                      <a:pt x="1997" y="762"/>
                    </a:lnTo>
                    <a:lnTo>
                      <a:pt x="2038" y="721"/>
                    </a:lnTo>
                    <a:lnTo>
                      <a:pt x="2059" y="680"/>
                    </a:lnTo>
                    <a:lnTo>
                      <a:pt x="2079" y="618"/>
                    </a:lnTo>
                    <a:lnTo>
                      <a:pt x="2100" y="556"/>
                    </a:lnTo>
                    <a:lnTo>
                      <a:pt x="2079" y="474"/>
                    </a:lnTo>
                    <a:lnTo>
                      <a:pt x="2059" y="392"/>
                    </a:lnTo>
                    <a:lnTo>
                      <a:pt x="2018" y="309"/>
                    </a:lnTo>
                    <a:lnTo>
                      <a:pt x="1956" y="248"/>
                    </a:lnTo>
                    <a:lnTo>
                      <a:pt x="1832" y="186"/>
                    </a:lnTo>
                    <a:lnTo>
                      <a:pt x="1709" y="145"/>
                    </a:lnTo>
                    <a:lnTo>
                      <a:pt x="1585" y="124"/>
                    </a:lnTo>
                    <a:lnTo>
                      <a:pt x="1462" y="1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9"/>
              <p:cNvSpPr/>
              <p:nvPr/>
            </p:nvSpPr>
            <p:spPr>
              <a:xfrm>
                <a:off x="5472300" y="1616350"/>
                <a:ext cx="566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968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536" y="165"/>
                    </a:lnTo>
                    <a:lnTo>
                      <a:pt x="1091" y="268"/>
                    </a:lnTo>
                    <a:lnTo>
                      <a:pt x="1627" y="391"/>
                    </a:lnTo>
                    <a:lnTo>
                      <a:pt x="2141" y="515"/>
                    </a:lnTo>
                    <a:lnTo>
                      <a:pt x="2162" y="597"/>
                    </a:lnTo>
                    <a:lnTo>
                      <a:pt x="2141" y="659"/>
                    </a:lnTo>
                    <a:lnTo>
                      <a:pt x="2100" y="741"/>
                    </a:lnTo>
                    <a:lnTo>
                      <a:pt x="2038" y="782"/>
                    </a:lnTo>
                    <a:lnTo>
                      <a:pt x="1956" y="824"/>
                    </a:lnTo>
                    <a:lnTo>
                      <a:pt x="1874" y="844"/>
                    </a:lnTo>
                    <a:lnTo>
                      <a:pt x="1668" y="865"/>
                    </a:lnTo>
                    <a:lnTo>
                      <a:pt x="1297" y="844"/>
                    </a:lnTo>
                    <a:lnTo>
                      <a:pt x="906" y="824"/>
                    </a:lnTo>
                    <a:lnTo>
                      <a:pt x="536" y="803"/>
                    </a:lnTo>
                    <a:lnTo>
                      <a:pt x="165" y="741"/>
                    </a:lnTo>
                    <a:lnTo>
                      <a:pt x="145" y="844"/>
                    </a:lnTo>
                    <a:lnTo>
                      <a:pt x="494" y="906"/>
                    </a:lnTo>
                    <a:lnTo>
                      <a:pt x="844" y="926"/>
                    </a:lnTo>
                    <a:lnTo>
                      <a:pt x="1215" y="968"/>
                    </a:lnTo>
                    <a:lnTo>
                      <a:pt x="1668" y="968"/>
                    </a:lnTo>
                    <a:lnTo>
                      <a:pt x="1894" y="947"/>
                    </a:lnTo>
                    <a:lnTo>
                      <a:pt x="1997" y="926"/>
                    </a:lnTo>
                    <a:lnTo>
                      <a:pt x="2100" y="865"/>
                    </a:lnTo>
                    <a:lnTo>
                      <a:pt x="2182" y="782"/>
                    </a:lnTo>
                    <a:lnTo>
                      <a:pt x="2244" y="679"/>
                    </a:lnTo>
                    <a:lnTo>
                      <a:pt x="2265" y="618"/>
                    </a:lnTo>
                    <a:lnTo>
                      <a:pt x="2265" y="556"/>
                    </a:lnTo>
                    <a:lnTo>
                      <a:pt x="2265" y="515"/>
                    </a:lnTo>
                    <a:lnTo>
                      <a:pt x="2223" y="453"/>
                    </a:lnTo>
                    <a:lnTo>
                      <a:pt x="2223" y="432"/>
                    </a:lnTo>
                    <a:lnTo>
                      <a:pt x="2203" y="432"/>
                    </a:lnTo>
                    <a:lnTo>
                      <a:pt x="1668" y="288"/>
                    </a:lnTo>
                    <a:lnTo>
                      <a:pt x="1112" y="165"/>
                    </a:lnTo>
                    <a:lnTo>
                      <a:pt x="556" y="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9"/>
              <p:cNvSpPr/>
              <p:nvPr/>
            </p:nvSpPr>
            <p:spPr>
              <a:xfrm>
                <a:off x="6247250" y="1805700"/>
                <a:ext cx="23055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9222" h="2306" extrusionOk="0">
                    <a:moveTo>
                      <a:pt x="3581" y="1"/>
                    </a:moveTo>
                    <a:lnTo>
                      <a:pt x="3458" y="42"/>
                    </a:lnTo>
                    <a:lnTo>
                      <a:pt x="3314" y="83"/>
                    </a:lnTo>
                    <a:lnTo>
                      <a:pt x="2676" y="330"/>
                    </a:lnTo>
                    <a:lnTo>
                      <a:pt x="2017" y="598"/>
                    </a:lnTo>
                    <a:lnTo>
                      <a:pt x="1708" y="721"/>
                    </a:lnTo>
                    <a:lnTo>
                      <a:pt x="1400" y="886"/>
                    </a:lnTo>
                    <a:lnTo>
                      <a:pt x="1091" y="1050"/>
                    </a:lnTo>
                    <a:lnTo>
                      <a:pt x="803" y="1236"/>
                    </a:lnTo>
                    <a:lnTo>
                      <a:pt x="556" y="1462"/>
                    </a:lnTo>
                    <a:lnTo>
                      <a:pt x="329" y="1688"/>
                    </a:lnTo>
                    <a:lnTo>
                      <a:pt x="227" y="1833"/>
                    </a:lnTo>
                    <a:lnTo>
                      <a:pt x="124" y="1956"/>
                    </a:lnTo>
                    <a:lnTo>
                      <a:pt x="62" y="2100"/>
                    </a:lnTo>
                    <a:lnTo>
                      <a:pt x="0" y="2265"/>
                    </a:lnTo>
                    <a:lnTo>
                      <a:pt x="103" y="2306"/>
                    </a:lnTo>
                    <a:lnTo>
                      <a:pt x="165" y="2162"/>
                    </a:lnTo>
                    <a:lnTo>
                      <a:pt x="227" y="2018"/>
                    </a:lnTo>
                    <a:lnTo>
                      <a:pt x="309" y="1874"/>
                    </a:lnTo>
                    <a:lnTo>
                      <a:pt x="412" y="1750"/>
                    </a:lnTo>
                    <a:lnTo>
                      <a:pt x="638" y="1524"/>
                    </a:lnTo>
                    <a:lnTo>
                      <a:pt x="885" y="1318"/>
                    </a:lnTo>
                    <a:lnTo>
                      <a:pt x="1153" y="1133"/>
                    </a:lnTo>
                    <a:lnTo>
                      <a:pt x="1461" y="968"/>
                    </a:lnTo>
                    <a:lnTo>
                      <a:pt x="1770" y="824"/>
                    </a:lnTo>
                    <a:lnTo>
                      <a:pt x="2058" y="700"/>
                    </a:lnTo>
                    <a:lnTo>
                      <a:pt x="2717" y="433"/>
                    </a:lnTo>
                    <a:lnTo>
                      <a:pt x="3355" y="186"/>
                    </a:lnTo>
                    <a:lnTo>
                      <a:pt x="3602" y="104"/>
                    </a:lnTo>
                    <a:lnTo>
                      <a:pt x="3705" y="104"/>
                    </a:lnTo>
                    <a:lnTo>
                      <a:pt x="3828" y="124"/>
                    </a:lnTo>
                    <a:lnTo>
                      <a:pt x="3890" y="145"/>
                    </a:lnTo>
                    <a:lnTo>
                      <a:pt x="3973" y="186"/>
                    </a:lnTo>
                    <a:lnTo>
                      <a:pt x="4096" y="289"/>
                    </a:lnTo>
                    <a:lnTo>
                      <a:pt x="4446" y="577"/>
                    </a:lnTo>
                    <a:lnTo>
                      <a:pt x="4796" y="803"/>
                    </a:lnTo>
                    <a:lnTo>
                      <a:pt x="5125" y="1009"/>
                    </a:lnTo>
                    <a:lnTo>
                      <a:pt x="5455" y="1174"/>
                    </a:lnTo>
                    <a:lnTo>
                      <a:pt x="5681" y="1277"/>
                    </a:lnTo>
                    <a:lnTo>
                      <a:pt x="5907" y="1359"/>
                    </a:lnTo>
                    <a:lnTo>
                      <a:pt x="6134" y="1421"/>
                    </a:lnTo>
                    <a:lnTo>
                      <a:pt x="6381" y="1483"/>
                    </a:lnTo>
                    <a:lnTo>
                      <a:pt x="6607" y="1524"/>
                    </a:lnTo>
                    <a:lnTo>
                      <a:pt x="6854" y="1565"/>
                    </a:lnTo>
                    <a:lnTo>
                      <a:pt x="7101" y="1586"/>
                    </a:lnTo>
                    <a:lnTo>
                      <a:pt x="7575" y="1586"/>
                    </a:lnTo>
                    <a:lnTo>
                      <a:pt x="7822" y="1565"/>
                    </a:lnTo>
                    <a:lnTo>
                      <a:pt x="8069" y="1544"/>
                    </a:lnTo>
                    <a:lnTo>
                      <a:pt x="8295" y="1503"/>
                    </a:lnTo>
                    <a:lnTo>
                      <a:pt x="8542" y="1441"/>
                    </a:lnTo>
                    <a:lnTo>
                      <a:pt x="8768" y="1380"/>
                    </a:lnTo>
                    <a:lnTo>
                      <a:pt x="8995" y="1297"/>
                    </a:lnTo>
                    <a:lnTo>
                      <a:pt x="9221" y="1194"/>
                    </a:lnTo>
                    <a:lnTo>
                      <a:pt x="9180" y="1112"/>
                    </a:lnTo>
                    <a:lnTo>
                      <a:pt x="8954" y="1194"/>
                    </a:lnTo>
                    <a:lnTo>
                      <a:pt x="8727" y="1277"/>
                    </a:lnTo>
                    <a:lnTo>
                      <a:pt x="8501" y="1339"/>
                    </a:lnTo>
                    <a:lnTo>
                      <a:pt x="8274" y="1380"/>
                    </a:lnTo>
                    <a:lnTo>
                      <a:pt x="7801" y="1462"/>
                    </a:lnTo>
                    <a:lnTo>
                      <a:pt x="7328" y="1483"/>
                    </a:lnTo>
                    <a:lnTo>
                      <a:pt x="6854" y="1441"/>
                    </a:lnTo>
                    <a:lnTo>
                      <a:pt x="6401" y="1380"/>
                    </a:lnTo>
                    <a:lnTo>
                      <a:pt x="6175" y="1318"/>
                    </a:lnTo>
                    <a:lnTo>
                      <a:pt x="5949" y="1256"/>
                    </a:lnTo>
                    <a:lnTo>
                      <a:pt x="5722" y="1174"/>
                    </a:lnTo>
                    <a:lnTo>
                      <a:pt x="5496" y="1071"/>
                    </a:lnTo>
                    <a:lnTo>
                      <a:pt x="5187" y="906"/>
                    </a:lnTo>
                    <a:lnTo>
                      <a:pt x="4858" y="721"/>
                    </a:lnTo>
                    <a:lnTo>
                      <a:pt x="4508" y="474"/>
                    </a:lnTo>
                    <a:lnTo>
                      <a:pt x="4178" y="206"/>
                    </a:lnTo>
                    <a:lnTo>
                      <a:pt x="4158" y="206"/>
                    </a:lnTo>
                    <a:lnTo>
                      <a:pt x="4014" y="83"/>
                    </a:lnTo>
                    <a:lnTo>
                      <a:pt x="3931" y="42"/>
                    </a:lnTo>
                    <a:lnTo>
                      <a:pt x="3849" y="21"/>
                    </a:lnTo>
                    <a:lnTo>
                      <a:pt x="37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9"/>
              <p:cNvSpPr/>
              <p:nvPr/>
            </p:nvSpPr>
            <p:spPr>
              <a:xfrm>
                <a:off x="6263700" y="1274675"/>
                <a:ext cx="86475" cy="24547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9819" extrusionOk="0">
                    <a:moveTo>
                      <a:pt x="2965" y="0"/>
                    </a:moveTo>
                    <a:lnTo>
                      <a:pt x="2882" y="62"/>
                    </a:lnTo>
                    <a:lnTo>
                      <a:pt x="3026" y="247"/>
                    </a:lnTo>
                    <a:lnTo>
                      <a:pt x="3129" y="474"/>
                    </a:lnTo>
                    <a:lnTo>
                      <a:pt x="3232" y="700"/>
                    </a:lnTo>
                    <a:lnTo>
                      <a:pt x="3294" y="968"/>
                    </a:lnTo>
                    <a:lnTo>
                      <a:pt x="3335" y="1235"/>
                    </a:lnTo>
                    <a:lnTo>
                      <a:pt x="3356" y="1544"/>
                    </a:lnTo>
                    <a:lnTo>
                      <a:pt x="3356" y="1894"/>
                    </a:lnTo>
                    <a:lnTo>
                      <a:pt x="3315" y="2244"/>
                    </a:lnTo>
                    <a:lnTo>
                      <a:pt x="3273" y="2656"/>
                    </a:lnTo>
                    <a:lnTo>
                      <a:pt x="3191" y="3047"/>
                    </a:lnTo>
                    <a:lnTo>
                      <a:pt x="3109" y="3438"/>
                    </a:lnTo>
                    <a:lnTo>
                      <a:pt x="3026" y="3829"/>
                    </a:lnTo>
                    <a:lnTo>
                      <a:pt x="2903" y="4220"/>
                    </a:lnTo>
                    <a:lnTo>
                      <a:pt x="2779" y="4590"/>
                    </a:lnTo>
                    <a:lnTo>
                      <a:pt x="2635" y="4981"/>
                    </a:lnTo>
                    <a:lnTo>
                      <a:pt x="2471" y="5352"/>
                    </a:lnTo>
                    <a:lnTo>
                      <a:pt x="2430" y="5414"/>
                    </a:lnTo>
                    <a:lnTo>
                      <a:pt x="2306" y="5743"/>
                    </a:lnTo>
                    <a:lnTo>
                      <a:pt x="2244" y="5908"/>
                    </a:lnTo>
                    <a:lnTo>
                      <a:pt x="2203" y="6072"/>
                    </a:lnTo>
                    <a:lnTo>
                      <a:pt x="2183" y="6299"/>
                    </a:lnTo>
                    <a:lnTo>
                      <a:pt x="2162" y="6525"/>
                    </a:lnTo>
                    <a:lnTo>
                      <a:pt x="2162" y="6854"/>
                    </a:lnTo>
                    <a:lnTo>
                      <a:pt x="2121" y="6999"/>
                    </a:lnTo>
                    <a:lnTo>
                      <a:pt x="2080" y="7163"/>
                    </a:lnTo>
                    <a:lnTo>
                      <a:pt x="2018" y="7266"/>
                    </a:lnTo>
                    <a:lnTo>
                      <a:pt x="1956" y="7369"/>
                    </a:lnTo>
                    <a:lnTo>
                      <a:pt x="1853" y="7472"/>
                    </a:lnTo>
                    <a:lnTo>
                      <a:pt x="1771" y="7554"/>
                    </a:lnTo>
                    <a:lnTo>
                      <a:pt x="1544" y="7698"/>
                    </a:lnTo>
                    <a:lnTo>
                      <a:pt x="1318" y="7842"/>
                    </a:lnTo>
                    <a:lnTo>
                      <a:pt x="948" y="8069"/>
                    </a:lnTo>
                    <a:lnTo>
                      <a:pt x="742" y="8213"/>
                    </a:lnTo>
                    <a:lnTo>
                      <a:pt x="556" y="8398"/>
                    </a:lnTo>
                    <a:lnTo>
                      <a:pt x="412" y="8604"/>
                    </a:lnTo>
                    <a:lnTo>
                      <a:pt x="268" y="8830"/>
                    </a:lnTo>
                    <a:lnTo>
                      <a:pt x="165" y="9057"/>
                    </a:lnTo>
                    <a:lnTo>
                      <a:pt x="83" y="9304"/>
                    </a:lnTo>
                    <a:lnTo>
                      <a:pt x="21" y="9571"/>
                    </a:lnTo>
                    <a:lnTo>
                      <a:pt x="1" y="9818"/>
                    </a:lnTo>
                    <a:lnTo>
                      <a:pt x="104" y="9818"/>
                    </a:lnTo>
                    <a:lnTo>
                      <a:pt x="124" y="9571"/>
                    </a:lnTo>
                    <a:lnTo>
                      <a:pt x="186" y="9345"/>
                    </a:lnTo>
                    <a:lnTo>
                      <a:pt x="248" y="9098"/>
                    </a:lnTo>
                    <a:lnTo>
                      <a:pt x="371" y="8892"/>
                    </a:lnTo>
                    <a:lnTo>
                      <a:pt x="495" y="8666"/>
                    </a:lnTo>
                    <a:lnTo>
                      <a:pt x="639" y="8480"/>
                    </a:lnTo>
                    <a:lnTo>
                      <a:pt x="824" y="8295"/>
                    </a:lnTo>
                    <a:lnTo>
                      <a:pt x="1009" y="8151"/>
                    </a:lnTo>
                    <a:lnTo>
                      <a:pt x="1359" y="7925"/>
                    </a:lnTo>
                    <a:lnTo>
                      <a:pt x="1606" y="7781"/>
                    </a:lnTo>
                    <a:lnTo>
                      <a:pt x="1833" y="7637"/>
                    </a:lnTo>
                    <a:lnTo>
                      <a:pt x="1936" y="7534"/>
                    </a:lnTo>
                    <a:lnTo>
                      <a:pt x="2038" y="7431"/>
                    </a:lnTo>
                    <a:lnTo>
                      <a:pt x="2121" y="7328"/>
                    </a:lnTo>
                    <a:lnTo>
                      <a:pt x="2183" y="7204"/>
                    </a:lnTo>
                    <a:lnTo>
                      <a:pt x="2244" y="7040"/>
                    </a:lnTo>
                    <a:lnTo>
                      <a:pt x="2265" y="6875"/>
                    </a:lnTo>
                    <a:lnTo>
                      <a:pt x="2285" y="6525"/>
                    </a:lnTo>
                    <a:lnTo>
                      <a:pt x="2285" y="6299"/>
                    </a:lnTo>
                    <a:lnTo>
                      <a:pt x="2306" y="6093"/>
                    </a:lnTo>
                    <a:lnTo>
                      <a:pt x="2347" y="5928"/>
                    </a:lnTo>
                    <a:lnTo>
                      <a:pt x="2409" y="5784"/>
                    </a:lnTo>
                    <a:lnTo>
                      <a:pt x="2532" y="5475"/>
                    </a:lnTo>
                    <a:lnTo>
                      <a:pt x="2574" y="5393"/>
                    </a:lnTo>
                    <a:lnTo>
                      <a:pt x="2738" y="5023"/>
                    </a:lnTo>
                    <a:lnTo>
                      <a:pt x="2882" y="4632"/>
                    </a:lnTo>
                    <a:lnTo>
                      <a:pt x="3006" y="4240"/>
                    </a:lnTo>
                    <a:lnTo>
                      <a:pt x="3129" y="3870"/>
                    </a:lnTo>
                    <a:lnTo>
                      <a:pt x="3212" y="3458"/>
                    </a:lnTo>
                    <a:lnTo>
                      <a:pt x="3294" y="3067"/>
                    </a:lnTo>
                    <a:lnTo>
                      <a:pt x="3376" y="2676"/>
                    </a:lnTo>
                    <a:lnTo>
                      <a:pt x="3417" y="2265"/>
                    </a:lnTo>
                    <a:lnTo>
                      <a:pt x="3459" y="1894"/>
                    </a:lnTo>
                    <a:lnTo>
                      <a:pt x="3459" y="1544"/>
                    </a:lnTo>
                    <a:lnTo>
                      <a:pt x="3438" y="1215"/>
                    </a:lnTo>
                    <a:lnTo>
                      <a:pt x="3397" y="927"/>
                    </a:lnTo>
                    <a:lnTo>
                      <a:pt x="3335" y="659"/>
                    </a:lnTo>
                    <a:lnTo>
                      <a:pt x="3232" y="412"/>
                    </a:lnTo>
                    <a:lnTo>
                      <a:pt x="3109" y="186"/>
                    </a:lnTo>
                    <a:lnTo>
                      <a:pt x="29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9"/>
              <p:cNvSpPr/>
              <p:nvPr/>
            </p:nvSpPr>
            <p:spPr>
              <a:xfrm>
                <a:off x="5670925" y="1629725"/>
                <a:ext cx="19575" cy="8852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541" extrusionOk="0">
                    <a:moveTo>
                      <a:pt x="124" y="0"/>
                    </a:moveTo>
                    <a:lnTo>
                      <a:pt x="42" y="433"/>
                    </a:lnTo>
                    <a:lnTo>
                      <a:pt x="0" y="865"/>
                    </a:lnTo>
                    <a:lnTo>
                      <a:pt x="0" y="1318"/>
                    </a:lnTo>
                    <a:lnTo>
                      <a:pt x="42" y="1750"/>
                    </a:lnTo>
                    <a:lnTo>
                      <a:pt x="124" y="2182"/>
                    </a:lnTo>
                    <a:lnTo>
                      <a:pt x="227" y="2614"/>
                    </a:lnTo>
                    <a:lnTo>
                      <a:pt x="371" y="3026"/>
                    </a:lnTo>
                    <a:lnTo>
                      <a:pt x="556" y="3438"/>
                    </a:lnTo>
                    <a:lnTo>
                      <a:pt x="597" y="3499"/>
                    </a:lnTo>
                    <a:lnTo>
                      <a:pt x="639" y="3520"/>
                    </a:lnTo>
                    <a:lnTo>
                      <a:pt x="680" y="3541"/>
                    </a:lnTo>
                    <a:lnTo>
                      <a:pt x="721" y="3541"/>
                    </a:lnTo>
                    <a:lnTo>
                      <a:pt x="762" y="3520"/>
                    </a:lnTo>
                    <a:lnTo>
                      <a:pt x="783" y="3479"/>
                    </a:lnTo>
                    <a:lnTo>
                      <a:pt x="783" y="3417"/>
                    </a:lnTo>
                    <a:lnTo>
                      <a:pt x="741" y="3376"/>
                    </a:lnTo>
                    <a:lnTo>
                      <a:pt x="700" y="3355"/>
                    </a:lnTo>
                    <a:lnTo>
                      <a:pt x="659" y="3376"/>
                    </a:lnTo>
                    <a:lnTo>
                      <a:pt x="741" y="3458"/>
                    </a:lnTo>
                    <a:lnTo>
                      <a:pt x="680" y="3458"/>
                    </a:lnTo>
                    <a:lnTo>
                      <a:pt x="700" y="3438"/>
                    </a:lnTo>
                    <a:lnTo>
                      <a:pt x="659" y="3397"/>
                    </a:lnTo>
                    <a:lnTo>
                      <a:pt x="474" y="3005"/>
                    </a:lnTo>
                    <a:lnTo>
                      <a:pt x="330" y="2594"/>
                    </a:lnTo>
                    <a:lnTo>
                      <a:pt x="227" y="2162"/>
                    </a:lnTo>
                    <a:lnTo>
                      <a:pt x="145" y="1750"/>
                    </a:lnTo>
                    <a:lnTo>
                      <a:pt x="124" y="1318"/>
                    </a:lnTo>
                    <a:lnTo>
                      <a:pt x="103" y="865"/>
                    </a:lnTo>
                    <a:lnTo>
                      <a:pt x="145" y="453"/>
                    </a:lnTo>
                    <a:lnTo>
                      <a:pt x="227" y="21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9"/>
              <p:cNvSpPr/>
              <p:nvPr/>
            </p:nvSpPr>
            <p:spPr>
              <a:xfrm>
                <a:off x="5636450" y="1684275"/>
                <a:ext cx="195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39" extrusionOk="0">
                    <a:moveTo>
                      <a:pt x="556" y="124"/>
                    </a:moveTo>
                    <a:lnTo>
                      <a:pt x="597" y="144"/>
                    </a:lnTo>
                    <a:lnTo>
                      <a:pt x="659" y="206"/>
                    </a:lnTo>
                    <a:lnTo>
                      <a:pt x="680" y="288"/>
                    </a:lnTo>
                    <a:lnTo>
                      <a:pt x="680" y="391"/>
                    </a:lnTo>
                    <a:lnTo>
                      <a:pt x="618" y="474"/>
                    </a:lnTo>
                    <a:lnTo>
                      <a:pt x="556" y="515"/>
                    </a:lnTo>
                    <a:lnTo>
                      <a:pt x="474" y="515"/>
                    </a:lnTo>
                    <a:lnTo>
                      <a:pt x="371" y="494"/>
                    </a:lnTo>
                    <a:lnTo>
                      <a:pt x="289" y="453"/>
                    </a:lnTo>
                    <a:lnTo>
                      <a:pt x="247" y="350"/>
                    </a:lnTo>
                    <a:lnTo>
                      <a:pt x="227" y="247"/>
                    </a:lnTo>
                    <a:lnTo>
                      <a:pt x="309" y="185"/>
                    </a:lnTo>
                    <a:lnTo>
                      <a:pt x="412" y="124"/>
                    </a:lnTo>
                    <a:close/>
                    <a:moveTo>
                      <a:pt x="474" y="0"/>
                    </a:moveTo>
                    <a:lnTo>
                      <a:pt x="371" y="41"/>
                    </a:lnTo>
                    <a:lnTo>
                      <a:pt x="268" y="82"/>
                    </a:lnTo>
                    <a:lnTo>
                      <a:pt x="186" y="41"/>
                    </a:lnTo>
                    <a:lnTo>
                      <a:pt x="144" y="103"/>
                    </a:lnTo>
                    <a:lnTo>
                      <a:pt x="124" y="206"/>
                    </a:lnTo>
                    <a:lnTo>
                      <a:pt x="0" y="350"/>
                    </a:lnTo>
                    <a:lnTo>
                      <a:pt x="83" y="412"/>
                    </a:lnTo>
                    <a:lnTo>
                      <a:pt x="124" y="350"/>
                    </a:lnTo>
                    <a:lnTo>
                      <a:pt x="165" y="453"/>
                    </a:lnTo>
                    <a:lnTo>
                      <a:pt x="206" y="515"/>
                    </a:lnTo>
                    <a:lnTo>
                      <a:pt x="268" y="576"/>
                    </a:lnTo>
                    <a:lnTo>
                      <a:pt x="330" y="597"/>
                    </a:lnTo>
                    <a:lnTo>
                      <a:pt x="391" y="618"/>
                    </a:lnTo>
                    <a:lnTo>
                      <a:pt x="453" y="638"/>
                    </a:lnTo>
                    <a:lnTo>
                      <a:pt x="474" y="638"/>
                    </a:lnTo>
                    <a:lnTo>
                      <a:pt x="597" y="618"/>
                    </a:lnTo>
                    <a:lnTo>
                      <a:pt x="659" y="576"/>
                    </a:lnTo>
                    <a:lnTo>
                      <a:pt x="700" y="535"/>
                    </a:lnTo>
                    <a:lnTo>
                      <a:pt x="741" y="494"/>
                    </a:lnTo>
                    <a:lnTo>
                      <a:pt x="783" y="432"/>
                    </a:lnTo>
                    <a:lnTo>
                      <a:pt x="783" y="350"/>
                    </a:lnTo>
                    <a:lnTo>
                      <a:pt x="783" y="288"/>
                    </a:lnTo>
                    <a:lnTo>
                      <a:pt x="783" y="227"/>
                    </a:lnTo>
                    <a:lnTo>
                      <a:pt x="762" y="165"/>
                    </a:lnTo>
                    <a:lnTo>
                      <a:pt x="721" y="103"/>
                    </a:lnTo>
                    <a:lnTo>
                      <a:pt x="659" y="62"/>
                    </a:lnTo>
                    <a:lnTo>
                      <a:pt x="577" y="2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9"/>
              <p:cNvSpPr/>
              <p:nvPr/>
            </p:nvSpPr>
            <p:spPr>
              <a:xfrm>
                <a:off x="4320750" y="2082554"/>
                <a:ext cx="966301" cy="612885"/>
              </a:xfrm>
              <a:custGeom>
                <a:avLst/>
                <a:gdLst/>
                <a:ahLst/>
                <a:cxnLst/>
                <a:rect l="l" t="t" r="r" b="b"/>
                <a:pathLst>
                  <a:path w="31781" h="31801" extrusionOk="0">
                    <a:moveTo>
                      <a:pt x="31740" y="0"/>
                    </a:moveTo>
                    <a:lnTo>
                      <a:pt x="25215" y="2882"/>
                    </a:lnTo>
                    <a:lnTo>
                      <a:pt x="24062" y="3396"/>
                    </a:lnTo>
                    <a:lnTo>
                      <a:pt x="23465" y="3664"/>
                    </a:lnTo>
                    <a:lnTo>
                      <a:pt x="22910" y="3952"/>
                    </a:lnTo>
                    <a:lnTo>
                      <a:pt x="22292" y="4281"/>
                    </a:lnTo>
                    <a:lnTo>
                      <a:pt x="21675" y="4631"/>
                    </a:lnTo>
                    <a:lnTo>
                      <a:pt x="21078" y="4981"/>
                    </a:lnTo>
                    <a:lnTo>
                      <a:pt x="20481" y="5372"/>
                    </a:lnTo>
                    <a:lnTo>
                      <a:pt x="19904" y="5763"/>
                    </a:lnTo>
                    <a:lnTo>
                      <a:pt x="19328" y="6175"/>
                    </a:lnTo>
                    <a:lnTo>
                      <a:pt x="18772" y="6587"/>
                    </a:lnTo>
                    <a:lnTo>
                      <a:pt x="18217" y="7019"/>
                    </a:lnTo>
                    <a:lnTo>
                      <a:pt x="17126" y="7904"/>
                    </a:lnTo>
                    <a:lnTo>
                      <a:pt x="16056" y="8809"/>
                    </a:lnTo>
                    <a:lnTo>
                      <a:pt x="15006" y="9736"/>
                    </a:lnTo>
                    <a:lnTo>
                      <a:pt x="13977" y="10662"/>
                    </a:lnTo>
                    <a:lnTo>
                      <a:pt x="13092" y="11444"/>
                    </a:lnTo>
                    <a:lnTo>
                      <a:pt x="12248" y="12247"/>
                    </a:lnTo>
                    <a:lnTo>
                      <a:pt x="11815" y="12679"/>
                    </a:lnTo>
                    <a:lnTo>
                      <a:pt x="11404" y="13111"/>
                    </a:lnTo>
                    <a:lnTo>
                      <a:pt x="11013" y="13543"/>
                    </a:lnTo>
                    <a:lnTo>
                      <a:pt x="10642" y="14017"/>
                    </a:lnTo>
                    <a:lnTo>
                      <a:pt x="10313" y="14429"/>
                    </a:lnTo>
                    <a:lnTo>
                      <a:pt x="9757" y="15128"/>
                    </a:lnTo>
                    <a:lnTo>
                      <a:pt x="9469" y="15478"/>
                    </a:lnTo>
                    <a:lnTo>
                      <a:pt x="9160" y="15787"/>
                    </a:lnTo>
                    <a:lnTo>
                      <a:pt x="8831" y="16075"/>
                    </a:lnTo>
                    <a:lnTo>
                      <a:pt x="8666" y="16199"/>
                    </a:lnTo>
                    <a:lnTo>
                      <a:pt x="8481" y="16302"/>
                    </a:lnTo>
                    <a:lnTo>
                      <a:pt x="8296" y="16404"/>
                    </a:lnTo>
                    <a:lnTo>
                      <a:pt x="8090" y="16487"/>
                    </a:lnTo>
                    <a:lnTo>
                      <a:pt x="7905" y="16549"/>
                    </a:lnTo>
                    <a:lnTo>
                      <a:pt x="7678" y="16610"/>
                    </a:lnTo>
                    <a:lnTo>
                      <a:pt x="7411" y="16631"/>
                    </a:lnTo>
                    <a:lnTo>
                      <a:pt x="7102" y="16651"/>
                    </a:lnTo>
                    <a:lnTo>
                      <a:pt x="6526" y="16651"/>
                    </a:lnTo>
                    <a:lnTo>
                      <a:pt x="6011" y="16631"/>
                    </a:lnTo>
                    <a:lnTo>
                      <a:pt x="5764" y="16631"/>
                    </a:lnTo>
                    <a:lnTo>
                      <a:pt x="5538" y="16651"/>
                    </a:lnTo>
                    <a:lnTo>
                      <a:pt x="5291" y="16693"/>
                    </a:lnTo>
                    <a:lnTo>
                      <a:pt x="5064" y="16775"/>
                    </a:lnTo>
                    <a:lnTo>
                      <a:pt x="4859" y="16857"/>
                    </a:lnTo>
                    <a:lnTo>
                      <a:pt x="4653" y="17001"/>
                    </a:lnTo>
                    <a:lnTo>
                      <a:pt x="4488" y="17125"/>
                    </a:lnTo>
                    <a:lnTo>
                      <a:pt x="4344" y="17289"/>
                    </a:lnTo>
                    <a:lnTo>
                      <a:pt x="4241" y="17475"/>
                    </a:lnTo>
                    <a:lnTo>
                      <a:pt x="4138" y="17660"/>
                    </a:lnTo>
                    <a:lnTo>
                      <a:pt x="4035" y="17845"/>
                    </a:lnTo>
                    <a:lnTo>
                      <a:pt x="3973" y="18051"/>
                    </a:lnTo>
                    <a:lnTo>
                      <a:pt x="3829" y="18442"/>
                    </a:lnTo>
                    <a:lnTo>
                      <a:pt x="3685" y="18874"/>
                    </a:lnTo>
                    <a:lnTo>
                      <a:pt x="3603" y="19080"/>
                    </a:lnTo>
                    <a:lnTo>
                      <a:pt x="3500" y="19286"/>
                    </a:lnTo>
                    <a:lnTo>
                      <a:pt x="3335" y="19574"/>
                    </a:lnTo>
                    <a:lnTo>
                      <a:pt x="3130" y="19842"/>
                    </a:lnTo>
                    <a:lnTo>
                      <a:pt x="2924" y="20109"/>
                    </a:lnTo>
                    <a:lnTo>
                      <a:pt x="2697" y="20356"/>
                    </a:lnTo>
                    <a:lnTo>
                      <a:pt x="2327" y="20809"/>
                    </a:lnTo>
                    <a:lnTo>
                      <a:pt x="2142" y="21036"/>
                    </a:lnTo>
                    <a:lnTo>
                      <a:pt x="1977" y="21283"/>
                    </a:lnTo>
                    <a:lnTo>
                      <a:pt x="1874" y="21488"/>
                    </a:lnTo>
                    <a:lnTo>
                      <a:pt x="1771" y="21674"/>
                    </a:lnTo>
                    <a:lnTo>
                      <a:pt x="1606" y="22106"/>
                    </a:lnTo>
                    <a:lnTo>
                      <a:pt x="1483" y="22517"/>
                    </a:lnTo>
                    <a:lnTo>
                      <a:pt x="1380" y="22950"/>
                    </a:lnTo>
                    <a:lnTo>
                      <a:pt x="907" y="24864"/>
                    </a:lnTo>
                    <a:lnTo>
                      <a:pt x="701" y="25687"/>
                    </a:lnTo>
                    <a:lnTo>
                      <a:pt x="495" y="26531"/>
                    </a:lnTo>
                    <a:lnTo>
                      <a:pt x="310" y="27396"/>
                    </a:lnTo>
                    <a:lnTo>
                      <a:pt x="166" y="28260"/>
                    </a:lnTo>
                    <a:lnTo>
                      <a:pt x="104" y="28692"/>
                    </a:lnTo>
                    <a:lnTo>
                      <a:pt x="63" y="29145"/>
                    </a:lnTo>
                    <a:lnTo>
                      <a:pt x="22" y="29577"/>
                    </a:lnTo>
                    <a:lnTo>
                      <a:pt x="1" y="30030"/>
                    </a:lnTo>
                    <a:lnTo>
                      <a:pt x="1" y="30462"/>
                    </a:lnTo>
                    <a:lnTo>
                      <a:pt x="22" y="30915"/>
                    </a:lnTo>
                    <a:lnTo>
                      <a:pt x="63" y="31368"/>
                    </a:lnTo>
                    <a:lnTo>
                      <a:pt x="104" y="31800"/>
                    </a:lnTo>
                    <a:lnTo>
                      <a:pt x="227" y="31780"/>
                    </a:lnTo>
                    <a:lnTo>
                      <a:pt x="166" y="31347"/>
                    </a:lnTo>
                    <a:lnTo>
                      <a:pt x="124" y="30915"/>
                    </a:lnTo>
                    <a:lnTo>
                      <a:pt x="104" y="30462"/>
                    </a:lnTo>
                    <a:lnTo>
                      <a:pt x="104" y="30030"/>
                    </a:lnTo>
                    <a:lnTo>
                      <a:pt x="124" y="29577"/>
                    </a:lnTo>
                    <a:lnTo>
                      <a:pt x="166" y="29145"/>
                    </a:lnTo>
                    <a:lnTo>
                      <a:pt x="207" y="28713"/>
                    </a:lnTo>
                    <a:lnTo>
                      <a:pt x="269" y="28260"/>
                    </a:lnTo>
                    <a:lnTo>
                      <a:pt x="413" y="27396"/>
                    </a:lnTo>
                    <a:lnTo>
                      <a:pt x="598" y="26552"/>
                    </a:lnTo>
                    <a:lnTo>
                      <a:pt x="804" y="25708"/>
                    </a:lnTo>
                    <a:lnTo>
                      <a:pt x="1010" y="24905"/>
                    </a:lnTo>
                    <a:lnTo>
                      <a:pt x="1483" y="22970"/>
                    </a:lnTo>
                    <a:lnTo>
                      <a:pt x="1586" y="22559"/>
                    </a:lnTo>
                    <a:lnTo>
                      <a:pt x="1709" y="22126"/>
                    </a:lnTo>
                    <a:lnTo>
                      <a:pt x="1874" y="21735"/>
                    </a:lnTo>
                    <a:lnTo>
                      <a:pt x="1956" y="21530"/>
                    </a:lnTo>
                    <a:lnTo>
                      <a:pt x="2059" y="21344"/>
                    </a:lnTo>
                    <a:lnTo>
                      <a:pt x="2224" y="21097"/>
                    </a:lnTo>
                    <a:lnTo>
                      <a:pt x="2409" y="20871"/>
                    </a:lnTo>
                    <a:lnTo>
                      <a:pt x="2780" y="20418"/>
                    </a:lnTo>
                    <a:lnTo>
                      <a:pt x="3006" y="20171"/>
                    </a:lnTo>
                    <a:lnTo>
                      <a:pt x="3232" y="19903"/>
                    </a:lnTo>
                    <a:lnTo>
                      <a:pt x="3418" y="19636"/>
                    </a:lnTo>
                    <a:lnTo>
                      <a:pt x="3603" y="19327"/>
                    </a:lnTo>
                    <a:lnTo>
                      <a:pt x="3706" y="19121"/>
                    </a:lnTo>
                    <a:lnTo>
                      <a:pt x="3788" y="18916"/>
                    </a:lnTo>
                    <a:lnTo>
                      <a:pt x="3932" y="18483"/>
                    </a:lnTo>
                    <a:lnTo>
                      <a:pt x="4076" y="18072"/>
                    </a:lnTo>
                    <a:lnTo>
                      <a:pt x="4138" y="17886"/>
                    </a:lnTo>
                    <a:lnTo>
                      <a:pt x="4220" y="17701"/>
                    </a:lnTo>
                    <a:lnTo>
                      <a:pt x="4323" y="17516"/>
                    </a:lnTo>
                    <a:lnTo>
                      <a:pt x="4426" y="17351"/>
                    </a:lnTo>
                    <a:lnTo>
                      <a:pt x="4570" y="17207"/>
                    </a:lnTo>
                    <a:lnTo>
                      <a:pt x="4714" y="17084"/>
                    </a:lnTo>
                    <a:lnTo>
                      <a:pt x="4900" y="16960"/>
                    </a:lnTo>
                    <a:lnTo>
                      <a:pt x="5106" y="16857"/>
                    </a:lnTo>
                    <a:lnTo>
                      <a:pt x="5332" y="16796"/>
                    </a:lnTo>
                    <a:lnTo>
                      <a:pt x="5538" y="16754"/>
                    </a:lnTo>
                    <a:lnTo>
                      <a:pt x="5785" y="16734"/>
                    </a:lnTo>
                    <a:lnTo>
                      <a:pt x="6011" y="16734"/>
                    </a:lnTo>
                    <a:lnTo>
                      <a:pt x="6505" y="16754"/>
                    </a:lnTo>
                    <a:lnTo>
                      <a:pt x="7411" y="16754"/>
                    </a:lnTo>
                    <a:lnTo>
                      <a:pt x="7720" y="16713"/>
                    </a:lnTo>
                    <a:lnTo>
                      <a:pt x="7925" y="16651"/>
                    </a:lnTo>
                    <a:lnTo>
                      <a:pt x="8131" y="16590"/>
                    </a:lnTo>
                    <a:lnTo>
                      <a:pt x="8337" y="16507"/>
                    </a:lnTo>
                    <a:lnTo>
                      <a:pt x="8522" y="16404"/>
                    </a:lnTo>
                    <a:lnTo>
                      <a:pt x="8707" y="16281"/>
                    </a:lnTo>
                    <a:lnTo>
                      <a:pt x="8893" y="16157"/>
                    </a:lnTo>
                    <a:lnTo>
                      <a:pt x="9222" y="15869"/>
                    </a:lnTo>
                    <a:lnTo>
                      <a:pt x="9531" y="15561"/>
                    </a:lnTo>
                    <a:lnTo>
                      <a:pt x="9840" y="15211"/>
                    </a:lnTo>
                    <a:lnTo>
                      <a:pt x="10128" y="14861"/>
                    </a:lnTo>
                    <a:lnTo>
                      <a:pt x="10416" y="14490"/>
                    </a:lnTo>
                    <a:lnTo>
                      <a:pt x="10725" y="14079"/>
                    </a:lnTo>
                    <a:lnTo>
                      <a:pt x="11095" y="13626"/>
                    </a:lnTo>
                    <a:lnTo>
                      <a:pt x="11486" y="13173"/>
                    </a:lnTo>
                    <a:lnTo>
                      <a:pt x="11898" y="12741"/>
                    </a:lnTo>
                    <a:lnTo>
                      <a:pt x="12309" y="12329"/>
                    </a:lnTo>
                    <a:lnTo>
                      <a:pt x="13174" y="11526"/>
                    </a:lnTo>
                    <a:lnTo>
                      <a:pt x="14038" y="10744"/>
                    </a:lnTo>
                    <a:lnTo>
                      <a:pt x="15068" y="9818"/>
                    </a:lnTo>
                    <a:lnTo>
                      <a:pt x="16117" y="8892"/>
                    </a:lnTo>
                    <a:lnTo>
                      <a:pt x="17188" y="7986"/>
                    </a:lnTo>
                    <a:lnTo>
                      <a:pt x="18278" y="7101"/>
                    </a:lnTo>
                    <a:lnTo>
                      <a:pt x="18834" y="6689"/>
                    </a:lnTo>
                    <a:lnTo>
                      <a:pt x="19390" y="6257"/>
                    </a:lnTo>
                    <a:lnTo>
                      <a:pt x="19966" y="5866"/>
                    </a:lnTo>
                    <a:lnTo>
                      <a:pt x="20543" y="5454"/>
                    </a:lnTo>
                    <a:lnTo>
                      <a:pt x="21119" y="5084"/>
                    </a:lnTo>
                    <a:lnTo>
                      <a:pt x="21716" y="4714"/>
                    </a:lnTo>
                    <a:lnTo>
                      <a:pt x="22333" y="4364"/>
                    </a:lnTo>
                    <a:lnTo>
                      <a:pt x="22951" y="4034"/>
                    </a:lnTo>
                    <a:lnTo>
                      <a:pt x="23527" y="3767"/>
                    </a:lnTo>
                    <a:lnTo>
                      <a:pt x="24103" y="3499"/>
                    </a:lnTo>
                    <a:lnTo>
                      <a:pt x="25256" y="2985"/>
                    </a:lnTo>
                    <a:lnTo>
                      <a:pt x="31781" y="103"/>
                    </a:lnTo>
                    <a:lnTo>
                      <a:pt x="317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9"/>
              <p:cNvSpPr/>
              <p:nvPr/>
            </p:nvSpPr>
            <p:spPr>
              <a:xfrm>
                <a:off x="5619475" y="1989925"/>
                <a:ext cx="99325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1277" extrusionOk="0">
                    <a:moveTo>
                      <a:pt x="3952" y="0"/>
                    </a:moveTo>
                    <a:lnTo>
                      <a:pt x="0" y="1173"/>
                    </a:lnTo>
                    <a:lnTo>
                      <a:pt x="41" y="1276"/>
                    </a:lnTo>
                    <a:lnTo>
                      <a:pt x="3973" y="103"/>
                    </a:lnTo>
                    <a:lnTo>
                      <a:pt x="39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9"/>
              <p:cNvSpPr/>
              <p:nvPr/>
            </p:nvSpPr>
            <p:spPr>
              <a:xfrm>
                <a:off x="6459250" y="920150"/>
                <a:ext cx="922625" cy="214075"/>
              </a:xfrm>
              <a:custGeom>
                <a:avLst/>
                <a:gdLst/>
                <a:ahLst/>
                <a:cxnLst/>
                <a:rect l="l" t="t" r="r" b="b"/>
                <a:pathLst>
                  <a:path w="36905" h="8563" extrusionOk="0">
                    <a:moveTo>
                      <a:pt x="36864" y="0"/>
                    </a:moveTo>
                    <a:lnTo>
                      <a:pt x="36390" y="144"/>
                    </a:lnTo>
                    <a:lnTo>
                      <a:pt x="35917" y="268"/>
                    </a:lnTo>
                    <a:lnTo>
                      <a:pt x="35423" y="391"/>
                    </a:lnTo>
                    <a:lnTo>
                      <a:pt x="34929" y="473"/>
                    </a:lnTo>
                    <a:lnTo>
                      <a:pt x="34435" y="556"/>
                    </a:lnTo>
                    <a:lnTo>
                      <a:pt x="33941" y="617"/>
                    </a:lnTo>
                    <a:lnTo>
                      <a:pt x="33447" y="659"/>
                    </a:lnTo>
                    <a:lnTo>
                      <a:pt x="32933" y="700"/>
                    </a:lnTo>
                    <a:lnTo>
                      <a:pt x="31924" y="741"/>
                    </a:lnTo>
                    <a:lnTo>
                      <a:pt x="29927" y="741"/>
                    </a:lnTo>
                    <a:lnTo>
                      <a:pt x="28919" y="720"/>
                    </a:lnTo>
                    <a:lnTo>
                      <a:pt x="27149" y="679"/>
                    </a:lnTo>
                    <a:lnTo>
                      <a:pt x="26243" y="679"/>
                    </a:lnTo>
                    <a:lnTo>
                      <a:pt x="25358" y="700"/>
                    </a:lnTo>
                    <a:lnTo>
                      <a:pt x="24473" y="762"/>
                    </a:lnTo>
                    <a:lnTo>
                      <a:pt x="23588" y="844"/>
                    </a:lnTo>
                    <a:lnTo>
                      <a:pt x="23135" y="906"/>
                    </a:lnTo>
                    <a:lnTo>
                      <a:pt x="22703" y="967"/>
                    </a:lnTo>
                    <a:lnTo>
                      <a:pt x="22271" y="1050"/>
                    </a:lnTo>
                    <a:lnTo>
                      <a:pt x="21838" y="1153"/>
                    </a:lnTo>
                    <a:lnTo>
                      <a:pt x="21097" y="1358"/>
                    </a:lnTo>
                    <a:lnTo>
                      <a:pt x="20377" y="1564"/>
                    </a:lnTo>
                    <a:lnTo>
                      <a:pt x="19492" y="1832"/>
                    </a:lnTo>
                    <a:lnTo>
                      <a:pt x="19039" y="1955"/>
                    </a:lnTo>
                    <a:lnTo>
                      <a:pt x="18586" y="2058"/>
                    </a:lnTo>
                    <a:lnTo>
                      <a:pt x="18134" y="2141"/>
                    </a:lnTo>
                    <a:lnTo>
                      <a:pt x="17681" y="2202"/>
                    </a:lnTo>
                    <a:lnTo>
                      <a:pt x="17207" y="2244"/>
                    </a:lnTo>
                    <a:lnTo>
                      <a:pt x="16755" y="2244"/>
                    </a:lnTo>
                    <a:lnTo>
                      <a:pt x="16446" y="2223"/>
                    </a:lnTo>
                    <a:lnTo>
                      <a:pt x="16116" y="2182"/>
                    </a:lnTo>
                    <a:lnTo>
                      <a:pt x="15478" y="2079"/>
                    </a:lnTo>
                    <a:lnTo>
                      <a:pt x="14820" y="1976"/>
                    </a:lnTo>
                    <a:lnTo>
                      <a:pt x="14470" y="1935"/>
                    </a:lnTo>
                    <a:lnTo>
                      <a:pt x="14141" y="1914"/>
                    </a:lnTo>
                    <a:lnTo>
                      <a:pt x="13811" y="1914"/>
                    </a:lnTo>
                    <a:lnTo>
                      <a:pt x="13482" y="1935"/>
                    </a:lnTo>
                    <a:lnTo>
                      <a:pt x="13153" y="1997"/>
                    </a:lnTo>
                    <a:lnTo>
                      <a:pt x="12844" y="2099"/>
                    </a:lnTo>
                    <a:lnTo>
                      <a:pt x="12659" y="2161"/>
                    </a:lnTo>
                    <a:lnTo>
                      <a:pt x="12494" y="2244"/>
                    </a:lnTo>
                    <a:lnTo>
                      <a:pt x="12165" y="2429"/>
                    </a:lnTo>
                    <a:lnTo>
                      <a:pt x="11876" y="2655"/>
                    </a:lnTo>
                    <a:lnTo>
                      <a:pt x="11568" y="2861"/>
                    </a:lnTo>
                    <a:lnTo>
                      <a:pt x="11115" y="3211"/>
                    </a:lnTo>
                    <a:lnTo>
                      <a:pt x="10868" y="3376"/>
                    </a:lnTo>
                    <a:lnTo>
                      <a:pt x="10621" y="3520"/>
                    </a:lnTo>
                    <a:lnTo>
                      <a:pt x="10292" y="3643"/>
                    </a:lnTo>
                    <a:lnTo>
                      <a:pt x="9983" y="3767"/>
                    </a:lnTo>
                    <a:lnTo>
                      <a:pt x="9633" y="3849"/>
                    </a:lnTo>
                    <a:lnTo>
                      <a:pt x="9304" y="3911"/>
                    </a:lnTo>
                    <a:lnTo>
                      <a:pt x="8954" y="3952"/>
                    </a:lnTo>
                    <a:lnTo>
                      <a:pt x="8604" y="3972"/>
                    </a:lnTo>
                    <a:lnTo>
                      <a:pt x="7904" y="4014"/>
                    </a:lnTo>
                    <a:lnTo>
                      <a:pt x="7122" y="4055"/>
                    </a:lnTo>
                    <a:lnTo>
                      <a:pt x="6731" y="4096"/>
                    </a:lnTo>
                    <a:lnTo>
                      <a:pt x="6360" y="4137"/>
                    </a:lnTo>
                    <a:lnTo>
                      <a:pt x="5846" y="4240"/>
                    </a:lnTo>
                    <a:lnTo>
                      <a:pt x="5372" y="4384"/>
                    </a:lnTo>
                    <a:lnTo>
                      <a:pt x="4899" y="4569"/>
                    </a:lnTo>
                    <a:lnTo>
                      <a:pt x="4446" y="4775"/>
                    </a:lnTo>
                    <a:lnTo>
                      <a:pt x="3993" y="5022"/>
                    </a:lnTo>
                    <a:lnTo>
                      <a:pt x="3561" y="5290"/>
                    </a:lnTo>
                    <a:lnTo>
                      <a:pt x="3149" y="5557"/>
                    </a:lnTo>
                    <a:lnTo>
                      <a:pt x="2738" y="5866"/>
                    </a:lnTo>
                    <a:lnTo>
                      <a:pt x="2347" y="6175"/>
                    </a:lnTo>
                    <a:lnTo>
                      <a:pt x="1976" y="6504"/>
                    </a:lnTo>
                    <a:lnTo>
                      <a:pt x="1626" y="6833"/>
                    </a:lnTo>
                    <a:lnTo>
                      <a:pt x="1276" y="7183"/>
                    </a:lnTo>
                    <a:lnTo>
                      <a:pt x="618" y="7842"/>
                    </a:lnTo>
                    <a:lnTo>
                      <a:pt x="0" y="8501"/>
                    </a:lnTo>
                    <a:lnTo>
                      <a:pt x="83" y="8562"/>
                    </a:lnTo>
                    <a:lnTo>
                      <a:pt x="679" y="7924"/>
                    </a:lnTo>
                    <a:lnTo>
                      <a:pt x="1338" y="7266"/>
                    </a:lnTo>
                    <a:lnTo>
                      <a:pt x="1688" y="6936"/>
                    </a:lnTo>
                    <a:lnTo>
                      <a:pt x="2038" y="6607"/>
                    </a:lnTo>
                    <a:lnTo>
                      <a:pt x="2408" y="6278"/>
                    </a:lnTo>
                    <a:lnTo>
                      <a:pt x="2799" y="5969"/>
                    </a:lnTo>
                    <a:lnTo>
                      <a:pt x="3211" y="5660"/>
                    </a:lnTo>
                    <a:lnTo>
                      <a:pt x="3623" y="5372"/>
                    </a:lnTo>
                    <a:lnTo>
                      <a:pt x="4034" y="5125"/>
                    </a:lnTo>
                    <a:lnTo>
                      <a:pt x="4487" y="4878"/>
                    </a:lnTo>
                    <a:lnTo>
                      <a:pt x="4940" y="4672"/>
                    </a:lnTo>
                    <a:lnTo>
                      <a:pt x="5393" y="4487"/>
                    </a:lnTo>
                    <a:lnTo>
                      <a:pt x="5887" y="4343"/>
                    </a:lnTo>
                    <a:lnTo>
                      <a:pt x="6360" y="4240"/>
                    </a:lnTo>
                    <a:lnTo>
                      <a:pt x="6751" y="4199"/>
                    </a:lnTo>
                    <a:lnTo>
                      <a:pt x="7142" y="4158"/>
                    </a:lnTo>
                    <a:lnTo>
                      <a:pt x="7904" y="4117"/>
                    </a:lnTo>
                    <a:lnTo>
                      <a:pt x="8624" y="4075"/>
                    </a:lnTo>
                    <a:lnTo>
                      <a:pt x="8974" y="4055"/>
                    </a:lnTo>
                    <a:lnTo>
                      <a:pt x="9324" y="4014"/>
                    </a:lnTo>
                    <a:lnTo>
                      <a:pt x="9674" y="3952"/>
                    </a:lnTo>
                    <a:lnTo>
                      <a:pt x="10003" y="3870"/>
                    </a:lnTo>
                    <a:lnTo>
                      <a:pt x="10333" y="3746"/>
                    </a:lnTo>
                    <a:lnTo>
                      <a:pt x="10662" y="3602"/>
                    </a:lnTo>
                    <a:lnTo>
                      <a:pt x="10930" y="3458"/>
                    </a:lnTo>
                    <a:lnTo>
                      <a:pt x="11177" y="3293"/>
                    </a:lnTo>
                    <a:lnTo>
                      <a:pt x="11629" y="2964"/>
                    </a:lnTo>
                    <a:lnTo>
                      <a:pt x="11938" y="2737"/>
                    </a:lnTo>
                    <a:lnTo>
                      <a:pt x="12226" y="2532"/>
                    </a:lnTo>
                    <a:lnTo>
                      <a:pt x="12535" y="2346"/>
                    </a:lnTo>
                    <a:lnTo>
                      <a:pt x="12700" y="2264"/>
                    </a:lnTo>
                    <a:lnTo>
                      <a:pt x="12864" y="2182"/>
                    </a:lnTo>
                    <a:lnTo>
                      <a:pt x="13194" y="2099"/>
                    </a:lnTo>
                    <a:lnTo>
                      <a:pt x="13502" y="2038"/>
                    </a:lnTo>
                    <a:lnTo>
                      <a:pt x="13811" y="2017"/>
                    </a:lnTo>
                    <a:lnTo>
                      <a:pt x="14141" y="2017"/>
                    </a:lnTo>
                    <a:lnTo>
                      <a:pt x="14470" y="2038"/>
                    </a:lnTo>
                    <a:lnTo>
                      <a:pt x="14799" y="2079"/>
                    </a:lnTo>
                    <a:lnTo>
                      <a:pt x="15458" y="2182"/>
                    </a:lnTo>
                    <a:lnTo>
                      <a:pt x="16096" y="2285"/>
                    </a:lnTo>
                    <a:lnTo>
                      <a:pt x="16425" y="2326"/>
                    </a:lnTo>
                    <a:lnTo>
                      <a:pt x="16755" y="2346"/>
                    </a:lnTo>
                    <a:lnTo>
                      <a:pt x="17207" y="2346"/>
                    </a:lnTo>
                    <a:lnTo>
                      <a:pt x="17681" y="2326"/>
                    </a:lnTo>
                    <a:lnTo>
                      <a:pt x="18154" y="2264"/>
                    </a:lnTo>
                    <a:lnTo>
                      <a:pt x="18607" y="2161"/>
                    </a:lnTo>
                    <a:lnTo>
                      <a:pt x="19060" y="2058"/>
                    </a:lnTo>
                    <a:lnTo>
                      <a:pt x="19513" y="1935"/>
                    </a:lnTo>
                    <a:lnTo>
                      <a:pt x="20398" y="1667"/>
                    </a:lnTo>
                    <a:lnTo>
                      <a:pt x="21139" y="1461"/>
                    </a:lnTo>
                    <a:lnTo>
                      <a:pt x="21859" y="1256"/>
                    </a:lnTo>
                    <a:lnTo>
                      <a:pt x="22291" y="1173"/>
                    </a:lnTo>
                    <a:lnTo>
                      <a:pt x="22724" y="1070"/>
                    </a:lnTo>
                    <a:lnTo>
                      <a:pt x="23156" y="1009"/>
                    </a:lnTo>
                    <a:lnTo>
                      <a:pt x="23588" y="947"/>
                    </a:lnTo>
                    <a:lnTo>
                      <a:pt x="24473" y="864"/>
                    </a:lnTo>
                    <a:lnTo>
                      <a:pt x="25358" y="803"/>
                    </a:lnTo>
                    <a:lnTo>
                      <a:pt x="26264" y="782"/>
                    </a:lnTo>
                    <a:lnTo>
                      <a:pt x="27149" y="782"/>
                    </a:lnTo>
                    <a:lnTo>
                      <a:pt x="28919" y="823"/>
                    </a:lnTo>
                    <a:lnTo>
                      <a:pt x="29927" y="844"/>
                    </a:lnTo>
                    <a:lnTo>
                      <a:pt x="30936" y="864"/>
                    </a:lnTo>
                    <a:lnTo>
                      <a:pt x="31945" y="844"/>
                    </a:lnTo>
                    <a:lnTo>
                      <a:pt x="32953" y="803"/>
                    </a:lnTo>
                    <a:lnTo>
                      <a:pt x="33447" y="762"/>
                    </a:lnTo>
                    <a:lnTo>
                      <a:pt x="33962" y="720"/>
                    </a:lnTo>
                    <a:lnTo>
                      <a:pt x="34456" y="659"/>
                    </a:lnTo>
                    <a:lnTo>
                      <a:pt x="34950" y="576"/>
                    </a:lnTo>
                    <a:lnTo>
                      <a:pt x="35444" y="494"/>
                    </a:lnTo>
                    <a:lnTo>
                      <a:pt x="35938" y="391"/>
                    </a:lnTo>
                    <a:lnTo>
                      <a:pt x="36432" y="247"/>
                    </a:lnTo>
                    <a:lnTo>
                      <a:pt x="36905" y="103"/>
                    </a:lnTo>
                    <a:lnTo>
                      <a:pt x="368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9"/>
              <p:cNvSpPr/>
              <p:nvPr/>
            </p:nvSpPr>
            <p:spPr>
              <a:xfrm>
                <a:off x="5351375" y="1986825"/>
                <a:ext cx="444625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17785" h="10684" extrusionOk="0">
                    <a:moveTo>
                      <a:pt x="17722" y="1"/>
                    </a:moveTo>
                    <a:lnTo>
                      <a:pt x="17331" y="268"/>
                    </a:lnTo>
                    <a:lnTo>
                      <a:pt x="16920" y="495"/>
                    </a:lnTo>
                    <a:lnTo>
                      <a:pt x="16508" y="721"/>
                    </a:lnTo>
                    <a:lnTo>
                      <a:pt x="16076" y="906"/>
                    </a:lnTo>
                    <a:lnTo>
                      <a:pt x="15623" y="1092"/>
                    </a:lnTo>
                    <a:lnTo>
                      <a:pt x="15191" y="1256"/>
                    </a:lnTo>
                    <a:lnTo>
                      <a:pt x="14306" y="1565"/>
                    </a:lnTo>
                    <a:lnTo>
                      <a:pt x="13647" y="1771"/>
                    </a:lnTo>
                    <a:lnTo>
                      <a:pt x="12680" y="2121"/>
                    </a:lnTo>
                    <a:lnTo>
                      <a:pt x="11733" y="2512"/>
                    </a:lnTo>
                    <a:lnTo>
                      <a:pt x="10786" y="2923"/>
                    </a:lnTo>
                    <a:lnTo>
                      <a:pt x="9860" y="3356"/>
                    </a:lnTo>
                    <a:lnTo>
                      <a:pt x="8954" y="3829"/>
                    </a:lnTo>
                    <a:lnTo>
                      <a:pt x="8048" y="4323"/>
                    </a:lnTo>
                    <a:lnTo>
                      <a:pt x="7163" y="4838"/>
                    </a:lnTo>
                    <a:lnTo>
                      <a:pt x="6299" y="5393"/>
                    </a:lnTo>
                    <a:lnTo>
                      <a:pt x="5434" y="5949"/>
                    </a:lnTo>
                    <a:lnTo>
                      <a:pt x="4611" y="6546"/>
                    </a:lnTo>
                    <a:lnTo>
                      <a:pt x="3788" y="7163"/>
                    </a:lnTo>
                    <a:lnTo>
                      <a:pt x="2985" y="7822"/>
                    </a:lnTo>
                    <a:lnTo>
                      <a:pt x="2203" y="8481"/>
                    </a:lnTo>
                    <a:lnTo>
                      <a:pt x="1441" y="9160"/>
                    </a:lnTo>
                    <a:lnTo>
                      <a:pt x="700" y="9880"/>
                    </a:lnTo>
                    <a:lnTo>
                      <a:pt x="1" y="10621"/>
                    </a:lnTo>
                    <a:lnTo>
                      <a:pt x="62" y="10683"/>
                    </a:lnTo>
                    <a:lnTo>
                      <a:pt x="783" y="9963"/>
                    </a:lnTo>
                    <a:lnTo>
                      <a:pt x="1524" y="9242"/>
                    </a:lnTo>
                    <a:lnTo>
                      <a:pt x="2285" y="8563"/>
                    </a:lnTo>
                    <a:lnTo>
                      <a:pt x="3047" y="7904"/>
                    </a:lnTo>
                    <a:lnTo>
                      <a:pt x="3850" y="7246"/>
                    </a:lnTo>
                    <a:lnTo>
                      <a:pt x="4673" y="6628"/>
                    </a:lnTo>
                    <a:lnTo>
                      <a:pt x="5496" y="6052"/>
                    </a:lnTo>
                    <a:lnTo>
                      <a:pt x="6361" y="5476"/>
                    </a:lnTo>
                    <a:lnTo>
                      <a:pt x="7225" y="4941"/>
                    </a:lnTo>
                    <a:lnTo>
                      <a:pt x="8110" y="4405"/>
                    </a:lnTo>
                    <a:lnTo>
                      <a:pt x="8995" y="3932"/>
                    </a:lnTo>
                    <a:lnTo>
                      <a:pt x="9901" y="3459"/>
                    </a:lnTo>
                    <a:lnTo>
                      <a:pt x="10827" y="3026"/>
                    </a:lnTo>
                    <a:lnTo>
                      <a:pt x="11774" y="2615"/>
                    </a:lnTo>
                    <a:lnTo>
                      <a:pt x="12721" y="2224"/>
                    </a:lnTo>
                    <a:lnTo>
                      <a:pt x="13688" y="1874"/>
                    </a:lnTo>
                    <a:lnTo>
                      <a:pt x="14326" y="1668"/>
                    </a:lnTo>
                    <a:lnTo>
                      <a:pt x="15232" y="1339"/>
                    </a:lnTo>
                    <a:lnTo>
                      <a:pt x="15664" y="1174"/>
                    </a:lnTo>
                    <a:lnTo>
                      <a:pt x="16117" y="1009"/>
                    </a:lnTo>
                    <a:lnTo>
                      <a:pt x="16549" y="803"/>
                    </a:lnTo>
                    <a:lnTo>
                      <a:pt x="16981" y="598"/>
                    </a:lnTo>
                    <a:lnTo>
                      <a:pt x="17393" y="351"/>
                    </a:lnTo>
                    <a:lnTo>
                      <a:pt x="17784" y="104"/>
                    </a:lnTo>
                    <a:lnTo>
                      <a:pt x="177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9"/>
              <p:cNvSpPr/>
              <p:nvPr/>
            </p:nvSpPr>
            <p:spPr>
              <a:xfrm>
                <a:off x="5480025" y="2318200"/>
                <a:ext cx="4942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216" extrusionOk="0">
                    <a:moveTo>
                      <a:pt x="391" y="1"/>
                    </a:moveTo>
                    <a:lnTo>
                      <a:pt x="268" y="22"/>
                    </a:lnTo>
                    <a:lnTo>
                      <a:pt x="124" y="63"/>
                    </a:lnTo>
                    <a:lnTo>
                      <a:pt x="0" y="124"/>
                    </a:lnTo>
                    <a:lnTo>
                      <a:pt x="62" y="207"/>
                    </a:lnTo>
                    <a:lnTo>
                      <a:pt x="165" y="166"/>
                    </a:lnTo>
                    <a:lnTo>
                      <a:pt x="288" y="124"/>
                    </a:lnTo>
                    <a:lnTo>
                      <a:pt x="535" y="124"/>
                    </a:lnTo>
                    <a:lnTo>
                      <a:pt x="659" y="145"/>
                    </a:lnTo>
                    <a:lnTo>
                      <a:pt x="782" y="166"/>
                    </a:lnTo>
                    <a:lnTo>
                      <a:pt x="906" y="227"/>
                    </a:lnTo>
                    <a:lnTo>
                      <a:pt x="1029" y="289"/>
                    </a:lnTo>
                    <a:lnTo>
                      <a:pt x="1132" y="371"/>
                    </a:lnTo>
                    <a:lnTo>
                      <a:pt x="1235" y="474"/>
                    </a:lnTo>
                    <a:lnTo>
                      <a:pt x="1318" y="577"/>
                    </a:lnTo>
                    <a:lnTo>
                      <a:pt x="1379" y="680"/>
                    </a:lnTo>
                    <a:lnTo>
                      <a:pt x="1441" y="783"/>
                    </a:lnTo>
                    <a:lnTo>
                      <a:pt x="1462" y="907"/>
                    </a:lnTo>
                    <a:lnTo>
                      <a:pt x="1482" y="1030"/>
                    </a:lnTo>
                    <a:lnTo>
                      <a:pt x="1482" y="1154"/>
                    </a:lnTo>
                    <a:lnTo>
                      <a:pt x="1482" y="1195"/>
                    </a:lnTo>
                    <a:lnTo>
                      <a:pt x="1956" y="1215"/>
                    </a:lnTo>
                    <a:lnTo>
                      <a:pt x="1976" y="1112"/>
                    </a:lnTo>
                    <a:lnTo>
                      <a:pt x="1585" y="1092"/>
                    </a:lnTo>
                    <a:lnTo>
                      <a:pt x="1585" y="968"/>
                    </a:lnTo>
                    <a:lnTo>
                      <a:pt x="1565" y="845"/>
                    </a:lnTo>
                    <a:lnTo>
                      <a:pt x="1523" y="721"/>
                    </a:lnTo>
                    <a:lnTo>
                      <a:pt x="1462" y="598"/>
                    </a:lnTo>
                    <a:lnTo>
                      <a:pt x="1400" y="495"/>
                    </a:lnTo>
                    <a:lnTo>
                      <a:pt x="1297" y="392"/>
                    </a:lnTo>
                    <a:lnTo>
                      <a:pt x="1194" y="289"/>
                    </a:lnTo>
                    <a:lnTo>
                      <a:pt x="1091" y="207"/>
                    </a:lnTo>
                    <a:lnTo>
                      <a:pt x="947" y="124"/>
                    </a:lnTo>
                    <a:lnTo>
                      <a:pt x="803" y="63"/>
                    </a:lnTo>
                    <a:lnTo>
                      <a:pt x="679" y="22"/>
                    </a:lnTo>
                    <a:lnTo>
                      <a:pt x="5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9"/>
              <p:cNvSpPr/>
              <p:nvPr/>
            </p:nvSpPr>
            <p:spPr>
              <a:xfrm>
                <a:off x="5614575" y="2447885"/>
                <a:ext cx="633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710" extrusionOk="0">
                    <a:moveTo>
                      <a:pt x="83" y="1"/>
                    </a:moveTo>
                    <a:lnTo>
                      <a:pt x="1" y="63"/>
                    </a:lnTo>
                    <a:lnTo>
                      <a:pt x="248" y="351"/>
                    </a:lnTo>
                    <a:lnTo>
                      <a:pt x="536" y="618"/>
                    </a:lnTo>
                    <a:lnTo>
                      <a:pt x="824" y="845"/>
                    </a:lnTo>
                    <a:lnTo>
                      <a:pt x="1133" y="1071"/>
                    </a:lnTo>
                    <a:lnTo>
                      <a:pt x="1442" y="1277"/>
                    </a:lnTo>
                    <a:lnTo>
                      <a:pt x="1791" y="1442"/>
                    </a:lnTo>
                    <a:lnTo>
                      <a:pt x="2141" y="1586"/>
                    </a:lnTo>
                    <a:lnTo>
                      <a:pt x="2491" y="1709"/>
                    </a:lnTo>
                    <a:lnTo>
                      <a:pt x="2532" y="1606"/>
                    </a:lnTo>
                    <a:lnTo>
                      <a:pt x="2183" y="1483"/>
                    </a:lnTo>
                    <a:lnTo>
                      <a:pt x="1833" y="1339"/>
                    </a:lnTo>
                    <a:lnTo>
                      <a:pt x="1503" y="1174"/>
                    </a:lnTo>
                    <a:lnTo>
                      <a:pt x="1195" y="989"/>
                    </a:lnTo>
                    <a:lnTo>
                      <a:pt x="886" y="762"/>
                    </a:lnTo>
                    <a:lnTo>
                      <a:pt x="598" y="536"/>
                    </a:lnTo>
                    <a:lnTo>
                      <a:pt x="330" y="268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9"/>
              <p:cNvSpPr/>
              <p:nvPr/>
            </p:nvSpPr>
            <p:spPr>
              <a:xfrm>
                <a:off x="5996650" y="2028500"/>
                <a:ext cx="2156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1710" extrusionOk="0">
                    <a:moveTo>
                      <a:pt x="3314" y="1"/>
                    </a:moveTo>
                    <a:lnTo>
                      <a:pt x="3149" y="42"/>
                    </a:lnTo>
                    <a:lnTo>
                      <a:pt x="2717" y="124"/>
                    </a:lnTo>
                    <a:lnTo>
                      <a:pt x="2285" y="248"/>
                    </a:lnTo>
                    <a:lnTo>
                      <a:pt x="1873" y="392"/>
                    </a:lnTo>
                    <a:lnTo>
                      <a:pt x="1462" y="577"/>
                    </a:lnTo>
                    <a:lnTo>
                      <a:pt x="1071" y="783"/>
                    </a:lnTo>
                    <a:lnTo>
                      <a:pt x="700" y="1030"/>
                    </a:lnTo>
                    <a:lnTo>
                      <a:pt x="330" y="1277"/>
                    </a:lnTo>
                    <a:lnTo>
                      <a:pt x="0" y="1565"/>
                    </a:lnTo>
                    <a:lnTo>
                      <a:pt x="62" y="1648"/>
                    </a:lnTo>
                    <a:lnTo>
                      <a:pt x="391" y="1380"/>
                    </a:lnTo>
                    <a:lnTo>
                      <a:pt x="762" y="1112"/>
                    </a:lnTo>
                    <a:lnTo>
                      <a:pt x="1132" y="886"/>
                    </a:lnTo>
                    <a:lnTo>
                      <a:pt x="1503" y="680"/>
                    </a:lnTo>
                    <a:lnTo>
                      <a:pt x="1915" y="495"/>
                    </a:lnTo>
                    <a:lnTo>
                      <a:pt x="2326" y="351"/>
                    </a:lnTo>
                    <a:lnTo>
                      <a:pt x="2738" y="227"/>
                    </a:lnTo>
                    <a:lnTo>
                      <a:pt x="3170" y="145"/>
                    </a:lnTo>
                    <a:lnTo>
                      <a:pt x="3314" y="124"/>
                    </a:lnTo>
                    <a:lnTo>
                      <a:pt x="3479" y="124"/>
                    </a:lnTo>
                    <a:lnTo>
                      <a:pt x="3623" y="145"/>
                    </a:lnTo>
                    <a:lnTo>
                      <a:pt x="3705" y="186"/>
                    </a:lnTo>
                    <a:lnTo>
                      <a:pt x="3746" y="227"/>
                    </a:lnTo>
                    <a:lnTo>
                      <a:pt x="3829" y="310"/>
                    </a:lnTo>
                    <a:lnTo>
                      <a:pt x="3870" y="392"/>
                    </a:lnTo>
                    <a:lnTo>
                      <a:pt x="3932" y="618"/>
                    </a:lnTo>
                    <a:lnTo>
                      <a:pt x="3973" y="783"/>
                    </a:lnTo>
                    <a:lnTo>
                      <a:pt x="4014" y="907"/>
                    </a:lnTo>
                    <a:lnTo>
                      <a:pt x="4055" y="1009"/>
                    </a:lnTo>
                    <a:lnTo>
                      <a:pt x="4199" y="1195"/>
                    </a:lnTo>
                    <a:lnTo>
                      <a:pt x="4364" y="1339"/>
                    </a:lnTo>
                    <a:lnTo>
                      <a:pt x="4549" y="1483"/>
                    </a:lnTo>
                    <a:lnTo>
                      <a:pt x="4775" y="1565"/>
                    </a:lnTo>
                    <a:lnTo>
                      <a:pt x="5002" y="1648"/>
                    </a:lnTo>
                    <a:lnTo>
                      <a:pt x="5228" y="1689"/>
                    </a:lnTo>
                    <a:lnTo>
                      <a:pt x="5475" y="1709"/>
                    </a:lnTo>
                    <a:lnTo>
                      <a:pt x="5661" y="1689"/>
                    </a:lnTo>
                    <a:lnTo>
                      <a:pt x="6010" y="1627"/>
                    </a:lnTo>
                    <a:lnTo>
                      <a:pt x="6340" y="1545"/>
                    </a:lnTo>
                    <a:lnTo>
                      <a:pt x="6669" y="1421"/>
                    </a:lnTo>
                    <a:lnTo>
                      <a:pt x="6998" y="1298"/>
                    </a:lnTo>
                    <a:lnTo>
                      <a:pt x="7575" y="1092"/>
                    </a:lnTo>
                    <a:lnTo>
                      <a:pt x="7719" y="1051"/>
                    </a:lnTo>
                    <a:lnTo>
                      <a:pt x="7863" y="1030"/>
                    </a:lnTo>
                    <a:lnTo>
                      <a:pt x="8007" y="1009"/>
                    </a:lnTo>
                    <a:lnTo>
                      <a:pt x="8151" y="1030"/>
                    </a:lnTo>
                    <a:lnTo>
                      <a:pt x="8275" y="1051"/>
                    </a:lnTo>
                    <a:lnTo>
                      <a:pt x="8377" y="1092"/>
                    </a:lnTo>
                    <a:lnTo>
                      <a:pt x="8460" y="1174"/>
                    </a:lnTo>
                    <a:lnTo>
                      <a:pt x="8522" y="1277"/>
                    </a:lnTo>
                    <a:lnTo>
                      <a:pt x="8624" y="1236"/>
                    </a:lnTo>
                    <a:lnTo>
                      <a:pt x="8542" y="1112"/>
                    </a:lnTo>
                    <a:lnTo>
                      <a:pt x="8460" y="1030"/>
                    </a:lnTo>
                    <a:lnTo>
                      <a:pt x="8336" y="948"/>
                    </a:lnTo>
                    <a:lnTo>
                      <a:pt x="8192" y="927"/>
                    </a:lnTo>
                    <a:lnTo>
                      <a:pt x="8028" y="907"/>
                    </a:lnTo>
                    <a:lnTo>
                      <a:pt x="7863" y="907"/>
                    </a:lnTo>
                    <a:lnTo>
                      <a:pt x="7698" y="948"/>
                    </a:lnTo>
                    <a:lnTo>
                      <a:pt x="7534" y="989"/>
                    </a:lnTo>
                    <a:lnTo>
                      <a:pt x="6957" y="1195"/>
                    </a:lnTo>
                    <a:lnTo>
                      <a:pt x="6649" y="1318"/>
                    </a:lnTo>
                    <a:lnTo>
                      <a:pt x="6319" y="1442"/>
                    </a:lnTo>
                    <a:lnTo>
                      <a:pt x="5990" y="1524"/>
                    </a:lnTo>
                    <a:lnTo>
                      <a:pt x="5640" y="1586"/>
                    </a:lnTo>
                    <a:lnTo>
                      <a:pt x="5414" y="1586"/>
                    </a:lnTo>
                    <a:lnTo>
                      <a:pt x="5167" y="1565"/>
                    </a:lnTo>
                    <a:lnTo>
                      <a:pt x="4920" y="1503"/>
                    </a:lnTo>
                    <a:lnTo>
                      <a:pt x="4693" y="1421"/>
                    </a:lnTo>
                    <a:lnTo>
                      <a:pt x="4487" y="1298"/>
                    </a:lnTo>
                    <a:lnTo>
                      <a:pt x="4302" y="1154"/>
                    </a:lnTo>
                    <a:lnTo>
                      <a:pt x="4240" y="1071"/>
                    </a:lnTo>
                    <a:lnTo>
                      <a:pt x="4158" y="968"/>
                    </a:lnTo>
                    <a:lnTo>
                      <a:pt x="4117" y="865"/>
                    </a:lnTo>
                    <a:lnTo>
                      <a:pt x="4076" y="762"/>
                    </a:lnTo>
                    <a:lnTo>
                      <a:pt x="4035" y="598"/>
                    </a:lnTo>
                    <a:lnTo>
                      <a:pt x="3973" y="351"/>
                    </a:lnTo>
                    <a:lnTo>
                      <a:pt x="3911" y="248"/>
                    </a:lnTo>
                    <a:lnTo>
                      <a:pt x="3829" y="145"/>
                    </a:lnTo>
                    <a:lnTo>
                      <a:pt x="3746" y="83"/>
                    </a:lnTo>
                    <a:lnTo>
                      <a:pt x="3685" y="42"/>
                    </a:lnTo>
                    <a:lnTo>
                      <a:pt x="3582" y="22"/>
                    </a:lnTo>
                    <a:lnTo>
                      <a:pt x="34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9"/>
              <p:cNvSpPr/>
              <p:nvPr/>
            </p:nvSpPr>
            <p:spPr>
              <a:xfrm>
                <a:off x="5898650" y="2301225"/>
                <a:ext cx="122000" cy="66925"/>
              </a:xfrm>
              <a:custGeom>
                <a:avLst/>
                <a:gdLst/>
                <a:ahLst/>
                <a:cxnLst/>
                <a:rect l="l" t="t" r="r" b="b"/>
                <a:pathLst>
                  <a:path w="4880" h="2677" extrusionOk="0">
                    <a:moveTo>
                      <a:pt x="4509" y="1"/>
                    </a:moveTo>
                    <a:lnTo>
                      <a:pt x="4323" y="21"/>
                    </a:lnTo>
                    <a:lnTo>
                      <a:pt x="4138" y="63"/>
                    </a:lnTo>
                    <a:lnTo>
                      <a:pt x="3953" y="145"/>
                    </a:lnTo>
                    <a:lnTo>
                      <a:pt x="3768" y="248"/>
                    </a:lnTo>
                    <a:lnTo>
                      <a:pt x="3397" y="495"/>
                    </a:lnTo>
                    <a:lnTo>
                      <a:pt x="2594" y="1071"/>
                    </a:lnTo>
                    <a:lnTo>
                      <a:pt x="1750" y="1606"/>
                    </a:lnTo>
                    <a:lnTo>
                      <a:pt x="886" y="2121"/>
                    </a:lnTo>
                    <a:lnTo>
                      <a:pt x="1" y="2574"/>
                    </a:lnTo>
                    <a:lnTo>
                      <a:pt x="42" y="2677"/>
                    </a:lnTo>
                    <a:lnTo>
                      <a:pt x="927" y="2203"/>
                    </a:lnTo>
                    <a:lnTo>
                      <a:pt x="1812" y="1709"/>
                    </a:lnTo>
                    <a:lnTo>
                      <a:pt x="2656" y="1174"/>
                    </a:lnTo>
                    <a:lnTo>
                      <a:pt x="3479" y="577"/>
                    </a:lnTo>
                    <a:lnTo>
                      <a:pt x="3809" y="351"/>
                    </a:lnTo>
                    <a:lnTo>
                      <a:pt x="3973" y="248"/>
                    </a:lnTo>
                    <a:lnTo>
                      <a:pt x="4159" y="186"/>
                    </a:lnTo>
                    <a:lnTo>
                      <a:pt x="4323" y="124"/>
                    </a:lnTo>
                    <a:lnTo>
                      <a:pt x="4509" y="104"/>
                    </a:lnTo>
                    <a:lnTo>
                      <a:pt x="4673" y="124"/>
                    </a:lnTo>
                    <a:lnTo>
                      <a:pt x="4838" y="186"/>
                    </a:lnTo>
                    <a:lnTo>
                      <a:pt x="4879" y="83"/>
                    </a:lnTo>
                    <a:lnTo>
                      <a:pt x="4797" y="42"/>
                    </a:lnTo>
                    <a:lnTo>
                      <a:pt x="4694" y="21"/>
                    </a:lnTo>
                    <a:lnTo>
                      <a:pt x="45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9"/>
              <p:cNvSpPr/>
              <p:nvPr/>
            </p:nvSpPr>
            <p:spPr>
              <a:xfrm>
                <a:off x="6340372" y="2240496"/>
                <a:ext cx="54575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75" extrusionOk="0">
                    <a:moveTo>
                      <a:pt x="309" y="1"/>
                    </a:moveTo>
                    <a:lnTo>
                      <a:pt x="165" y="22"/>
                    </a:lnTo>
                    <a:lnTo>
                      <a:pt x="1" y="83"/>
                    </a:lnTo>
                    <a:lnTo>
                      <a:pt x="42" y="186"/>
                    </a:lnTo>
                    <a:lnTo>
                      <a:pt x="186" y="145"/>
                    </a:lnTo>
                    <a:lnTo>
                      <a:pt x="330" y="104"/>
                    </a:lnTo>
                    <a:lnTo>
                      <a:pt x="618" y="104"/>
                    </a:lnTo>
                    <a:lnTo>
                      <a:pt x="762" y="124"/>
                    </a:lnTo>
                    <a:lnTo>
                      <a:pt x="906" y="145"/>
                    </a:lnTo>
                    <a:lnTo>
                      <a:pt x="1195" y="227"/>
                    </a:lnTo>
                    <a:lnTo>
                      <a:pt x="1441" y="371"/>
                    </a:lnTo>
                    <a:lnTo>
                      <a:pt x="1565" y="454"/>
                    </a:lnTo>
                    <a:lnTo>
                      <a:pt x="1688" y="557"/>
                    </a:lnTo>
                    <a:lnTo>
                      <a:pt x="1791" y="660"/>
                    </a:lnTo>
                    <a:lnTo>
                      <a:pt x="1874" y="762"/>
                    </a:lnTo>
                    <a:lnTo>
                      <a:pt x="1956" y="886"/>
                    </a:lnTo>
                    <a:lnTo>
                      <a:pt x="2038" y="1009"/>
                    </a:lnTo>
                    <a:lnTo>
                      <a:pt x="1771" y="1051"/>
                    </a:lnTo>
                    <a:lnTo>
                      <a:pt x="1503" y="1071"/>
                    </a:lnTo>
                    <a:lnTo>
                      <a:pt x="1236" y="1071"/>
                    </a:lnTo>
                    <a:lnTo>
                      <a:pt x="948" y="1030"/>
                    </a:lnTo>
                    <a:lnTo>
                      <a:pt x="948" y="1154"/>
                    </a:lnTo>
                    <a:lnTo>
                      <a:pt x="1174" y="1174"/>
                    </a:lnTo>
                    <a:lnTo>
                      <a:pt x="1421" y="1174"/>
                    </a:lnTo>
                    <a:lnTo>
                      <a:pt x="1771" y="1154"/>
                    </a:lnTo>
                    <a:lnTo>
                      <a:pt x="2121" y="1092"/>
                    </a:lnTo>
                    <a:lnTo>
                      <a:pt x="2182" y="1092"/>
                    </a:lnTo>
                    <a:lnTo>
                      <a:pt x="2162" y="1030"/>
                    </a:lnTo>
                    <a:lnTo>
                      <a:pt x="2080" y="886"/>
                    </a:lnTo>
                    <a:lnTo>
                      <a:pt x="1997" y="742"/>
                    </a:lnTo>
                    <a:lnTo>
                      <a:pt x="1894" y="618"/>
                    </a:lnTo>
                    <a:lnTo>
                      <a:pt x="1791" y="515"/>
                    </a:lnTo>
                    <a:lnTo>
                      <a:pt x="1668" y="392"/>
                    </a:lnTo>
                    <a:lnTo>
                      <a:pt x="1544" y="310"/>
                    </a:lnTo>
                    <a:lnTo>
                      <a:pt x="1400" y="227"/>
                    </a:lnTo>
                    <a:lnTo>
                      <a:pt x="1256" y="145"/>
                    </a:lnTo>
                    <a:lnTo>
                      <a:pt x="1112" y="83"/>
                    </a:lnTo>
                    <a:lnTo>
                      <a:pt x="948" y="42"/>
                    </a:lnTo>
                    <a:lnTo>
                      <a:pt x="803" y="22"/>
                    </a:lnTo>
                    <a:lnTo>
                      <a:pt x="6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9"/>
              <p:cNvSpPr/>
              <p:nvPr/>
            </p:nvSpPr>
            <p:spPr>
              <a:xfrm>
                <a:off x="4868687" y="2460198"/>
                <a:ext cx="252675" cy="85450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3418" extrusionOk="0">
                    <a:moveTo>
                      <a:pt x="803" y="0"/>
                    </a:moveTo>
                    <a:lnTo>
                      <a:pt x="412" y="21"/>
                    </a:lnTo>
                    <a:lnTo>
                      <a:pt x="0" y="62"/>
                    </a:lnTo>
                    <a:lnTo>
                      <a:pt x="0" y="165"/>
                    </a:lnTo>
                    <a:lnTo>
                      <a:pt x="412" y="124"/>
                    </a:lnTo>
                    <a:lnTo>
                      <a:pt x="803" y="103"/>
                    </a:lnTo>
                    <a:lnTo>
                      <a:pt x="1174" y="103"/>
                    </a:lnTo>
                    <a:lnTo>
                      <a:pt x="1544" y="144"/>
                    </a:lnTo>
                    <a:lnTo>
                      <a:pt x="1894" y="206"/>
                    </a:lnTo>
                    <a:lnTo>
                      <a:pt x="2059" y="268"/>
                    </a:lnTo>
                    <a:lnTo>
                      <a:pt x="2223" y="330"/>
                    </a:lnTo>
                    <a:lnTo>
                      <a:pt x="2367" y="412"/>
                    </a:lnTo>
                    <a:lnTo>
                      <a:pt x="2511" y="494"/>
                    </a:lnTo>
                    <a:lnTo>
                      <a:pt x="2635" y="597"/>
                    </a:lnTo>
                    <a:lnTo>
                      <a:pt x="2758" y="721"/>
                    </a:lnTo>
                    <a:lnTo>
                      <a:pt x="2882" y="865"/>
                    </a:lnTo>
                    <a:lnTo>
                      <a:pt x="2985" y="1030"/>
                    </a:lnTo>
                    <a:lnTo>
                      <a:pt x="3170" y="1359"/>
                    </a:lnTo>
                    <a:lnTo>
                      <a:pt x="3355" y="1647"/>
                    </a:lnTo>
                    <a:lnTo>
                      <a:pt x="3479" y="1853"/>
                    </a:lnTo>
                    <a:lnTo>
                      <a:pt x="3623" y="2038"/>
                    </a:lnTo>
                    <a:lnTo>
                      <a:pt x="3767" y="2223"/>
                    </a:lnTo>
                    <a:lnTo>
                      <a:pt x="3932" y="2388"/>
                    </a:lnTo>
                    <a:lnTo>
                      <a:pt x="4117" y="2532"/>
                    </a:lnTo>
                    <a:lnTo>
                      <a:pt x="4302" y="2676"/>
                    </a:lnTo>
                    <a:lnTo>
                      <a:pt x="4487" y="2820"/>
                    </a:lnTo>
                    <a:lnTo>
                      <a:pt x="4693" y="2944"/>
                    </a:lnTo>
                    <a:lnTo>
                      <a:pt x="4920" y="3047"/>
                    </a:lnTo>
                    <a:lnTo>
                      <a:pt x="5125" y="3150"/>
                    </a:lnTo>
                    <a:lnTo>
                      <a:pt x="5352" y="3211"/>
                    </a:lnTo>
                    <a:lnTo>
                      <a:pt x="5578" y="3294"/>
                    </a:lnTo>
                    <a:lnTo>
                      <a:pt x="5805" y="3335"/>
                    </a:lnTo>
                    <a:lnTo>
                      <a:pt x="6031" y="3376"/>
                    </a:lnTo>
                    <a:lnTo>
                      <a:pt x="6278" y="3397"/>
                    </a:lnTo>
                    <a:lnTo>
                      <a:pt x="6504" y="3417"/>
                    </a:lnTo>
                    <a:lnTo>
                      <a:pt x="6834" y="3397"/>
                    </a:lnTo>
                    <a:lnTo>
                      <a:pt x="7163" y="3355"/>
                    </a:lnTo>
                    <a:lnTo>
                      <a:pt x="7513" y="3273"/>
                    </a:lnTo>
                    <a:lnTo>
                      <a:pt x="7842" y="3170"/>
                    </a:lnTo>
                    <a:lnTo>
                      <a:pt x="8254" y="3047"/>
                    </a:lnTo>
                    <a:lnTo>
                      <a:pt x="8460" y="3005"/>
                    </a:lnTo>
                    <a:lnTo>
                      <a:pt x="8666" y="2964"/>
                    </a:lnTo>
                    <a:lnTo>
                      <a:pt x="8872" y="2944"/>
                    </a:lnTo>
                    <a:lnTo>
                      <a:pt x="9077" y="2944"/>
                    </a:lnTo>
                    <a:lnTo>
                      <a:pt x="9283" y="2964"/>
                    </a:lnTo>
                    <a:lnTo>
                      <a:pt x="9468" y="3005"/>
                    </a:lnTo>
                    <a:lnTo>
                      <a:pt x="9633" y="3067"/>
                    </a:lnTo>
                    <a:lnTo>
                      <a:pt x="9777" y="3150"/>
                    </a:lnTo>
                    <a:lnTo>
                      <a:pt x="9921" y="3252"/>
                    </a:lnTo>
                    <a:lnTo>
                      <a:pt x="10024" y="3376"/>
                    </a:lnTo>
                    <a:lnTo>
                      <a:pt x="10106" y="3314"/>
                    </a:lnTo>
                    <a:lnTo>
                      <a:pt x="9983" y="3170"/>
                    </a:lnTo>
                    <a:lnTo>
                      <a:pt x="9839" y="3067"/>
                    </a:lnTo>
                    <a:lnTo>
                      <a:pt x="9695" y="2985"/>
                    </a:lnTo>
                    <a:lnTo>
                      <a:pt x="9510" y="2903"/>
                    </a:lnTo>
                    <a:lnTo>
                      <a:pt x="9304" y="2861"/>
                    </a:lnTo>
                    <a:lnTo>
                      <a:pt x="9098" y="2841"/>
                    </a:lnTo>
                    <a:lnTo>
                      <a:pt x="8872" y="2841"/>
                    </a:lnTo>
                    <a:lnTo>
                      <a:pt x="8645" y="2861"/>
                    </a:lnTo>
                    <a:lnTo>
                      <a:pt x="8439" y="2903"/>
                    </a:lnTo>
                    <a:lnTo>
                      <a:pt x="8213" y="2944"/>
                    </a:lnTo>
                    <a:lnTo>
                      <a:pt x="7801" y="3067"/>
                    </a:lnTo>
                    <a:lnTo>
                      <a:pt x="7472" y="3170"/>
                    </a:lnTo>
                    <a:lnTo>
                      <a:pt x="7143" y="3232"/>
                    </a:lnTo>
                    <a:lnTo>
                      <a:pt x="6875" y="3273"/>
                    </a:lnTo>
                    <a:lnTo>
                      <a:pt x="6607" y="3294"/>
                    </a:lnTo>
                    <a:lnTo>
                      <a:pt x="6340" y="3294"/>
                    </a:lnTo>
                    <a:lnTo>
                      <a:pt x="6072" y="3273"/>
                    </a:lnTo>
                    <a:lnTo>
                      <a:pt x="5805" y="3232"/>
                    </a:lnTo>
                    <a:lnTo>
                      <a:pt x="5558" y="3170"/>
                    </a:lnTo>
                    <a:lnTo>
                      <a:pt x="5290" y="3088"/>
                    </a:lnTo>
                    <a:lnTo>
                      <a:pt x="5043" y="2985"/>
                    </a:lnTo>
                    <a:lnTo>
                      <a:pt x="4796" y="2861"/>
                    </a:lnTo>
                    <a:lnTo>
                      <a:pt x="4570" y="2738"/>
                    </a:lnTo>
                    <a:lnTo>
                      <a:pt x="4343" y="2573"/>
                    </a:lnTo>
                    <a:lnTo>
                      <a:pt x="4137" y="2409"/>
                    </a:lnTo>
                    <a:lnTo>
                      <a:pt x="3932" y="2223"/>
                    </a:lnTo>
                    <a:lnTo>
                      <a:pt x="3746" y="2038"/>
                    </a:lnTo>
                    <a:lnTo>
                      <a:pt x="3582" y="1832"/>
                    </a:lnTo>
                    <a:lnTo>
                      <a:pt x="3438" y="1606"/>
                    </a:lnTo>
                    <a:lnTo>
                      <a:pt x="3273" y="1297"/>
                    </a:lnTo>
                    <a:lnTo>
                      <a:pt x="3088" y="968"/>
                    </a:lnTo>
                    <a:lnTo>
                      <a:pt x="2964" y="803"/>
                    </a:lnTo>
                    <a:lnTo>
                      <a:pt x="2841" y="638"/>
                    </a:lnTo>
                    <a:lnTo>
                      <a:pt x="2717" y="515"/>
                    </a:lnTo>
                    <a:lnTo>
                      <a:pt x="2573" y="412"/>
                    </a:lnTo>
                    <a:lnTo>
                      <a:pt x="2429" y="309"/>
                    </a:lnTo>
                    <a:lnTo>
                      <a:pt x="2285" y="227"/>
                    </a:lnTo>
                    <a:lnTo>
                      <a:pt x="2120" y="165"/>
                    </a:lnTo>
                    <a:lnTo>
                      <a:pt x="1935" y="103"/>
                    </a:lnTo>
                    <a:lnTo>
                      <a:pt x="1585" y="42"/>
                    </a:lnTo>
                    <a:lnTo>
                      <a:pt x="11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9"/>
              <p:cNvSpPr/>
              <p:nvPr/>
            </p:nvSpPr>
            <p:spPr>
              <a:xfrm>
                <a:off x="6632144" y="2216834"/>
                <a:ext cx="97800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2780" extrusionOk="0">
                    <a:moveTo>
                      <a:pt x="1894" y="1"/>
                    </a:moveTo>
                    <a:lnTo>
                      <a:pt x="1688" y="21"/>
                    </a:lnTo>
                    <a:lnTo>
                      <a:pt x="1503" y="42"/>
                    </a:lnTo>
                    <a:lnTo>
                      <a:pt x="1318" y="83"/>
                    </a:lnTo>
                    <a:lnTo>
                      <a:pt x="1133" y="145"/>
                    </a:lnTo>
                    <a:lnTo>
                      <a:pt x="947" y="248"/>
                    </a:lnTo>
                    <a:lnTo>
                      <a:pt x="783" y="350"/>
                    </a:lnTo>
                    <a:lnTo>
                      <a:pt x="639" y="474"/>
                    </a:lnTo>
                    <a:lnTo>
                      <a:pt x="536" y="597"/>
                    </a:lnTo>
                    <a:lnTo>
                      <a:pt x="433" y="721"/>
                    </a:lnTo>
                    <a:lnTo>
                      <a:pt x="330" y="865"/>
                    </a:lnTo>
                    <a:lnTo>
                      <a:pt x="268" y="1009"/>
                    </a:lnTo>
                    <a:lnTo>
                      <a:pt x="206" y="1174"/>
                    </a:lnTo>
                    <a:lnTo>
                      <a:pt x="103" y="1503"/>
                    </a:lnTo>
                    <a:lnTo>
                      <a:pt x="42" y="1832"/>
                    </a:lnTo>
                    <a:lnTo>
                      <a:pt x="1" y="2162"/>
                    </a:lnTo>
                    <a:lnTo>
                      <a:pt x="1" y="2470"/>
                    </a:lnTo>
                    <a:lnTo>
                      <a:pt x="1" y="2779"/>
                    </a:lnTo>
                    <a:lnTo>
                      <a:pt x="103" y="2779"/>
                    </a:lnTo>
                    <a:lnTo>
                      <a:pt x="103" y="2491"/>
                    </a:lnTo>
                    <a:lnTo>
                      <a:pt x="124" y="2182"/>
                    </a:lnTo>
                    <a:lnTo>
                      <a:pt x="145" y="1853"/>
                    </a:lnTo>
                    <a:lnTo>
                      <a:pt x="206" y="1524"/>
                    </a:lnTo>
                    <a:lnTo>
                      <a:pt x="289" y="1215"/>
                    </a:lnTo>
                    <a:lnTo>
                      <a:pt x="350" y="1071"/>
                    </a:lnTo>
                    <a:lnTo>
                      <a:pt x="433" y="927"/>
                    </a:lnTo>
                    <a:lnTo>
                      <a:pt x="515" y="803"/>
                    </a:lnTo>
                    <a:lnTo>
                      <a:pt x="597" y="659"/>
                    </a:lnTo>
                    <a:lnTo>
                      <a:pt x="721" y="556"/>
                    </a:lnTo>
                    <a:lnTo>
                      <a:pt x="844" y="433"/>
                    </a:lnTo>
                    <a:lnTo>
                      <a:pt x="1009" y="330"/>
                    </a:lnTo>
                    <a:lnTo>
                      <a:pt x="1174" y="248"/>
                    </a:lnTo>
                    <a:lnTo>
                      <a:pt x="1359" y="186"/>
                    </a:lnTo>
                    <a:lnTo>
                      <a:pt x="1524" y="145"/>
                    </a:lnTo>
                    <a:lnTo>
                      <a:pt x="1729" y="124"/>
                    </a:lnTo>
                    <a:lnTo>
                      <a:pt x="1915" y="103"/>
                    </a:lnTo>
                    <a:lnTo>
                      <a:pt x="2100" y="124"/>
                    </a:lnTo>
                    <a:lnTo>
                      <a:pt x="2306" y="145"/>
                    </a:lnTo>
                    <a:lnTo>
                      <a:pt x="2697" y="227"/>
                    </a:lnTo>
                    <a:lnTo>
                      <a:pt x="3109" y="371"/>
                    </a:lnTo>
                    <a:lnTo>
                      <a:pt x="3500" y="515"/>
                    </a:lnTo>
                    <a:lnTo>
                      <a:pt x="3870" y="680"/>
                    </a:lnTo>
                    <a:lnTo>
                      <a:pt x="3911" y="577"/>
                    </a:lnTo>
                    <a:lnTo>
                      <a:pt x="3541" y="412"/>
                    </a:lnTo>
                    <a:lnTo>
                      <a:pt x="3129" y="248"/>
                    </a:lnTo>
                    <a:lnTo>
                      <a:pt x="2717" y="124"/>
                    </a:lnTo>
                    <a:lnTo>
                      <a:pt x="2306" y="42"/>
                    </a:lnTo>
                    <a:lnTo>
                      <a:pt x="2100" y="21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6" name="Google Shape;656;p39"/>
          <p:cNvSpPr txBox="1">
            <a:spLocks noGrp="1"/>
          </p:cNvSpPr>
          <p:nvPr>
            <p:ph type="title"/>
          </p:nvPr>
        </p:nvSpPr>
        <p:spPr>
          <a:xfrm>
            <a:off x="0" y="1413540"/>
            <a:ext cx="6275150" cy="1772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Prévention, protection &amp; réglementation?</a:t>
            </a:r>
            <a:endParaRPr sz="3200" dirty="0"/>
          </a:p>
        </p:txBody>
      </p:sp>
      <p:sp>
        <p:nvSpPr>
          <p:cNvPr id="657" name="Google Shape;657;p39"/>
          <p:cNvSpPr txBox="1">
            <a:spLocks noGrp="1"/>
          </p:cNvSpPr>
          <p:nvPr>
            <p:ph type="title" idx="2"/>
          </p:nvPr>
        </p:nvSpPr>
        <p:spPr>
          <a:xfrm>
            <a:off x="720000" y="422300"/>
            <a:ext cx="1920000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658" name="Google Shape;658;p39"/>
          <p:cNvSpPr txBox="1">
            <a:spLocks noGrp="1"/>
          </p:cNvSpPr>
          <p:nvPr>
            <p:ph type="subTitle" idx="1"/>
          </p:nvPr>
        </p:nvSpPr>
        <p:spPr>
          <a:xfrm>
            <a:off x="92935" y="3043807"/>
            <a:ext cx="4544574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Que puis-je faire pour éviter ou réduire les risques ?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59" name="Google Shape;659;p39"/>
          <p:cNvCxnSpPr/>
          <p:nvPr/>
        </p:nvCxnSpPr>
        <p:spPr>
          <a:xfrm rot="10800000">
            <a:off x="856350" y="1283125"/>
            <a:ext cx="78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Google Shape;658;p39">
            <a:extLst>
              <a:ext uri="{FF2B5EF4-FFF2-40B4-BE49-F238E27FC236}">
                <a16:creationId xmlns:a16="http://schemas.microsoft.com/office/drawing/2014/main" id="{DD6B109A-6DF3-25CE-9299-65FAF7F2A6E5}"/>
              </a:ext>
            </a:extLst>
          </p:cNvPr>
          <p:cNvSpPr txBox="1">
            <a:spLocks/>
          </p:cNvSpPr>
          <p:nvPr/>
        </p:nvSpPr>
        <p:spPr>
          <a:xfrm>
            <a:off x="65364" y="3726071"/>
            <a:ext cx="4544574" cy="7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>
              <a:spcAft>
                <a:spcPts val="1600"/>
              </a:spcAft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Que me dit la législation ? </a:t>
            </a:r>
          </a:p>
        </p:txBody>
      </p:sp>
    </p:spTree>
    <p:extLst>
      <p:ext uri="{BB962C8B-B14F-4D97-AF65-F5344CB8AC3E}">
        <p14:creationId xmlns:p14="http://schemas.microsoft.com/office/powerpoint/2010/main" val="746503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1"/>
          <p:cNvSpPr txBox="1">
            <a:spLocks noGrp="1"/>
          </p:cNvSpPr>
          <p:nvPr>
            <p:ph type="title"/>
          </p:nvPr>
        </p:nvSpPr>
        <p:spPr>
          <a:xfrm>
            <a:off x="-157475" y="190763"/>
            <a:ext cx="9458949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Prévention, protection &amp; Réglementation: </a:t>
            </a:r>
            <a:endParaRPr dirty="0"/>
          </a:p>
        </p:txBody>
      </p:sp>
      <p:sp>
        <p:nvSpPr>
          <p:cNvPr id="799" name="Google Shape;799;p41"/>
          <p:cNvSpPr txBox="1">
            <a:spLocks noGrp="1"/>
          </p:cNvSpPr>
          <p:nvPr>
            <p:ph type="subTitle" idx="1"/>
          </p:nvPr>
        </p:nvSpPr>
        <p:spPr>
          <a:xfrm>
            <a:off x="1048719" y="904848"/>
            <a:ext cx="8601026" cy="649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/>
              <a:t>Supprimer ou réduire le danger (ou le risque) avec une attitude adaptée</a:t>
            </a:r>
            <a:endParaRPr sz="1800" dirty="0"/>
          </a:p>
        </p:txBody>
      </p:sp>
      <p:grpSp>
        <p:nvGrpSpPr>
          <p:cNvPr id="800" name="Google Shape;800;p41"/>
          <p:cNvGrpSpPr/>
          <p:nvPr/>
        </p:nvGrpSpPr>
        <p:grpSpPr>
          <a:xfrm>
            <a:off x="-431186" y="-226791"/>
            <a:ext cx="6567149" cy="3031755"/>
            <a:chOff x="3241975" y="1113951"/>
            <a:chExt cx="4951481" cy="2285874"/>
          </a:xfrm>
        </p:grpSpPr>
        <p:sp>
          <p:nvSpPr>
            <p:cNvPr id="801" name="Google Shape;801;p41"/>
            <p:cNvSpPr/>
            <p:nvPr/>
          </p:nvSpPr>
          <p:spPr>
            <a:xfrm>
              <a:off x="3241975" y="2910425"/>
              <a:ext cx="938150" cy="489400"/>
            </a:xfrm>
            <a:custGeom>
              <a:avLst/>
              <a:gdLst/>
              <a:ahLst/>
              <a:cxnLst/>
              <a:rect l="l" t="t" r="r" b="b"/>
              <a:pathLst>
                <a:path w="37526" h="19576" extrusionOk="0">
                  <a:moveTo>
                    <a:pt x="37341" y="0"/>
                  </a:moveTo>
                  <a:lnTo>
                    <a:pt x="36636" y="890"/>
                  </a:lnTo>
                  <a:lnTo>
                    <a:pt x="35899" y="1780"/>
                  </a:lnTo>
                  <a:lnTo>
                    <a:pt x="35102" y="2639"/>
                  </a:lnTo>
                  <a:lnTo>
                    <a:pt x="34273" y="3498"/>
                  </a:lnTo>
                  <a:lnTo>
                    <a:pt x="33383" y="4296"/>
                  </a:lnTo>
                  <a:lnTo>
                    <a:pt x="32463" y="5093"/>
                  </a:lnTo>
                  <a:lnTo>
                    <a:pt x="31481" y="5861"/>
                  </a:lnTo>
                  <a:lnTo>
                    <a:pt x="30438" y="6597"/>
                  </a:lnTo>
                  <a:lnTo>
                    <a:pt x="29333" y="7333"/>
                  </a:lnTo>
                  <a:lnTo>
                    <a:pt x="28167" y="8039"/>
                  </a:lnTo>
                  <a:lnTo>
                    <a:pt x="26971" y="8745"/>
                  </a:lnTo>
                  <a:lnTo>
                    <a:pt x="25713" y="9389"/>
                  </a:lnTo>
                  <a:lnTo>
                    <a:pt x="24393" y="10064"/>
                  </a:lnTo>
                  <a:lnTo>
                    <a:pt x="23012" y="10708"/>
                  </a:lnTo>
                  <a:lnTo>
                    <a:pt x="21540" y="11322"/>
                  </a:lnTo>
                  <a:lnTo>
                    <a:pt x="20036" y="11936"/>
                  </a:lnTo>
                  <a:lnTo>
                    <a:pt x="18073" y="12672"/>
                  </a:lnTo>
                  <a:lnTo>
                    <a:pt x="16078" y="13409"/>
                  </a:lnTo>
                  <a:lnTo>
                    <a:pt x="12089" y="14759"/>
                  </a:lnTo>
                  <a:lnTo>
                    <a:pt x="9052" y="15771"/>
                  </a:lnTo>
                  <a:lnTo>
                    <a:pt x="7518" y="16323"/>
                  </a:lnTo>
                  <a:lnTo>
                    <a:pt x="6014" y="16876"/>
                  </a:lnTo>
                  <a:lnTo>
                    <a:pt x="4480" y="17428"/>
                  </a:lnTo>
                  <a:lnTo>
                    <a:pt x="2977" y="18042"/>
                  </a:lnTo>
                  <a:lnTo>
                    <a:pt x="1473" y="18686"/>
                  </a:lnTo>
                  <a:lnTo>
                    <a:pt x="0" y="19330"/>
                  </a:lnTo>
                  <a:lnTo>
                    <a:pt x="92" y="19576"/>
                  </a:lnTo>
                  <a:lnTo>
                    <a:pt x="1565" y="18901"/>
                  </a:lnTo>
                  <a:lnTo>
                    <a:pt x="3069" y="18256"/>
                  </a:lnTo>
                  <a:lnTo>
                    <a:pt x="4572" y="17673"/>
                  </a:lnTo>
                  <a:lnTo>
                    <a:pt x="6076" y="17090"/>
                  </a:lnTo>
                  <a:lnTo>
                    <a:pt x="7610" y="16538"/>
                  </a:lnTo>
                  <a:lnTo>
                    <a:pt x="9144" y="16017"/>
                  </a:lnTo>
                  <a:lnTo>
                    <a:pt x="12181" y="14973"/>
                  </a:lnTo>
                  <a:lnTo>
                    <a:pt x="16170" y="13623"/>
                  </a:lnTo>
                  <a:lnTo>
                    <a:pt x="18165" y="12918"/>
                  </a:lnTo>
                  <a:lnTo>
                    <a:pt x="20128" y="12151"/>
                  </a:lnTo>
                  <a:lnTo>
                    <a:pt x="21662" y="11537"/>
                  </a:lnTo>
                  <a:lnTo>
                    <a:pt x="23105" y="10923"/>
                  </a:lnTo>
                  <a:lnTo>
                    <a:pt x="24485" y="10279"/>
                  </a:lnTo>
                  <a:lnTo>
                    <a:pt x="25835" y="9604"/>
                  </a:lnTo>
                  <a:lnTo>
                    <a:pt x="27093" y="8929"/>
                  </a:lnTo>
                  <a:lnTo>
                    <a:pt x="28321" y="8254"/>
                  </a:lnTo>
                  <a:lnTo>
                    <a:pt x="29487" y="7517"/>
                  </a:lnTo>
                  <a:lnTo>
                    <a:pt x="30591" y="6812"/>
                  </a:lnTo>
                  <a:lnTo>
                    <a:pt x="31634" y="6045"/>
                  </a:lnTo>
                  <a:lnTo>
                    <a:pt x="32616" y="5278"/>
                  </a:lnTo>
                  <a:lnTo>
                    <a:pt x="33567" y="4480"/>
                  </a:lnTo>
                  <a:lnTo>
                    <a:pt x="34457" y="3651"/>
                  </a:lnTo>
                  <a:lnTo>
                    <a:pt x="35286" y="2823"/>
                  </a:lnTo>
                  <a:lnTo>
                    <a:pt x="36083" y="1933"/>
                  </a:lnTo>
                  <a:lnTo>
                    <a:pt x="36850" y="1043"/>
                  </a:lnTo>
                  <a:lnTo>
                    <a:pt x="37526" y="123"/>
                  </a:lnTo>
                  <a:lnTo>
                    <a:pt x="37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5286225" y="1389325"/>
              <a:ext cx="1323975" cy="721825"/>
            </a:xfrm>
            <a:custGeom>
              <a:avLst/>
              <a:gdLst/>
              <a:ahLst/>
              <a:cxnLst/>
              <a:rect l="l" t="t" r="r" b="b"/>
              <a:pathLst>
                <a:path w="52959" h="28873" extrusionOk="0">
                  <a:moveTo>
                    <a:pt x="52806" y="0"/>
                  </a:moveTo>
                  <a:lnTo>
                    <a:pt x="52345" y="430"/>
                  </a:lnTo>
                  <a:lnTo>
                    <a:pt x="51885" y="828"/>
                  </a:lnTo>
                  <a:lnTo>
                    <a:pt x="51425" y="1197"/>
                  </a:lnTo>
                  <a:lnTo>
                    <a:pt x="50934" y="1565"/>
                  </a:lnTo>
                  <a:lnTo>
                    <a:pt x="50443" y="1902"/>
                  </a:lnTo>
                  <a:lnTo>
                    <a:pt x="49921" y="2209"/>
                  </a:lnTo>
                  <a:lnTo>
                    <a:pt x="49400" y="2516"/>
                  </a:lnTo>
                  <a:lnTo>
                    <a:pt x="48847" y="2792"/>
                  </a:lnTo>
                  <a:lnTo>
                    <a:pt x="48326" y="3038"/>
                  </a:lnTo>
                  <a:lnTo>
                    <a:pt x="47743" y="3283"/>
                  </a:lnTo>
                  <a:lnTo>
                    <a:pt x="47191" y="3467"/>
                  </a:lnTo>
                  <a:lnTo>
                    <a:pt x="46608" y="3651"/>
                  </a:lnTo>
                  <a:lnTo>
                    <a:pt x="46025" y="3835"/>
                  </a:lnTo>
                  <a:lnTo>
                    <a:pt x="45442" y="3958"/>
                  </a:lnTo>
                  <a:lnTo>
                    <a:pt x="44859" y="4081"/>
                  </a:lnTo>
                  <a:lnTo>
                    <a:pt x="44245" y="4173"/>
                  </a:lnTo>
                  <a:lnTo>
                    <a:pt x="43386" y="4234"/>
                  </a:lnTo>
                  <a:lnTo>
                    <a:pt x="42527" y="4296"/>
                  </a:lnTo>
                  <a:lnTo>
                    <a:pt x="40778" y="4357"/>
                  </a:lnTo>
                  <a:lnTo>
                    <a:pt x="39765" y="4357"/>
                  </a:lnTo>
                  <a:lnTo>
                    <a:pt x="38722" y="4418"/>
                  </a:lnTo>
                  <a:lnTo>
                    <a:pt x="37710" y="4480"/>
                  </a:lnTo>
                  <a:lnTo>
                    <a:pt x="36697" y="4633"/>
                  </a:lnTo>
                  <a:lnTo>
                    <a:pt x="36206" y="4725"/>
                  </a:lnTo>
                  <a:lnTo>
                    <a:pt x="35715" y="4848"/>
                  </a:lnTo>
                  <a:lnTo>
                    <a:pt x="35255" y="4971"/>
                  </a:lnTo>
                  <a:lnTo>
                    <a:pt x="34764" y="5155"/>
                  </a:lnTo>
                  <a:lnTo>
                    <a:pt x="34334" y="5339"/>
                  </a:lnTo>
                  <a:lnTo>
                    <a:pt x="33874" y="5554"/>
                  </a:lnTo>
                  <a:lnTo>
                    <a:pt x="33445" y="5830"/>
                  </a:lnTo>
                  <a:lnTo>
                    <a:pt x="33046" y="6106"/>
                  </a:lnTo>
                  <a:lnTo>
                    <a:pt x="32647" y="6443"/>
                  </a:lnTo>
                  <a:lnTo>
                    <a:pt x="32309" y="6781"/>
                  </a:lnTo>
                  <a:lnTo>
                    <a:pt x="31972" y="7149"/>
                  </a:lnTo>
                  <a:lnTo>
                    <a:pt x="31634" y="7517"/>
                  </a:lnTo>
                  <a:lnTo>
                    <a:pt x="31051" y="8284"/>
                  </a:lnTo>
                  <a:lnTo>
                    <a:pt x="30499" y="9113"/>
                  </a:lnTo>
                  <a:lnTo>
                    <a:pt x="29732" y="10156"/>
                  </a:lnTo>
                  <a:lnTo>
                    <a:pt x="29364" y="10678"/>
                  </a:lnTo>
                  <a:lnTo>
                    <a:pt x="28934" y="11169"/>
                  </a:lnTo>
                  <a:lnTo>
                    <a:pt x="28597" y="11537"/>
                  </a:lnTo>
                  <a:lnTo>
                    <a:pt x="28229" y="11874"/>
                  </a:lnTo>
                  <a:lnTo>
                    <a:pt x="27461" y="12519"/>
                  </a:lnTo>
                  <a:lnTo>
                    <a:pt x="26633" y="13163"/>
                  </a:lnTo>
                  <a:lnTo>
                    <a:pt x="25835" y="13746"/>
                  </a:lnTo>
                  <a:lnTo>
                    <a:pt x="25099" y="14237"/>
                  </a:lnTo>
                  <a:lnTo>
                    <a:pt x="24393" y="14789"/>
                  </a:lnTo>
                  <a:lnTo>
                    <a:pt x="23718" y="15341"/>
                  </a:lnTo>
                  <a:lnTo>
                    <a:pt x="23074" y="15924"/>
                  </a:lnTo>
                  <a:lnTo>
                    <a:pt x="22583" y="16446"/>
                  </a:lnTo>
                  <a:lnTo>
                    <a:pt x="22123" y="16968"/>
                  </a:lnTo>
                  <a:lnTo>
                    <a:pt x="21693" y="17520"/>
                  </a:lnTo>
                  <a:lnTo>
                    <a:pt x="21264" y="18103"/>
                  </a:lnTo>
                  <a:lnTo>
                    <a:pt x="20466" y="19269"/>
                  </a:lnTo>
                  <a:lnTo>
                    <a:pt x="19699" y="20465"/>
                  </a:lnTo>
                  <a:lnTo>
                    <a:pt x="19054" y="21509"/>
                  </a:lnTo>
                  <a:lnTo>
                    <a:pt x="18410" y="22491"/>
                  </a:lnTo>
                  <a:lnTo>
                    <a:pt x="17704" y="23442"/>
                  </a:lnTo>
                  <a:lnTo>
                    <a:pt x="17367" y="23871"/>
                  </a:lnTo>
                  <a:lnTo>
                    <a:pt x="16999" y="24301"/>
                  </a:lnTo>
                  <a:lnTo>
                    <a:pt x="16630" y="24700"/>
                  </a:lnTo>
                  <a:lnTo>
                    <a:pt x="16232" y="25099"/>
                  </a:lnTo>
                  <a:lnTo>
                    <a:pt x="15802" y="25436"/>
                  </a:lnTo>
                  <a:lnTo>
                    <a:pt x="15372" y="25774"/>
                  </a:lnTo>
                  <a:lnTo>
                    <a:pt x="14912" y="26050"/>
                  </a:lnTo>
                  <a:lnTo>
                    <a:pt x="14452" y="26295"/>
                  </a:lnTo>
                  <a:lnTo>
                    <a:pt x="13930" y="26541"/>
                  </a:lnTo>
                  <a:lnTo>
                    <a:pt x="13409" y="26725"/>
                  </a:lnTo>
                  <a:lnTo>
                    <a:pt x="12764" y="26878"/>
                  </a:lnTo>
                  <a:lnTo>
                    <a:pt x="12120" y="26970"/>
                  </a:lnTo>
                  <a:lnTo>
                    <a:pt x="11445" y="27001"/>
                  </a:lnTo>
                  <a:lnTo>
                    <a:pt x="10801" y="27001"/>
                  </a:lnTo>
                  <a:lnTo>
                    <a:pt x="10126" y="26970"/>
                  </a:lnTo>
                  <a:lnTo>
                    <a:pt x="9451" y="26909"/>
                  </a:lnTo>
                  <a:lnTo>
                    <a:pt x="8131" y="26755"/>
                  </a:lnTo>
                  <a:lnTo>
                    <a:pt x="7303" y="26663"/>
                  </a:lnTo>
                  <a:lnTo>
                    <a:pt x="6474" y="26571"/>
                  </a:lnTo>
                  <a:lnTo>
                    <a:pt x="5738" y="26510"/>
                  </a:lnTo>
                  <a:lnTo>
                    <a:pt x="4940" y="26510"/>
                  </a:lnTo>
                  <a:lnTo>
                    <a:pt x="4511" y="26541"/>
                  </a:lnTo>
                  <a:lnTo>
                    <a:pt x="4050" y="26602"/>
                  </a:lnTo>
                  <a:lnTo>
                    <a:pt x="3590" y="26663"/>
                  </a:lnTo>
                  <a:lnTo>
                    <a:pt x="3161" y="26755"/>
                  </a:lnTo>
                  <a:lnTo>
                    <a:pt x="2700" y="26878"/>
                  </a:lnTo>
                  <a:lnTo>
                    <a:pt x="2271" y="27032"/>
                  </a:lnTo>
                  <a:lnTo>
                    <a:pt x="1841" y="27216"/>
                  </a:lnTo>
                  <a:lnTo>
                    <a:pt x="1412" y="27430"/>
                  </a:lnTo>
                  <a:lnTo>
                    <a:pt x="1013" y="27676"/>
                  </a:lnTo>
                  <a:lnTo>
                    <a:pt x="645" y="27983"/>
                  </a:lnTo>
                  <a:lnTo>
                    <a:pt x="307" y="28320"/>
                  </a:lnTo>
                  <a:lnTo>
                    <a:pt x="0" y="28719"/>
                  </a:lnTo>
                  <a:lnTo>
                    <a:pt x="215" y="28873"/>
                  </a:lnTo>
                  <a:lnTo>
                    <a:pt x="491" y="28504"/>
                  </a:lnTo>
                  <a:lnTo>
                    <a:pt x="829" y="28167"/>
                  </a:lnTo>
                  <a:lnTo>
                    <a:pt x="1166" y="27860"/>
                  </a:lnTo>
                  <a:lnTo>
                    <a:pt x="1565" y="27615"/>
                  </a:lnTo>
                  <a:lnTo>
                    <a:pt x="1964" y="27400"/>
                  </a:lnTo>
                  <a:lnTo>
                    <a:pt x="2363" y="27246"/>
                  </a:lnTo>
                  <a:lnTo>
                    <a:pt x="2792" y="27093"/>
                  </a:lnTo>
                  <a:lnTo>
                    <a:pt x="3222" y="26970"/>
                  </a:lnTo>
                  <a:lnTo>
                    <a:pt x="3682" y="26909"/>
                  </a:lnTo>
                  <a:lnTo>
                    <a:pt x="4112" y="26848"/>
                  </a:lnTo>
                  <a:lnTo>
                    <a:pt x="4541" y="26786"/>
                  </a:lnTo>
                  <a:lnTo>
                    <a:pt x="4971" y="26755"/>
                  </a:lnTo>
                  <a:lnTo>
                    <a:pt x="5738" y="26755"/>
                  </a:lnTo>
                  <a:lnTo>
                    <a:pt x="6444" y="26817"/>
                  </a:lnTo>
                  <a:lnTo>
                    <a:pt x="7272" y="26909"/>
                  </a:lnTo>
                  <a:lnTo>
                    <a:pt x="8101" y="27001"/>
                  </a:lnTo>
                  <a:lnTo>
                    <a:pt x="9451" y="27154"/>
                  </a:lnTo>
                  <a:lnTo>
                    <a:pt x="10126" y="27216"/>
                  </a:lnTo>
                  <a:lnTo>
                    <a:pt x="10801" y="27246"/>
                  </a:lnTo>
                  <a:lnTo>
                    <a:pt x="11476" y="27246"/>
                  </a:lnTo>
                  <a:lnTo>
                    <a:pt x="12151" y="27216"/>
                  </a:lnTo>
                  <a:lnTo>
                    <a:pt x="12795" y="27124"/>
                  </a:lnTo>
                  <a:lnTo>
                    <a:pt x="13470" y="26940"/>
                  </a:lnTo>
                  <a:lnTo>
                    <a:pt x="14022" y="26755"/>
                  </a:lnTo>
                  <a:lnTo>
                    <a:pt x="14544" y="26541"/>
                  </a:lnTo>
                  <a:lnTo>
                    <a:pt x="15035" y="26265"/>
                  </a:lnTo>
                  <a:lnTo>
                    <a:pt x="15495" y="25988"/>
                  </a:lnTo>
                  <a:lnTo>
                    <a:pt x="15955" y="25651"/>
                  </a:lnTo>
                  <a:lnTo>
                    <a:pt x="16354" y="25283"/>
                  </a:lnTo>
                  <a:lnTo>
                    <a:pt x="16784" y="24914"/>
                  </a:lnTo>
                  <a:lnTo>
                    <a:pt x="17152" y="24485"/>
                  </a:lnTo>
                  <a:lnTo>
                    <a:pt x="17520" y="24055"/>
                  </a:lnTo>
                  <a:lnTo>
                    <a:pt x="17888" y="23595"/>
                  </a:lnTo>
                  <a:lnTo>
                    <a:pt x="18594" y="22644"/>
                  </a:lnTo>
                  <a:lnTo>
                    <a:pt x="19269" y="21662"/>
                  </a:lnTo>
                  <a:lnTo>
                    <a:pt x="19913" y="20619"/>
                  </a:lnTo>
                  <a:lnTo>
                    <a:pt x="20681" y="19422"/>
                  </a:lnTo>
                  <a:lnTo>
                    <a:pt x="21448" y="18256"/>
                  </a:lnTo>
                  <a:lnTo>
                    <a:pt x="21877" y="17673"/>
                  </a:lnTo>
                  <a:lnTo>
                    <a:pt x="22307" y="17121"/>
                  </a:lnTo>
                  <a:lnTo>
                    <a:pt x="22767" y="16599"/>
                  </a:lnTo>
                  <a:lnTo>
                    <a:pt x="23227" y="16109"/>
                  </a:lnTo>
                  <a:lnTo>
                    <a:pt x="23872" y="15526"/>
                  </a:lnTo>
                  <a:lnTo>
                    <a:pt x="24547" y="14973"/>
                  </a:lnTo>
                  <a:lnTo>
                    <a:pt x="25252" y="14452"/>
                  </a:lnTo>
                  <a:lnTo>
                    <a:pt x="25958" y="13930"/>
                  </a:lnTo>
                  <a:lnTo>
                    <a:pt x="26786" y="13347"/>
                  </a:lnTo>
                  <a:lnTo>
                    <a:pt x="27615" y="12733"/>
                  </a:lnTo>
                  <a:lnTo>
                    <a:pt x="28382" y="12058"/>
                  </a:lnTo>
                  <a:lnTo>
                    <a:pt x="28750" y="11690"/>
                  </a:lnTo>
                  <a:lnTo>
                    <a:pt x="29118" y="11322"/>
                  </a:lnTo>
                  <a:lnTo>
                    <a:pt x="29548" y="10831"/>
                  </a:lnTo>
                  <a:lnTo>
                    <a:pt x="29947" y="10309"/>
                  </a:lnTo>
                  <a:lnTo>
                    <a:pt x="30683" y="9236"/>
                  </a:lnTo>
                  <a:lnTo>
                    <a:pt x="31235" y="8438"/>
                  </a:lnTo>
                  <a:lnTo>
                    <a:pt x="31818" y="7671"/>
                  </a:lnTo>
                  <a:lnTo>
                    <a:pt x="32125" y="7303"/>
                  </a:lnTo>
                  <a:lnTo>
                    <a:pt x="32463" y="6965"/>
                  </a:lnTo>
                  <a:lnTo>
                    <a:pt x="32800" y="6628"/>
                  </a:lnTo>
                  <a:lnTo>
                    <a:pt x="33169" y="6321"/>
                  </a:lnTo>
                  <a:lnTo>
                    <a:pt x="33598" y="6014"/>
                  </a:lnTo>
                  <a:lnTo>
                    <a:pt x="33997" y="5768"/>
                  </a:lnTo>
                  <a:lnTo>
                    <a:pt x="34427" y="5554"/>
                  </a:lnTo>
                  <a:lnTo>
                    <a:pt x="34887" y="5370"/>
                  </a:lnTo>
                  <a:lnTo>
                    <a:pt x="35347" y="5216"/>
                  </a:lnTo>
                  <a:lnTo>
                    <a:pt x="35807" y="5063"/>
                  </a:lnTo>
                  <a:lnTo>
                    <a:pt x="36267" y="4940"/>
                  </a:lnTo>
                  <a:lnTo>
                    <a:pt x="36758" y="4848"/>
                  </a:lnTo>
                  <a:lnTo>
                    <a:pt x="37740" y="4725"/>
                  </a:lnTo>
                  <a:lnTo>
                    <a:pt x="38753" y="4664"/>
                  </a:lnTo>
                  <a:lnTo>
                    <a:pt x="39765" y="4602"/>
                  </a:lnTo>
                  <a:lnTo>
                    <a:pt x="40778" y="4602"/>
                  </a:lnTo>
                  <a:lnTo>
                    <a:pt x="42527" y="4541"/>
                  </a:lnTo>
                  <a:lnTo>
                    <a:pt x="43417" y="4480"/>
                  </a:lnTo>
                  <a:lnTo>
                    <a:pt x="44276" y="4418"/>
                  </a:lnTo>
                  <a:lnTo>
                    <a:pt x="44889" y="4326"/>
                  </a:lnTo>
                  <a:lnTo>
                    <a:pt x="45503" y="4204"/>
                  </a:lnTo>
                  <a:lnTo>
                    <a:pt x="46086" y="4050"/>
                  </a:lnTo>
                  <a:lnTo>
                    <a:pt x="46669" y="3897"/>
                  </a:lnTo>
                  <a:lnTo>
                    <a:pt x="47283" y="3713"/>
                  </a:lnTo>
                  <a:lnTo>
                    <a:pt x="47835" y="3498"/>
                  </a:lnTo>
                  <a:lnTo>
                    <a:pt x="48418" y="3252"/>
                  </a:lnTo>
                  <a:lnTo>
                    <a:pt x="48970" y="3007"/>
                  </a:lnTo>
                  <a:lnTo>
                    <a:pt x="49523" y="2731"/>
                  </a:lnTo>
                  <a:lnTo>
                    <a:pt x="50044" y="2424"/>
                  </a:lnTo>
                  <a:lnTo>
                    <a:pt x="50566" y="2117"/>
                  </a:lnTo>
                  <a:lnTo>
                    <a:pt x="51087" y="1749"/>
                  </a:lnTo>
                  <a:lnTo>
                    <a:pt x="51578" y="1411"/>
                  </a:lnTo>
                  <a:lnTo>
                    <a:pt x="52039" y="1013"/>
                  </a:lnTo>
                  <a:lnTo>
                    <a:pt x="52529" y="614"/>
                  </a:lnTo>
                  <a:lnTo>
                    <a:pt x="52959" y="184"/>
                  </a:lnTo>
                  <a:lnTo>
                    <a:pt x="52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6610206" y="1113951"/>
              <a:ext cx="1583250" cy="951950"/>
            </a:xfrm>
            <a:custGeom>
              <a:avLst/>
              <a:gdLst/>
              <a:ahLst/>
              <a:cxnLst/>
              <a:rect l="l" t="t" r="r" b="b"/>
              <a:pathLst>
                <a:path w="63330" h="38078" extrusionOk="0">
                  <a:moveTo>
                    <a:pt x="63177" y="0"/>
                  </a:moveTo>
                  <a:lnTo>
                    <a:pt x="62164" y="614"/>
                  </a:lnTo>
                  <a:lnTo>
                    <a:pt x="61090" y="1197"/>
                  </a:lnTo>
                  <a:lnTo>
                    <a:pt x="59986" y="1719"/>
                  </a:lnTo>
                  <a:lnTo>
                    <a:pt x="58881" y="2179"/>
                  </a:lnTo>
                  <a:lnTo>
                    <a:pt x="57746" y="2578"/>
                  </a:lnTo>
                  <a:lnTo>
                    <a:pt x="56580" y="2915"/>
                  </a:lnTo>
                  <a:lnTo>
                    <a:pt x="55383" y="3191"/>
                  </a:lnTo>
                  <a:lnTo>
                    <a:pt x="54187" y="3406"/>
                  </a:lnTo>
                  <a:lnTo>
                    <a:pt x="52622" y="3621"/>
                  </a:lnTo>
                  <a:lnTo>
                    <a:pt x="51548" y="3744"/>
                  </a:lnTo>
                  <a:lnTo>
                    <a:pt x="50474" y="3928"/>
                  </a:lnTo>
                  <a:lnTo>
                    <a:pt x="49922" y="4020"/>
                  </a:lnTo>
                  <a:lnTo>
                    <a:pt x="49400" y="4173"/>
                  </a:lnTo>
                  <a:lnTo>
                    <a:pt x="48848" y="4327"/>
                  </a:lnTo>
                  <a:lnTo>
                    <a:pt x="48326" y="4511"/>
                  </a:lnTo>
                  <a:lnTo>
                    <a:pt x="47866" y="4695"/>
                  </a:lnTo>
                  <a:lnTo>
                    <a:pt x="47436" y="4940"/>
                  </a:lnTo>
                  <a:lnTo>
                    <a:pt x="47007" y="5186"/>
                  </a:lnTo>
                  <a:lnTo>
                    <a:pt x="46577" y="5431"/>
                  </a:lnTo>
                  <a:lnTo>
                    <a:pt x="46178" y="5738"/>
                  </a:lnTo>
                  <a:lnTo>
                    <a:pt x="45779" y="6014"/>
                  </a:lnTo>
                  <a:lnTo>
                    <a:pt x="45012" y="6659"/>
                  </a:lnTo>
                  <a:lnTo>
                    <a:pt x="44307" y="7364"/>
                  </a:lnTo>
                  <a:lnTo>
                    <a:pt x="43601" y="8101"/>
                  </a:lnTo>
                  <a:lnTo>
                    <a:pt x="42926" y="8837"/>
                  </a:lnTo>
                  <a:lnTo>
                    <a:pt x="42251" y="9604"/>
                  </a:lnTo>
                  <a:lnTo>
                    <a:pt x="40993" y="11046"/>
                  </a:lnTo>
                  <a:lnTo>
                    <a:pt x="40318" y="11721"/>
                  </a:lnTo>
                  <a:lnTo>
                    <a:pt x="39643" y="12396"/>
                  </a:lnTo>
                  <a:lnTo>
                    <a:pt x="38937" y="13010"/>
                  </a:lnTo>
                  <a:lnTo>
                    <a:pt x="38201" y="13593"/>
                  </a:lnTo>
                  <a:lnTo>
                    <a:pt x="37802" y="13838"/>
                  </a:lnTo>
                  <a:lnTo>
                    <a:pt x="37403" y="14084"/>
                  </a:lnTo>
                  <a:lnTo>
                    <a:pt x="37004" y="14329"/>
                  </a:lnTo>
                  <a:lnTo>
                    <a:pt x="36575" y="14513"/>
                  </a:lnTo>
                  <a:lnTo>
                    <a:pt x="36114" y="14697"/>
                  </a:lnTo>
                  <a:lnTo>
                    <a:pt x="35685" y="14882"/>
                  </a:lnTo>
                  <a:lnTo>
                    <a:pt x="34764" y="15158"/>
                  </a:lnTo>
                  <a:lnTo>
                    <a:pt x="33813" y="15373"/>
                  </a:lnTo>
                  <a:lnTo>
                    <a:pt x="32893" y="15557"/>
                  </a:lnTo>
                  <a:lnTo>
                    <a:pt x="31727" y="15833"/>
                  </a:lnTo>
                  <a:lnTo>
                    <a:pt x="31113" y="15955"/>
                  </a:lnTo>
                  <a:lnTo>
                    <a:pt x="30561" y="16109"/>
                  </a:lnTo>
                  <a:lnTo>
                    <a:pt x="29978" y="16293"/>
                  </a:lnTo>
                  <a:lnTo>
                    <a:pt x="29425" y="16508"/>
                  </a:lnTo>
                  <a:lnTo>
                    <a:pt x="28873" y="16753"/>
                  </a:lnTo>
                  <a:lnTo>
                    <a:pt x="28351" y="17060"/>
                  </a:lnTo>
                  <a:lnTo>
                    <a:pt x="27769" y="17428"/>
                  </a:lnTo>
                  <a:lnTo>
                    <a:pt x="27247" y="17858"/>
                  </a:lnTo>
                  <a:lnTo>
                    <a:pt x="26756" y="18318"/>
                  </a:lnTo>
                  <a:lnTo>
                    <a:pt x="26265" y="18809"/>
                  </a:lnTo>
                  <a:lnTo>
                    <a:pt x="25835" y="19331"/>
                  </a:lnTo>
                  <a:lnTo>
                    <a:pt x="25406" y="19852"/>
                  </a:lnTo>
                  <a:lnTo>
                    <a:pt x="24577" y="20957"/>
                  </a:lnTo>
                  <a:lnTo>
                    <a:pt x="24025" y="21693"/>
                  </a:lnTo>
                  <a:lnTo>
                    <a:pt x="23412" y="22460"/>
                  </a:lnTo>
                  <a:lnTo>
                    <a:pt x="22798" y="23166"/>
                  </a:lnTo>
                  <a:lnTo>
                    <a:pt x="22460" y="23534"/>
                  </a:lnTo>
                  <a:lnTo>
                    <a:pt x="22123" y="23841"/>
                  </a:lnTo>
                  <a:lnTo>
                    <a:pt x="21571" y="24332"/>
                  </a:lnTo>
                  <a:lnTo>
                    <a:pt x="20957" y="24792"/>
                  </a:lnTo>
                  <a:lnTo>
                    <a:pt x="20343" y="25191"/>
                  </a:lnTo>
                  <a:lnTo>
                    <a:pt x="19699" y="25590"/>
                  </a:lnTo>
                  <a:lnTo>
                    <a:pt x="19055" y="25958"/>
                  </a:lnTo>
                  <a:lnTo>
                    <a:pt x="18380" y="26296"/>
                  </a:lnTo>
                  <a:lnTo>
                    <a:pt x="17029" y="26940"/>
                  </a:lnTo>
                  <a:lnTo>
                    <a:pt x="16017" y="27431"/>
                  </a:lnTo>
                  <a:lnTo>
                    <a:pt x="14943" y="27983"/>
                  </a:lnTo>
                  <a:lnTo>
                    <a:pt x="13869" y="28535"/>
                  </a:lnTo>
                  <a:lnTo>
                    <a:pt x="12826" y="29118"/>
                  </a:lnTo>
                  <a:lnTo>
                    <a:pt x="11783" y="29732"/>
                  </a:lnTo>
                  <a:lnTo>
                    <a:pt x="10770" y="30346"/>
                  </a:lnTo>
                  <a:lnTo>
                    <a:pt x="9758" y="30990"/>
                  </a:lnTo>
                  <a:lnTo>
                    <a:pt x="7733" y="32309"/>
                  </a:lnTo>
                  <a:lnTo>
                    <a:pt x="5769" y="33690"/>
                  </a:lnTo>
                  <a:lnTo>
                    <a:pt x="3805" y="35071"/>
                  </a:lnTo>
                  <a:lnTo>
                    <a:pt x="0" y="37894"/>
                  </a:lnTo>
                  <a:lnTo>
                    <a:pt x="123" y="38078"/>
                  </a:lnTo>
                  <a:lnTo>
                    <a:pt x="3959" y="35255"/>
                  </a:lnTo>
                  <a:lnTo>
                    <a:pt x="5892" y="33874"/>
                  </a:lnTo>
                  <a:lnTo>
                    <a:pt x="7886" y="32524"/>
                  </a:lnTo>
                  <a:lnTo>
                    <a:pt x="9880" y="31205"/>
                  </a:lnTo>
                  <a:lnTo>
                    <a:pt x="10893" y="30561"/>
                  </a:lnTo>
                  <a:lnTo>
                    <a:pt x="11905" y="29947"/>
                  </a:lnTo>
                  <a:lnTo>
                    <a:pt x="12949" y="29333"/>
                  </a:lnTo>
                  <a:lnTo>
                    <a:pt x="13992" y="28750"/>
                  </a:lnTo>
                  <a:lnTo>
                    <a:pt x="15066" y="28198"/>
                  </a:lnTo>
                  <a:lnTo>
                    <a:pt x="16109" y="27646"/>
                  </a:lnTo>
                  <a:lnTo>
                    <a:pt x="17122" y="27155"/>
                  </a:lnTo>
                  <a:lnTo>
                    <a:pt x="18502" y="26510"/>
                  </a:lnTo>
                  <a:lnTo>
                    <a:pt x="19177" y="26142"/>
                  </a:lnTo>
                  <a:lnTo>
                    <a:pt x="19822" y="25774"/>
                  </a:lnTo>
                  <a:lnTo>
                    <a:pt x="20497" y="25406"/>
                  </a:lnTo>
                  <a:lnTo>
                    <a:pt x="21110" y="24976"/>
                  </a:lnTo>
                  <a:lnTo>
                    <a:pt x="21724" y="24516"/>
                  </a:lnTo>
                  <a:lnTo>
                    <a:pt x="22307" y="24025"/>
                  </a:lnTo>
                  <a:lnTo>
                    <a:pt x="22644" y="23688"/>
                  </a:lnTo>
                  <a:lnTo>
                    <a:pt x="22982" y="23350"/>
                  </a:lnTo>
                  <a:lnTo>
                    <a:pt x="23596" y="22614"/>
                  </a:lnTo>
                  <a:lnTo>
                    <a:pt x="24209" y="21847"/>
                  </a:lnTo>
                  <a:lnTo>
                    <a:pt x="24792" y="21110"/>
                  </a:lnTo>
                  <a:lnTo>
                    <a:pt x="25590" y="20036"/>
                  </a:lnTo>
                  <a:lnTo>
                    <a:pt x="26020" y="19515"/>
                  </a:lnTo>
                  <a:lnTo>
                    <a:pt x="26449" y="18993"/>
                  </a:lnTo>
                  <a:lnTo>
                    <a:pt x="26909" y="18502"/>
                  </a:lnTo>
                  <a:lnTo>
                    <a:pt x="27400" y="18042"/>
                  </a:lnTo>
                  <a:lnTo>
                    <a:pt x="27922" y="17643"/>
                  </a:lnTo>
                  <a:lnTo>
                    <a:pt x="28474" y="17275"/>
                  </a:lnTo>
                  <a:lnTo>
                    <a:pt x="28996" y="16999"/>
                  </a:lnTo>
                  <a:lnTo>
                    <a:pt x="29517" y="16753"/>
                  </a:lnTo>
                  <a:lnTo>
                    <a:pt x="30070" y="16538"/>
                  </a:lnTo>
                  <a:lnTo>
                    <a:pt x="30622" y="16354"/>
                  </a:lnTo>
                  <a:lnTo>
                    <a:pt x="31205" y="16201"/>
                  </a:lnTo>
                  <a:lnTo>
                    <a:pt x="31788" y="16048"/>
                  </a:lnTo>
                  <a:lnTo>
                    <a:pt x="32923" y="15802"/>
                  </a:lnTo>
                  <a:lnTo>
                    <a:pt x="33874" y="15618"/>
                  </a:lnTo>
                  <a:lnTo>
                    <a:pt x="34826" y="15373"/>
                  </a:lnTo>
                  <a:lnTo>
                    <a:pt x="35746" y="15096"/>
                  </a:lnTo>
                  <a:lnTo>
                    <a:pt x="36206" y="14943"/>
                  </a:lnTo>
                  <a:lnTo>
                    <a:pt x="36667" y="14759"/>
                  </a:lnTo>
                  <a:lnTo>
                    <a:pt x="37096" y="14544"/>
                  </a:lnTo>
                  <a:lnTo>
                    <a:pt x="37526" y="14299"/>
                  </a:lnTo>
                  <a:lnTo>
                    <a:pt x="37925" y="14053"/>
                  </a:lnTo>
                  <a:lnTo>
                    <a:pt x="38323" y="13808"/>
                  </a:lnTo>
                  <a:lnTo>
                    <a:pt x="39091" y="13225"/>
                  </a:lnTo>
                  <a:lnTo>
                    <a:pt x="39796" y="12580"/>
                  </a:lnTo>
                  <a:lnTo>
                    <a:pt x="40502" y="11905"/>
                  </a:lnTo>
                  <a:lnTo>
                    <a:pt x="41146" y="11200"/>
                  </a:lnTo>
                  <a:lnTo>
                    <a:pt x="42435" y="9758"/>
                  </a:lnTo>
                  <a:lnTo>
                    <a:pt x="43110" y="9021"/>
                  </a:lnTo>
                  <a:lnTo>
                    <a:pt x="43785" y="8285"/>
                  </a:lnTo>
                  <a:lnTo>
                    <a:pt x="44460" y="7548"/>
                  </a:lnTo>
                  <a:lnTo>
                    <a:pt x="45166" y="6873"/>
                  </a:lnTo>
                  <a:lnTo>
                    <a:pt x="45933" y="6229"/>
                  </a:lnTo>
                  <a:lnTo>
                    <a:pt x="46301" y="5922"/>
                  </a:lnTo>
                  <a:lnTo>
                    <a:pt x="46700" y="5646"/>
                  </a:lnTo>
                  <a:lnTo>
                    <a:pt x="47129" y="5401"/>
                  </a:lnTo>
                  <a:lnTo>
                    <a:pt x="47559" y="5155"/>
                  </a:lnTo>
                  <a:lnTo>
                    <a:pt x="47989" y="4940"/>
                  </a:lnTo>
                  <a:lnTo>
                    <a:pt x="48418" y="4726"/>
                  </a:lnTo>
                  <a:lnTo>
                    <a:pt x="48940" y="4541"/>
                  </a:lnTo>
                  <a:lnTo>
                    <a:pt x="49461" y="4388"/>
                  </a:lnTo>
                  <a:lnTo>
                    <a:pt x="49983" y="4265"/>
                  </a:lnTo>
                  <a:lnTo>
                    <a:pt x="50505" y="4173"/>
                  </a:lnTo>
                  <a:lnTo>
                    <a:pt x="51578" y="3989"/>
                  </a:lnTo>
                  <a:lnTo>
                    <a:pt x="52652" y="3866"/>
                  </a:lnTo>
                  <a:lnTo>
                    <a:pt x="54248" y="3652"/>
                  </a:lnTo>
                  <a:lnTo>
                    <a:pt x="55445" y="3437"/>
                  </a:lnTo>
                  <a:lnTo>
                    <a:pt x="56641" y="3161"/>
                  </a:lnTo>
                  <a:lnTo>
                    <a:pt x="57807" y="2823"/>
                  </a:lnTo>
                  <a:lnTo>
                    <a:pt x="58973" y="2394"/>
                  </a:lnTo>
                  <a:lnTo>
                    <a:pt x="60108" y="1933"/>
                  </a:lnTo>
                  <a:lnTo>
                    <a:pt x="61213" y="1412"/>
                  </a:lnTo>
                  <a:lnTo>
                    <a:pt x="62287" y="829"/>
                  </a:lnTo>
                  <a:lnTo>
                    <a:pt x="63330" y="184"/>
                  </a:lnTo>
                  <a:lnTo>
                    <a:pt x="63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799;p41">
            <a:extLst>
              <a:ext uri="{FF2B5EF4-FFF2-40B4-BE49-F238E27FC236}">
                <a16:creationId xmlns:a16="http://schemas.microsoft.com/office/drawing/2014/main" id="{00408C10-EB3A-9A67-B3EA-FC47B0DC05CD}"/>
              </a:ext>
            </a:extLst>
          </p:cNvPr>
          <p:cNvSpPr txBox="1">
            <a:spLocks/>
          </p:cNvSpPr>
          <p:nvPr/>
        </p:nvSpPr>
        <p:spPr>
          <a:xfrm>
            <a:off x="5653298" y="4591533"/>
            <a:ext cx="4125128" cy="64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fr-FR" sz="1400" i="1" dirty="0">
                <a:solidFill>
                  <a:schemeClr val="accent6"/>
                </a:solidFill>
              </a:rPr>
              <a:t>Statistique SEVU- 2021</a:t>
            </a:r>
          </a:p>
        </p:txBody>
      </p:sp>
      <p:grpSp>
        <p:nvGrpSpPr>
          <p:cNvPr id="2" name="Google Shape;1875;p63">
            <a:extLst>
              <a:ext uri="{FF2B5EF4-FFF2-40B4-BE49-F238E27FC236}">
                <a16:creationId xmlns:a16="http://schemas.microsoft.com/office/drawing/2014/main" id="{47395E3F-0B1D-E704-8116-546CA6C4F56E}"/>
              </a:ext>
            </a:extLst>
          </p:cNvPr>
          <p:cNvGrpSpPr/>
          <p:nvPr/>
        </p:nvGrpSpPr>
        <p:grpSpPr>
          <a:xfrm>
            <a:off x="656142" y="912650"/>
            <a:ext cx="313879" cy="455134"/>
            <a:chOff x="1105550" y="1907950"/>
            <a:chExt cx="350350" cy="508075"/>
          </a:xfrm>
        </p:grpSpPr>
        <p:sp>
          <p:nvSpPr>
            <p:cNvPr id="3" name="Google Shape;1876;p63">
              <a:extLst>
                <a:ext uri="{FF2B5EF4-FFF2-40B4-BE49-F238E27FC236}">
                  <a16:creationId xmlns:a16="http://schemas.microsoft.com/office/drawing/2014/main" id="{E344B85B-F666-FB9A-9943-F87D8F598F7A}"/>
                </a:ext>
              </a:extLst>
            </p:cNvPr>
            <p:cNvSpPr/>
            <p:nvPr/>
          </p:nvSpPr>
          <p:spPr>
            <a:xfrm>
              <a:off x="1105550" y="1907950"/>
              <a:ext cx="350350" cy="508075"/>
            </a:xfrm>
            <a:custGeom>
              <a:avLst/>
              <a:gdLst/>
              <a:ahLst/>
              <a:cxnLst/>
              <a:rect l="l" t="t" r="r" b="b"/>
              <a:pathLst>
                <a:path w="14014" h="20323" extrusionOk="0">
                  <a:moveTo>
                    <a:pt x="11066" y="7447"/>
                  </a:moveTo>
                  <a:lnTo>
                    <a:pt x="12825" y="8274"/>
                  </a:lnTo>
                  <a:lnTo>
                    <a:pt x="12514" y="8895"/>
                  </a:lnTo>
                  <a:lnTo>
                    <a:pt x="10756" y="8067"/>
                  </a:lnTo>
                  <a:lnTo>
                    <a:pt x="11066" y="7447"/>
                  </a:lnTo>
                  <a:close/>
                  <a:moveTo>
                    <a:pt x="9205" y="11480"/>
                  </a:moveTo>
                  <a:lnTo>
                    <a:pt x="10963" y="12308"/>
                  </a:lnTo>
                  <a:lnTo>
                    <a:pt x="10704" y="12928"/>
                  </a:lnTo>
                  <a:lnTo>
                    <a:pt x="8895" y="12101"/>
                  </a:lnTo>
                  <a:lnTo>
                    <a:pt x="9205" y="11480"/>
                  </a:lnTo>
                  <a:close/>
                  <a:moveTo>
                    <a:pt x="8688" y="12670"/>
                  </a:moveTo>
                  <a:lnTo>
                    <a:pt x="10446" y="13445"/>
                  </a:lnTo>
                  <a:lnTo>
                    <a:pt x="9463" y="15617"/>
                  </a:lnTo>
                  <a:lnTo>
                    <a:pt x="7705" y="14790"/>
                  </a:lnTo>
                  <a:lnTo>
                    <a:pt x="8688" y="12670"/>
                  </a:lnTo>
                  <a:close/>
                  <a:moveTo>
                    <a:pt x="5120" y="621"/>
                  </a:moveTo>
                  <a:lnTo>
                    <a:pt x="5844" y="673"/>
                  </a:lnTo>
                  <a:lnTo>
                    <a:pt x="6516" y="828"/>
                  </a:lnTo>
                  <a:lnTo>
                    <a:pt x="10549" y="2069"/>
                  </a:lnTo>
                  <a:lnTo>
                    <a:pt x="10963" y="2276"/>
                  </a:lnTo>
                  <a:lnTo>
                    <a:pt x="11325" y="2431"/>
                  </a:lnTo>
                  <a:lnTo>
                    <a:pt x="11687" y="2690"/>
                  </a:lnTo>
                  <a:lnTo>
                    <a:pt x="12049" y="2948"/>
                  </a:lnTo>
                  <a:lnTo>
                    <a:pt x="12359" y="3258"/>
                  </a:lnTo>
                  <a:lnTo>
                    <a:pt x="12618" y="3620"/>
                  </a:lnTo>
                  <a:lnTo>
                    <a:pt x="12876" y="3982"/>
                  </a:lnTo>
                  <a:lnTo>
                    <a:pt x="13083" y="4344"/>
                  </a:lnTo>
                  <a:lnTo>
                    <a:pt x="13238" y="4758"/>
                  </a:lnTo>
                  <a:lnTo>
                    <a:pt x="13342" y="5172"/>
                  </a:lnTo>
                  <a:lnTo>
                    <a:pt x="13393" y="5637"/>
                  </a:lnTo>
                  <a:lnTo>
                    <a:pt x="13393" y="6051"/>
                  </a:lnTo>
                  <a:lnTo>
                    <a:pt x="13393" y="6464"/>
                  </a:lnTo>
                  <a:lnTo>
                    <a:pt x="13342" y="6878"/>
                  </a:lnTo>
                  <a:lnTo>
                    <a:pt x="13238" y="7292"/>
                  </a:lnTo>
                  <a:lnTo>
                    <a:pt x="13083" y="7705"/>
                  </a:lnTo>
                  <a:lnTo>
                    <a:pt x="11273" y="6878"/>
                  </a:lnTo>
                  <a:lnTo>
                    <a:pt x="11428" y="6464"/>
                  </a:lnTo>
                  <a:lnTo>
                    <a:pt x="11480" y="6051"/>
                  </a:lnTo>
                  <a:lnTo>
                    <a:pt x="11428" y="5585"/>
                  </a:lnTo>
                  <a:lnTo>
                    <a:pt x="11273" y="5172"/>
                  </a:lnTo>
                  <a:lnTo>
                    <a:pt x="11066" y="4758"/>
                  </a:lnTo>
                  <a:lnTo>
                    <a:pt x="10756" y="4396"/>
                  </a:lnTo>
                  <a:lnTo>
                    <a:pt x="10342" y="4137"/>
                  </a:lnTo>
                  <a:lnTo>
                    <a:pt x="9929" y="3931"/>
                  </a:lnTo>
                  <a:lnTo>
                    <a:pt x="5947" y="2690"/>
                  </a:lnTo>
                  <a:lnTo>
                    <a:pt x="5533" y="2586"/>
                  </a:lnTo>
                  <a:lnTo>
                    <a:pt x="5120" y="2534"/>
                  </a:lnTo>
                  <a:lnTo>
                    <a:pt x="4603" y="2586"/>
                  </a:lnTo>
                  <a:lnTo>
                    <a:pt x="4137" y="2741"/>
                  </a:lnTo>
                  <a:lnTo>
                    <a:pt x="3672" y="3000"/>
                  </a:lnTo>
                  <a:lnTo>
                    <a:pt x="3310" y="3310"/>
                  </a:lnTo>
                  <a:lnTo>
                    <a:pt x="3000" y="3672"/>
                  </a:lnTo>
                  <a:lnTo>
                    <a:pt x="2741" y="4137"/>
                  </a:lnTo>
                  <a:lnTo>
                    <a:pt x="2586" y="4603"/>
                  </a:lnTo>
                  <a:lnTo>
                    <a:pt x="2534" y="5120"/>
                  </a:lnTo>
                  <a:lnTo>
                    <a:pt x="2534" y="5689"/>
                  </a:lnTo>
                  <a:lnTo>
                    <a:pt x="2534" y="5792"/>
                  </a:lnTo>
                  <a:lnTo>
                    <a:pt x="2638" y="5896"/>
                  </a:lnTo>
                  <a:lnTo>
                    <a:pt x="2741" y="5999"/>
                  </a:lnTo>
                  <a:lnTo>
                    <a:pt x="2948" y="5999"/>
                  </a:lnTo>
                  <a:lnTo>
                    <a:pt x="3051" y="5896"/>
                  </a:lnTo>
                  <a:lnTo>
                    <a:pt x="3103" y="5792"/>
                  </a:lnTo>
                  <a:lnTo>
                    <a:pt x="3155" y="5689"/>
                  </a:lnTo>
                  <a:lnTo>
                    <a:pt x="3155" y="5120"/>
                  </a:lnTo>
                  <a:lnTo>
                    <a:pt x="3155" y="4758"/>
                  </a:lnTo>
                  <a:lnTo>
                    <a:pt x="3310" y="4344"/>
                  </a:lnTo>
                  <a:lnTo>
                    <a:pt x="3465" y="4034"/>
                  </a:lnTo>
                  <a:lnTo>
                    <a:pt x="3724" y="3724"/>
                  </a:lnTo>
                  <a:lnTo>
                    <a:pt x="4034" y="3465"/>
                  </a:lnTo>
                  <a:lnTo>
                    <a:pt x="4344" y="3310"/>
                  </a:lnTo>
                  <a:lnTo>
                    <a:pt x="4758" y="3155"/>
                  </a:lnTo>
                  <a:lnTo>
                    <a:pt x="5430" y="3155"/>
                  </a:lnTo>
                  <a:lnTo>
                    <a:pt x="5740" y="3258"/>
                  </a:lnTo>
                  <a:lnTo>
                    <a:pt x="9774" y="4499"/>
                  </a:lnTo>
                  <a:lnTo>
                    <a:pt x="10084" y="4655"/>
                  </a:lnTo>
                  <a:lnTo>
                    <a:pt x="10342" y="4861"/>
                  </a:lnTo>
                  <a:lnTo>
                    <a:pt x="10549" y="5120"/>
                  </a:lnTo>
                  <a:lnTo>
                    <a:pt x="10756" y="5379"/>
                  </a:lnTo>
                  <a:lnTo>
                    <a:pt x="10860" y="5740"/>
                  </a:lnTo>
                  <a:lnTo>
                    <a:pt x="10860" y="6051"/>
                  </a:lnTo>
                  <a:lnTo>
                    <a:pt x="10860" y="6413"/>
                  </a:lnTo>
                  <a:lnTo>
                    <a:pt x="10704" y="6723"/>
                  </a:lnTo>
                  <a:lnTo>
                    <a:pt x="10187" y="7912"/>
                  </a:lnTo>
                  <a:lnTo>
                    <a:pt x="10032" y="7912"/>
                  </a:lnTo>
                  <a:lnTo>
                    <a:pt x="9825" y="8067"/>
                  </a:lnTo>
                  <a:lnTo>
                    <a:pt x="9670" y="8223"/>
                  </a:lnTo>
                  <a:lnTo>
                    <a:pt x="9153" y="9360"/>
                  </a:lnTo>
                  <a:lnTo>
                    <a:pt x="9153" y="9464"/>
                  </a:lnTo>
                  <a:lnTo>
                    <a:pt x="9153" y="9567"/>
                  </a:lnTo>
                  <a:lnTo>
                    <a:pt x="9205" y="9670"/>
                  </a:lnTo>
                  <a:lnTo>
                    <a:pt x="9308" y="9774"/>
                  </a:lnTo>
                  <a:lnTo>
                    <a:pt x="9515" y="9774"/>
                  </a:lnTo>
                  <a:lnTo>
                    <a:pt x="9619" y="9722"/>
                  </a:lnTo>
                  <a:lnTo>
                    <a:pt x="9722" y="9619"/>
                  </a:lnTo>
                  <a:lnTo>
                    <a:pt x="10187" y="8481"/>
                  </a:lnTo>
                  <a:lnTo>
                    <a:pt x="10239" y="8481"/>
                  </a:lnTo>
                  <a:lnTo>
                    <a:pt x="12566" y="9567"/>
                  </a:lnTo>
                  <a:lnTo>
                    <a:pt x="11532" y="11894"/>
                  </a:lnTo>
                  <a:lnTo>
                    <a:pt x="11480" y="11894"/>
                  </a:lnTo>
                  <a:lnTo>
                    <a:pt x="9153" y="10808"/>
                  </a:lnTo>
                  <a:lnTo>
                    <a:pt x="9153" y="10705"/>
                  </a:lnTo>
                  <a:lnTo>
                    <a:pt x="9153" y="10601"/>
                  </a:lnTo>
                  <a:lnTo>
                    <a:pt x="9101" y="10498"/>
                  </a:lnTo>
                  <a:lnTo>
                    <a:pt x="8998" y="10394"/>
                  </a:lnTo>
                  <a:lnTo>
                    <a:pt x="8791" y="10394"/>
                  </a:lnTo>
                  <a:lnTo>
                    <a:pt x="8688" y="10446"/>
                  </a:lnTo>
                  <a:lnTo>
                    <a:pt x="8584" y="10549"/>
                  </a:lnTo>
                  <a:lnTo>
                    <a:pt x="8533" y="10808"/>
                  </a:lnTo>
                  <a:lnTo>
                    <a:pt x="8584" y="11015"/>
                  </a:lnTo>
                  <a:lnTo>
                    <a:pt x="8688" y="11170"/>
                  </a:lnTo>
                  <a:lnTo>
                    <a:pt x="6413" y="16134"/>
                  </a:lnTo>
                  <a:lnTo>
                    <a:pt x="6309" y="16393"/>
                  </a:lnTo>
                  <a:lnTo>
                    <a:pt x="6154" y="16600"/>
                  </a:lnTo>
                  <a:lnTo>
                    <a:pt x="5999" y="16755"/>
                  </a:lnTo>
                  <a:lnTo>
                    <a:pt x="5792" y="16910"/>
                  </a:lnTo>
                  <a:lnTo>
                    <a:pt x="5585" y="17013"/>
                  </a:lnTo>
                  <a:lnTo>
                    <a:pt x="5327" y="17117"/>
                  </a:lnTo>
                  <a:lnTo>
                    <a:pt x="5120" y="17168"/>
                  </a:lnTo>
                  <a:lnTo>
                    <a:pt x="4861" y="17168"/>
                  </a:lnTo>
                  <a:lnTo>
                    <a:pt x="4499" y="17117"/>
                  </a:lnTo>
                  <a:lnTo>
                    <a:pt x="4189" y="17013"/>
                  </a:lnTo>
                  <a:lnTo>
                    <a:pt x="3879" y="16858"/>
                  </a:lnTo>
                  <a:lnTo>
                    <a:pt x="3620" y="16651"/>
                  </a:lnTo>
                  <a:lnTo>
                    <a:pt x="3413" y="16393"/>
                  </a:lnTo>
                  <a:lnTo>
                    <a:pt x="3258" y="16134"/>
                  </a:lnTo>
                  <a:lnTo>
                    <a:pt x="3155" y="15772"/>
                  </a:lnTo>
                  <a:lnTo>
                    <a:pt x="3155" y="15462"/>
                  </a:lnTo>
                  <a:lnTo>
                    <a:pt x="3155" y="6982"/>
                  </a:lnTo>
                  <a:lnTo>
                    <a:pt x="3103" y="6878"/>
                  </a:lnTo>
                  <a:lnTo>
                    <a:pt x="3051" y="6775"/>
                  </a:lnTo>
                  <a:lnTo>
                    <a:pt x="2948" y="6723"/>
                  </a:lnTo>
                  <a:lnTo>
                    <a:pt x="2845" y="6671"/>
                  </a:lnTo>
                  <a:lnTo>
                    <a:pt x="2741" y="6723"/>
                  </a:lnTo>
                  <a:lnTo>
                    <a:pt x="2638" y="6775"/>
                  </a:lnTo>
                  <a:lnTo>
                    <a:pt x="2534" y="6878"/>
                  </a:lnTo>
                  <a:lnTo>
                    <a:pt x="2534" y="6982"/>
                  </a:lnTo>
                  <a:lnTo>
                    <a:pt x="2534" y="15462"/>
                  </a:lnTo>
                  <a:lnTo>
                    <a:pt x="2586" y="15927"/>
                  </a:lnTo>
                  <a:lnTo>
                    <a:pt x="2741" y="16341"/>
                  </a:lnTo>
                  <a:lnTo>
                    <a:pt x="2948" y="16755"/>
                  </a:lnTo>
                  <a:lnTo>
                    <a:pt x="3207" y="17065"/>
                  </a:lnTo>
                  <a:lnTo>
                    <a:pt x="3568" y="17375"/>
                  </a:lnTo>
                  <a:lnTo>
                    <a:pt x="3930" y="17582"/>
                  </a:lnTo>
                  <a:lnTo>
                    <a:pt x="4396" y="17737"/>
                  </a:lnTo>
                  <a:lnTo>
                    <a:pt x="5171" y="17737"/>
                  </a:lnTo>
                  <a:lnTo>
                    <a:pt x="5533" y="17685"/>
                  </a:lnTo>
                  <a:lnTo>
                    <a:pt x="5792" y="17530"/>
                  </a:lnTo>
                  <a:lnTo>
                    <a:pt x="6102" y="17375"/>
                  </a:lnTo>
                  <a:lnTo>
                    <a:pt x="6361" y="17220"/>
                  </a:lnTo>
                  <a:lnTo>
                    <a:pt x="6619" y="16961"/>
                  </a:lnTo>
                  <a:lnTo>
                    <a:pt x="6775" y="16703"/>
                  </a:lnTo>
                  <a:lnTo>
                    <a:pt x="6981" y="16393"/>
                  </a:lnTo>
                  <a:lnTo>
                    <a:pt x="7447" y="15307"/>
                  </a:lnTo>
                  <a:lnTo>
                    <a:pt x="9205" y="16134"/>
                  </a:lnTo>
                  <a:lnTo>
                    <a:pt x="8739" y="17220"/>
                  </a:lnTo>
                  <a:lnTo>
                    <a:pt x="8429" y="17737"/>
                  </a:lnTo>
                  <a:lnTo>
                    <a:pt x="8067" y="18254"/>
                  </a:lnTo>
                  <a:lnTo>
                    <a:pt x="7654" y="18668"/>
                  </a:lnTo>
                  <a:lnTo>
                    <a:pt x="7136" y="19030"/>
                  </a:lnTo>
                  <a:lnTo>
                    <a:pt x="6619" y="19340"/>
                  </a:lnTo>
                  <a:lnTo>
                    <a:pt x="6051" y="19547"/>
                  </a:lnTo>
                  <a:lnTo>
                    <a:pt x="5482" y="19650"/>
                  </a:lnTo>
                  <a:lnTo>
                    <a:pt x="4861" y="19702"/>
                  </a:lnTo>
                  <a:lnTo>
                    <a:pt x="4396" y="19702"/>
                  </a:lnTo>
                  <a:lnTo>
                    <a:pt x="3982" y="19599"/>
                  </a:lnTo>
                  <a:lnTo>
                    <a:pt x="3568" y="19495"/>
                  </a:lnTo>
                  <a:lnTo>
                    <a:pt x="3207" y="19392"/>
                  </a:lnTo>
                  <a:lnTo>
                    <a:pt x="2845" y="19185"/>
                  </a:lnTo>
                  <a:lnTo>
                    <a:pt x="2483" y="18978"/>
                  </a:lnTo>
                  <a:lnTo>
                    <a:pt x="2121" y="18720"/>
                  </a:lnTo>
                  <a:lnTo>
                    <a:pt x="1862" y="18461"/>
                  </a:lnTo>
                  <a:lnTo>
                    <a:pt x="1552" y="18151"/>
                  </a:lnTo>
                  <a:lnTo>
                    <a:pt x="1293" y="17841"/>
                  </a:lnTo>
                  <a:lnTo>
                    <a:pt x="1086" y="17479"/>
                  </a:lnTo>
                  <a:lnTo>
                    <a:pt x="931" y="17117"/>
                  </a:lnTo>
                  <a:lnTo>
                    <a:pt x="776" y="16703"/>
                  </a:lnTo>
                  <a:lnTo>
                    <a:pt x="673" y="16289"/>
                  </a:lnTo>
                  <a:lnTo>
                    <a:pt x="621" y="15876"/>
                  </a:lnTo>
                  <a:lnTo>
                    <a:pt x="569" y="15462"/>
                  </a:lnTo>
                  <a:lnTo>
                    <a:pt x="569" y="5120"/>
                  </a:lnTo>
                  <a:lnTo>
                    <a:pt x="621" y="4655"/>
                  </a:lnTo>
                  <a:lnTo>
                    <a:pt x="673" y="4241"/>
                  </a:lnTo>
                  <a:lnTo>
                    <a:pt x="776" y="3776"/>
                  </a:lnTo>
                  <a:lnTo>
                    <a:pt x="931" y="3362"/>
                  </a:lnTo>
                  <a:lnTo>
                    <a:pt x="1138" y="3000"/>
                  </a:lnTo>
                  <a:lnTo>
                    <a:pt x="1345" y="2586"/>
                  </a:lnTo>
                  <a:lnTo>
                    <a:pt x="1603" y="2276"/>
                  </a:lnTo>
                  <a:lnTo>
                    <a:pt x="1914" y="1914"/>
                  </a:lnTo>
                  <a:lnTo>
                    <a:pt x="2224" y="1655"/>
                  </a:lnTo>
                  <a:lnTo>
                    <a:pt x="2586" y="1397"/>
                  </a:lnTo>
                  <a:lnTo>
                    <a:pt x="2948" y="1138"/>
                  </a:lnTo>
                  <a:lnTo>
                    <a:pt x="3362" y="931"/>
                  </a:lnTo>
                  <a:lnTo>
                    <a:pt x="3775" y="776"/>
                  </a:lnTo>
                  <a:lnTo>
                    <a:pt x="4241" y="673"/>
                  </a:lnTo>
                  <a:lnTo>
                    <a:pt x="4654" y="621"/>
                  </a:lnTo>
                  <a:close/>
                  <a:moveTo>
                    <a:pt x="5120" y="1"/>
                  </a:moveTo>
                  <a:lnTo>
                    <a:pt x="4603" y="52"/>
                  </a:lnTo>
                  <a:lnTo>
                    <a:pt x="4086" y="104"/>
                  </a:lnTo>
                  <a:lnTo>
                    <a:pt x="3620" y="208"/>
                  </a:lnTo>
                  <a:lnTo>
                    <a:pt x="3155" y="414"/>
                  </a:lnTo>
                  <a:lnTo>
                    <a:pt x="2689" y="621"/>
                  </a:lnTo>
                  <a:lnTo>
                    <a:pt x="2276" y="880"/>
                  </a:lnTo>
                  <a:lnTo>
                    <a:pt x="1862" y="1190"/>
                  </a:lnTo>
                  <a:lnTo>
                    <a:pt x="1500" y="1500"/>
                  </a:lnTo>
                  <a:lnTo>
                    <a:pt x="1190" y="1862"/>
                  </a:lnTo>
                  <a:lnTo>
                    <a:pt x="880" y="2276"/>
                  </a:lnTo>
                  <a:lnTo>
                    <a:pt x="621" y="2690"/>
                  </a:lnTo>
                  <a:lnTo>
                    <a:pt x="414" y="3155"/>
                  </a:lnTo>
                  <a:lnTo>
                    <a:pt x="207" y="3620"/>
                  </a:lnTo>
                  <a:lnTo>
                    <a:pt x="104" y="4086"/>
                  </a:lnTo>
                  <a:lnTo>
                    <a:pt x="0" y="4603"/>
                  </a:lnTo>
                  <a:lnTo>
                    <a:pt x="0" y="5120"/>
                  </a:lnTo>
                  <a:lnTo>
                    <a:pt x="0" y="15462"/>
                  </a:lnTo>
                  <a:lnTo>
                    <a:pt x="0" y="15927"/>
                  </a:lnTo>
                  <a:lnTo>
                    <a:pt x="104" y="16444"/>
                  </a:lnTo>
                  <a:lnTo>
                    <a:pt x="207" y="16910"/>
                  </a:lnTo>
                  <a:lnTo>
                    <a:pt x="362" y="17323"/>
                  </a:lnTo>
                  <a:lnTo>
                    <a:pt x="569" y="17737"/>
                  </a:lnTo>
                  <a:lnTo>
                    <a:pt x="828" y="18151"/>
                  </a:lnTo>
                  <a:lnTo>
                    <a:pt x="1086" y="18513"/>
                  </a:lnTo>
                  <a:lnTo>
                    <a:pt x="1397" y="18875"/>
                  </a:lnTo>
                  <a:lnTo>
                    <a:pt x="1759" y="19185"/>
                  </a:lnTo>
                  <a:lnTo>
                    <a:pt x="2121" y="19495"/>
                  </a:lnTo>
                  <a:lnTo>
                    <a:pt x="2534" y="19702"/>
                  </a:lnTo>
                  <a:lnTo>
                    <a:pt x="2948" y="19909"/>
                  </a:lnTo>
                  <a:lnTo>
                    <a:pt x="3413" y="20064"/>
                  </a:lnTo>
                  <a:lnTo>
                    <a:pt x="3879" y="20219"/>
                  </a:lnTo>
                  <a:lnTo>
                    <a:pt x="4344" y="20271"/>
                  </a:lnTo>
                  <a:lnTo>
                    <a:pt x="4861" y="20323"/>
                  </a:lnTo>
                  <a:lnTo>
                    <a:pt x="5533" y="20271"/>
                  </a:lnTo>
                  <a:lnTo>
                    <a:pt x="6206" y="20116"/>
                  </a:lnTo>
                  <a:lnTo>
                    <a:pt x="6878" y="19857"/>
                  </a:lnTo>
                  <a:lnTo>
                    <a:pt x="7498" y="19547"/>
                  </a:lnTo>
                  <a:lnTo>
                    <a:pt x="8016" y="19133"/>
                  </a:lnTo>
                  <a:lnTo>
                    <a:pt x="8533" y="18616"/>
                  </a:lnTo>
                  <a:lnTo>
                    <a:pt x="8946" y="18099"/>
                  </a:lnTo>
                  <a:lnTo>
                    <a:pt x="9257" y="17479"/>
                  </a:lnTo>
                  <a:lnTo>
                    <a:pt x="11532" y="12514"/>
                  </a:lnTo>
                  <a:lnTo>
                    <a:pt x="11739" y="12463"/>
                  </a:lnTo>
                  <a:lnTo>
                    <a:pt x="11946" y="12308"/>
                  </a:lnTo>
                  <a:lnTo>
                    <a:pt x="12049" y="12152"/>
                  </a:lnTo>
                  <a:lnTo>
                    <a:pt x="13135" y="9826"/>
                  </a:lnTo>
                  <a:lnTo>
                    <a:pt x="13187" y="9567"/>
                  </a:lnTo>
                  <a:lnTo>
                    <a:pt x="13135" y="9360"/>
                  </a:lnTo>
                  <a:lnTo>
                    <a:pt x="13031" y="9205"/>
                  </a:lnTo>
                  <a:lnTo>
                    <a:pt x="13600" y="8016"/>
                  </a:lnTo>
                  <a:lnTo>
                    <a:pt x="13755" y="7550"/>
                  </a:lnTo>
                  <a:lnTo>
                    <a:pt x="13910" y="7085"/>
                  </a:lnTo>
                  <a:lnTo>
                    <a:pt x="13962" y="6568"/>
                  </a:lnTo>
                  <a:lnTo>
                    <a:pt x="14014" y="6102"/>
                  </a:lnTo>
                  <a:lnTo>
                    <a:pt x="13962" y="5585"/>
                  </a:lnTo>
                  <a:lnTo>
                    <a:pt x="13910" y="5068"/>
                  </a:lnTo>
                  <a:lnTo>
                    <a:pt x="13807" y="4603"/>
                  </a:lnTo>
                  <a:lnTo>
                    <a:pt x="13600" y="4137"/>
                  </a:lnTo>
                  <a:lnTo>
                    <a:pt x="13393" y="3672"/>
                  </a:lnTo>
                  <a:lnTo>
                    <a:pt x="13083" y="3258"/>
                  </a:lnTo>
                  <a:lnTo>
                    <a:pt x="12773" y="2845"/>
                  </a:lnTo>
                  <a:lnTo>
                    <a:pt x="12411" y="2534"/>
                  </a:lnTo>
                  <a:lnTo>
                    <a:pt x="12049" y="2224"/>
                  </a:lnTo>
                  <a:lnTo>
                    <a:pt x="11635" y="1914"/>
                  </a:lnTo>
                  <a:lnTo>
                    <a:pt x="11170" y="1707"/>
                  </a:lnTo>
                  <a:lnTo>
                    <a:pt x="10704" y="1552"/>
                  </a:lnTo>
                  <a:lnTo>
                    <a:pt x="6723" y="259"/>
                  </a:lnTo>
                  <a:lnTo>
                    <a:pt x="5947" y="52"/>
                  </a:lnTo>
                  <a:lnTo>
                    <a:pt x="5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77;p63">
              <a:extLst>
                <a:ext uri="{FF2B5EF4-FFF2-40B4-BE49-F238E27FC236}">
                  <a16:creationId xmlns:a16="http://schemas.microsoft.com/office/drawing/2014/main" id="{CDBE96D9-D521-7F88-11A4-CE03F9ACD36C}"/>
                </a:ext>
              </a:extLst>
            </p:cNvPr>
            <p:cNvSpPr/>
            <p:nvPr/>
          </p:nvSpPr>
          <p:spPr>
            <a:xfrm>
              <a:off x="1105550" y="1907950"/>
              <a:ext cx="350350" cy="508075"/>
            </a:xfrm>
            <a:custGeom>
              <a:avLst/>
              <a:gdLst/>
              <a:ahLst/>
              <a:cxnLst/>
              <a:rect l="l" t="t" r="r" b="b"/>
              <a:pathLst>
                <a:path w="14014" h="20323" fill="none" extrusionOk="0">
                  <a:moveTo>
                    <a:pt x="13600" y="4137"/>
                  </a:moveTo>
                  <a:lnTo>
                    <a:pt x="13600" y="4137"/>
                  </a:lnTo>
                  <a:lnTo>
                    <a:pt x="13393" y="3672"/>
                  </a:lnTo>
                  <a:lnTo>
                    <a:pt x="13083" y="3258"/>
                  </a:lnTo>
                  <a:lnTo>
                    <a:pt x="12773" y="2845"/>
                  </a:lnTo>
                  <a:lnTo>
                    <a:pt x="12411" y="2534"/>
                  </a:lnTo>
                  <a:lnTo>
                    <a:pt x="12049" y="2224"/>
                  </a:lnTo>
                  <a:lnTo>
                    <a:pt x="11635" y="1914"/>
                  </a:lnTo>
                  <a:lnTo>
                    <a:pt x="11170" y="1707"/>
                  </a:lnTo>
                  <a:lnTo>
                    <a:pt x="10704" y="1552"/>
                  </a:lnTo>
                  <a:lnTo>
                    <a:pt x="6723" y="259"/>
                  </a:lnTo>
                  <a:lnTo>
                    <a:pt x="6723" y="259"/>
                  </a:lnTo>
                  <a:lnTo>
                    <a:pt x="5947" y="52"/>
                  </a:lnTo>
                  <a:lnTo>
                    <a:pt x="5120" y="1"/>
                  </a:lnTo>
                  <a:lnTo>
                    <a:pt x="5120" y="1"/>
                  </a:lnTo>
                  <a:lnTo>
                    <a:pt x="4603" y="52"/>
                  </a:lnTo>
                  <a:lnTo>
                    <a:pt x="4086" y="104"/>
                  </a:lnTo>
                  <a:lnTo>
                    <a:pt x="3620" y="208"/>
                  </a:lnTo>
                  <a:lnTo>
                    <a:pt x="3155" y="414"/>
                  </a:lnTo>
                  <a:lnTo>
                    <a:pt x="2689" y="621"/>
                  </a:lnTo>
                  <a:lnTo>
                    <a:pt x="2276" y="880"/>
                  </a:lnTo>
                  <a:lnTo>
                    <a:pt x="1862" y="1190"/>
                  </a:lnTo>
                  <a:lnTo>
                    <a:pt x="1500" y="1500"/>
                  </a:lnTo>
                  <a:lnTo>
                    <a:pt x="1190" y="1862"/>
                  </a:lnTo>
                  <a:lnTo>
                    <a:pt x="880" y="2276"/>
                  </a:lnTo>
                  <a:lnTo>
                    <a:pt x="621" y="2690"/>
                  </a:lnTo>
                  <a:lnTo>
                    <a:pt x="414" y="3155"/>
                  </a:lnTo>
                  <a:lnTo>
                    <a:pt x="207" y="3620"/>
                  </a:lnTo>
                  <a:lnTo>
                    <a:pt x="104" y="4086"/>
                  </a:lnTo>
                  <a:lnTo>
                    <a:pt x="0" y="4603"/>
                  </a:lnTo>
                  <a:lnTo>
                    <a:pt x="0" y="5120"/>
                  </a:lnTo>
                  <a:lnTo>
                    <a:pt x="0" y="15462"/>
                  </a:lnTo>
                  <a:lnTo>
                    <a:pt x="0" y="15462"/>
                  </a:lnTo>
                  <a:lnTo>
                    <a:pt x="0" y="15927"/>
                  </a:lnTo>
                  <a:lnTo>
                    <a:pt x="104" y="16444"/>
                  </a:lnTo>
                  <a:lnTo>
                    <a:pt x="207" y="16910"/>
                  </a:lnTo>
                  <a:lnTo>
                    <a:pt x="362" y="17323"/>
                  </a:lnTo>
                  <a:lnTo>
                    <a:pt x="569" y="17737"/>
                  </a:lnTo>
                  <a:lnTo>
                    <a:pt x="828" y="18151"/>
                  </a:lnTo>
                  <a:lnTo>
                    <a:pt x="1086" y="18513"/>
                  </a:lnTo>
                  <a:lnTo>
                    <a:pt x="1397" y="18875"/>
                  </a:lnTo>
                  <a:lnTo>
                    <a:pt x="1759" y="19185"/>
                  </a:lnTo>
                  <a:lnTo>
                    <a:pt x="2121" y="19495"/>
                  </a:lnTo>
                  <a:lnTo>
                    <a:pt x="2534" y="19702"/>
                  </a:lnTo>
                  <a:lnTo>
                    <a:pt x="2948" y="19909"/>
                  </a:lnTo>
                  <a:lnTo>
                    <a:pt x="3413" y="20064"/>
                  </a:lnTo>
                  <a:lnTo>
                    <a:pt x="3879" y="20219"/>
                  </a:lnTo>
                  <a:lnTo>
                    <a:pt x="4344" y="20271"/>
                  </a:lnTo>
                  <a:lnTo>
                    <a:pt x="4861" y="20323"/>
                  </a:lnTo>
                  <a:lnTo>
                    <a:pt x="4861" y="20323"/>
                  </a:lnTo>
                  <a:lnTo>
                    <a:pt x="5533" y="20271"/>
                  </a:lnTo>
                  <a:lnTo>
                    <a:pt x="6206" y="20116"/>
                  </a:lnTo>
                  <a:lnTo>
                    <a:pt x="6878" y="19857"/>
                  </a:lnTo>
                  <a:lnTo>
                    <a:pt x="7498" y="19547"/>
                  </a:lnTo>
                  <a:lnTo>
                    <a:pt x="8016" y="19133"/>
                  </a:lnTo>
                  <a:lnTo>
                    <a:pt x="8533" y="18616"/>
                  </a:lnTo>
                  <a:lnTo>
                    <a:pt x="8946" y="18099"/>
                  </a:lnTo>
                  <a:lnTo>
                    <a:pt x="9257" y="17479"/>
                  </a:lnTo>
                  <a:lnTo>
                    <a:pt x="11532" y="12514"/>
                  </a:lnTo>
                  <a:lnTo>
                    <a:pt x="11532" y="12514"/>
                  </a:lnTo>
                  <a:lnTo>
                    <a:pt x="11739" y="12463"/>
                  </a:lnTo>
                  <a:lnTo>
                    <a:pt x="11739" y="12463"/>
                  </a:lnTo>
                  <a:lnTo>
                    <a:pt x="11946" y="12308"/>
                  </a:lnTo>
                  <a:lnTo>
                    <a:pt x="12049" y="12152"/>
                  </a:lnTo>
                  <a:lnTo>
                    <a:pt x="13135" y="9826"/>
                  </a:lnTo>
                  <a:lnTo>
                    <a:pt x="13135" y="9826"/>
                  </a:lnTo>
                  <a:lnTo>
                    <a:pt x="13187" y="9567"/>
                  </a:lnTo>
                  <a:lnTo>
                    <a:pt x="13135" y="9360"/>
                  </a:lnTo>
                  <a:lnTo>
                    <a:pt x="13135" y="9360"/>
                  </a:lnTo>
                  <a:lnTo>
                    <a:pt x="13031" y="9205"/>
                  </a:lnTo>
                  <a:lnTo>
                    <a:pt x="13600" y="8016"/>
                  </a:lnTo>
                  <a:lnTo>
                    <a:pt x="13600" y="8016"/>
                  </a:lnTo>
                  <a:lnTo>
                    <a:pt x="13755" y="7550"/>
                  </a:lnTo>
                  <a:lnTo>
                    <a:pt x="13910" y="7085"/>
                  </a:lnTo>
                  <a:lnTo>
                    <a:pt x="13962" y="6568"/>
                  </a:lnTo>
                  <a:lnTo>
                    <a:pt x="14014" y="6102"/>
                  </a:lnTo>
                  <a:lnTo>
                    <a:pt x="13962" y="5585"/>
                  </a:lnTo>
                  <a:lnTo>
                    <a:pt x="13910" y="5068"/>
                  </a:lnTo>
                  <a:lnTo>
                    <a:pt x="13807" y="4603"/>
                  </a:lnTo>
                  <a:lnTo>
                    <a:pt x="13600" y="4137"/>
                  </a:lnTo>
                  <a:lnTo>
                    <a:pt x="13600" y="4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78;p63">
              <a:extLst>
                <a:ext uri="{FF2B5EF4-FFF2-40B4-BE49-F238E27FC236}">
                  <a16:creationId xmlns:a16="http://schemas.microsoft.com/office/drawing/2014/main" id="{669D9601-6F5A-F45D-2DF1-C5817B7B0F4C}"/>
                </a:ext>
              </a:extLst>
            </p:cNvPr>
            <p:cNvSpPr/>
            <p:nvPr/>
          </p:nvSpPr>
          <p:spPr>
            <a:xfrm>
              <a:off x="1327900" y="2194950"/>
              <a:ext cx="51750" cy="36225"/>
            </a:xfrm>
            <a:custGeom>
              <a:avLst/>
              <a:gdLst/>
              <a:ahLst/>
              <a:cxnLst/>
              <a:rect l="l" t="t" r="r" b="b"/>
              <a:pathLst>
                <a:path w="2070" h="1449" fill="none" extrusionOk="0">
                  <a:moveTo>
                    <a:pt x="2069" y="828"/>
                  </a:moveTo>
                  <a:lnTo>
                    <a:pt x="1810" y="1448"/>
                  </a:lnTo>
                  <a:lnTo>
                    <a:pt x="1" y="621"/>
                  </a:lnTo>
                  <a:lnTo>
                    <a:pt x="311" y="0"/>
                  </a:lnTo>
                  <a:lnTo>
                    <a:pt x="2069" y="82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79;p63">
              <a:extLst>
                <a:ext uri="{FF2B5EF4-FFF2-40B4-BE49-F238E27FC236}">
                  <a16:creationId xmlns:a16="http://schemas.microsoft.com/office/drawing/2014/main" id="{01DD111A-75E9-AE6D-F15A-C6624C600440}"/>
                </a:ext>
              </a:extLst>
            </p:cNvPr>
            <p:cNvSpPr/>
            <p:nvPr/>
          </p:nvSpPr>
          <p:spPr>
            <a:xfrm>
              <a:off x="1298175" y="2224675"/>
              <a:ext cx="68525" cy="73725"/>
            </a:xfrm>
            <a:custGeom>
              <a:avLst/>
              <a:gdLst/>
              <a:ahLst/>
              <a:cxnLst/>
              <a:rect l="l" t="t" r="r" b="b"/>
              <a:pathLst>
                <a:path w="2741" h="2949" fill="none" extrusionOk="0">
                  <a:moveTo>
                    <a:pt x="983" y="1"/>
                  </a:moveTo>
                  <a:lnTo>
                    <a:pt x="2741" y="776"/>
                  </a:lnTo>
                  <a:lnTo>
                    <a:pt x="1758" y="2948"/>
                  </a:lnTo>
                  <a:lnTo>
                    <a:pt x="0" y="2121"/>
                  </a:lnTo>
                  <a:lnTo>
                    <a:pt x="983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80;p63">
              <a:extLst>
                <a:ext uri="{FF2B5EF4-FFF2-40B4-BE49-F238E27FC236}">
                  <a16:creationId xmlns:a16="http://schemas.microsoft.com/office/drawing/2014/main" id="{5E1B464A-4B71-7B16-E9FE-17C375AC1A77}"/>
                </a:ext>
              </a:extLst>
            </p:cNvPr>
            <p:cNvSpPr/>
            <p:nvPr/>
          </p:nvSpPr>
          <p:spPr>
            <a:xfrm>
              <a:off x="1374450" y="2094100"/>
              <a:ext cx="51725" cy="36225"/>
            </a:xfrm>
            <a:custGeom>
              <a:avLst/>
              <a:gdLst/>
              <a:ahLst/>
              <a:cxnLst/>
              <a:rect l="l" t="t" r="r" b="b"/>
              <a:pathLst>
                <a:path w="2069" h="1449" fill="none" extrusionOk="0">
                  <a:moveTo>
                    <a:pt x="0" y="621"/>
                  </a:moveTo>
                  <a:lnTo>
                    <a:pt x="310" y="1"/>
                  </a:lnTo>
                  <a:lnTo>
                    <a:pt x="2069" y="828"/>
                  </a:lnTo>
                  <a:lnTo>
                    <a:pt x="1758" y="1449"/>
                  </a:lnTo>
                  <a:lnTo>
                    <a:pt x="0" y="62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81;p63">
              <a:extLst>
                <a:ext uri="{FF2B5EF4-FFF2-40B4-BE49-F238E27FC236}">
                  <a16:creationId xmlns:a16="http://schemas.microsoft.com/office/drawing/2014/main" id="{2618D0CE-F663-BC47-0824-F68227066EE6}"/>
                </a:ext>
              </a:extLst>
            </p:cNvPr>
            <p:cNvSpPr/>
            <p:nvPr/>
          </p:nvSpPr>
          <p:spPr>
            <a:xfrm>
              <a:off x="1119775" y="1923475"/>
              <a:ext cx="320625" cy="477050"/>
            </a:xfrm>
            <a:custGeom>
              <a:avLst/>
              <a:gdLst/>
              <a:ahLst/>
              <a:cxnLst/>
              <a:rect l="l" t="t" r="r" b="b"/>
              <a:pathLst>
                <a:path w="12825" h="19082" fill="none" extrusionOk="0">
                  <a:moveTo>
                    <a:pt x="12514" y="7084"/>
                  </a:moveTo>
                  <a:lnTo>
                    <a:pt x="10704" y="6257"/>
                  </a:lnTo>
                  <a:lnTo>
                    <a:pt x="10704" y="6257"/>
                  </a:lnTo>
                  <a:lnTo>
                    <a:pt x="10859" y="5843"/>
                  </a:lnTo>
                  <a:lnTo>
                    <a:pt x="10911" y="5430"/>
                  </a:lnTo>
                  <a:lnTo>
                    <a:pt x="10859" y="4964"/>
                  </a:lnTo>
                  <a:lnTo>
                    <a:pt x="10704" y="4551"/>
                  </a:lnTo>
                  <a:lnTo>
                    <a:pt x="10704" y="4551"/>
                  </a:lnTo>
                  <a:lnTo>
                    <a:pt x="10497" y="4137"/>
                  </a:lnTo>
                  <a:lnTo>
                    <a:pt x="10187" y="3775"/>
                  </a:lnTo>
                  <a:lnTo>
                    <a:pt x="9773" y="3516"/>
                  </a:lnTo>
                  <a:lnTo>
                    <a:pt x="9360" y="3310"/>
                  </a:lnTo>
                  <a:lnTo>
                    <a:pt x="5378" y="2069"/>
                  </a:lnTo>
                  <a:lnTo>
                    <a:pt x="5378" y="2069"/>
                  </a:lnTo>
                  <a:lnTo>
                    <a:pt x="4964" y="1965"/>
                  </a:lnTo>
                  <a:lnTo>
                    <a:pt x="4551" y="1913"/>
                  </a:lnTo>
                  <a:lnTo>
                    <a:pt x="4551" y="1913"/>
                  </a:lnTo>
                  <a:lnTo>
                    <a:pt x="4034" y="1965"/>
                  </a:lnTo>
                  <a:lnTo>
                    <a:pt x="3568" y="2120"/>
                  </a:lnTo>
                  <a:lnTo>
                    <a:pt x="3103" y="2379"/>
                  </a:lnTo>
                  <a:lnTo>
                    <a:pt x="2741" y="2689"/>
                  </a:lnTo>
                  <a:lnTo>
                    <a:pt x="2431" y="3051"/>
                  </a:lnTo>
                  <a:lnTo>
                    <a:pt x="2172" y="3516"/>
                  </a:lnTo>
                  <a:lnTo>
                    <a:pt x="2017" y="3982"/>
                  </a:lnTo>
                  <a:lnTo>
                    <a:pt x="1965" y="4499"/>
                  </a:lnTo>
                  <a:lnTo>
                    <a:pt x="1965" y="5068"/>
                  </a:lnTo>
                  <a:lnTo>
                    <a:pt x="1965" y="5068"/>
                  </a:lnTo>
                  <a:lnTo>
                    <a:pt x="1965" y="5171"/>
                  </a:lnTo>
                  <a:lnTo>
                    <a:pt x="2069" y="5275"/>
                  </a:lnTo>
                  <a:lnTo>
                    <a:pt x="2172" y="5378"/>
                  </a:lnTo>
                  <a:lnTo>
                    <a:pt x="2276" y="5378"/>
                  </a:lnTo>
                  <a:lnTo>
                    <a:pt x="2276" y="5378"/>
                  </a:lnTo>
                  <a:lnTo>
                    <a:pt x="2379" y="5378"/>
                  </a:lnTo>
                  <a:lnTo>
                    <a:pt x="2482" y="5275"/>
                  </a:lnTo>
                  <a:lnTo>
                    <a:pt x="2534" y="5171"/>
                  </a:lnTo>
                  <a:lnTo>
                    <a:pt x="2586" y="5068"/>
                  </a:lnTo>
                  <a:lnTo>
                    <a:pt x="2586" y="4499"/>
                  </a:lnTo>
                  <a:lnTo>
                    <a:pt x="2586" y="4499"/>
                  </a:lnTo>
                  <a:lnTo>
                    <a:pt x="2586" y="4137"/>
                  </a:lnTo>
                  <a:lnTo>
                    <a:pt x="2741" y="3723"/>
                  </a:lnTo>
                  <a:lnTo>
                    <a:pt x="2896" y="3413"/>
                  </a:lnTo>
                  <a:lnTo>
                    <a:pt x="3155" y="3103"/>
                  </a:lnTo>
                  <a:lnTo>
                    <a:pt x="3465" y="2844"/>
                  </a:lnTo>
                  <a:lnTo>
                    <a:pt x="3775" y="2689"/>
                  </a:lnTo>
                  <a:lnTo>
                    <a:pt x="4189" y="2534"/>
                  </a:lnTo>
                  <a:lnTo>
                    <a:pt x="4551" y="2534"/>
                  </a:lnTo>
                  <a:lnTo>
                    <a:pt x="4551" y="2534"/>
                  </a:lnTo>
                  <a:lnTo>
                    <a:pt x="4861" y="2534"/>
                  </a:lnTo>
                  <a:lnTo>
                    <a:pt x="5171" y="2637"/>
                  </a:lnTo>
                  <a:lnTo>
                    <a:pt x="9205" y="3878"/>
                  </a:lnTo>
                  <a:lnTo>
                    <a:pt x="9205" y="3878"/>
                  </a:lnTo>
                  <a:lnTo>
                    <a:pt x="9515" y="4034"/>
                  </a:lnTo>
                  <a:lnTo>
                    <a:pt x="9773" y="4240"/>
                  </a:lnTo>
                  <a:lnTo>
                    <a:pt x="9980" y="4499"/>
                  </a:lnTo>
                  <a:lnTo>
                    <a:pt x="10187" y="4758"/>
                  </a:lnTo>
                  <a:lnTo>
                    <a:pt x="10187" y="4758"/>
                  </a:lnTo>
                  <a:lnTo>
                    <a:pt x="10291" y="5119"/>
                  </a:lnTo>
                  <a:lnTo>
                    <a:pt x="10291" y="5430"/>
                  </a:lnTo>
                  <a:lnTo>
                    <a:pt x="10291" y="5792"/>
                  </a:lnTo>
                  <a:lnTo>
                    <a:pt x="10135" y="6102"/>
                  </a:lnTo>
                  <a:lnTo>
                    <a:pt x="9618" y="7291"/>
                  </a:lnTo>
                  <a:lnTo>
                    <a:pt x="9618" y="7291"/>
                  </a:lnTo>
                  <a:lnTo>
                    <a:pt x="9463" y="7291"/>
                  </a:lnTo>
                  <a:lnTo>
                    <a:pt x="9463" y="7291"/>
                  </a:lnTo>
                  <a:lnTo>
                    <a:pt x="9256" y="7446"/>
                  </a:lnTo>
                  <a:lnTo>
                    <a:pt x="9101" y="7602"/>
                  </a:lnTo>
                  <a:lnTo>
                    <a:pt x="8584" y="8739"/>
                  </a:lnTo>
                  <a:lnTo>
                    <a:pt x="8584" y="8739"/>
                  </a:lnTo>
                  <a:lnTo>
                    <a:pt x="8584" y="8843"/>
                  </a:lnTo>
                  <a:lnTo>
                    <a:pt x="8584" y="8946"/>
                  </a:lnTo>
                  <a:lnTo>
                    <a:pt x="8636" y="9049"/>
                  </a:lnTo>
                  <a:lnTo>
                    <a:pt x="8739" y="9153"/>
                  </a:lnTo>
                  <a:lnTo>
                    <a:pt x="8739" y="9153"/>
                  </a:lnTo>
                  <a:lnTo>
                    <a:pt x="8843" y="9153"/>
                  </a:lnTo>
                  <a:lnTo>
                    <a:pt x="8946" y="9153"/>
                  </a:lnTo>
                  <a:lnTo>
                    <a:pt x="9050" y="9101"/>
                  </a:lnTo>
                  <a:lnTo>
                    <a:pt x="9153" y="8998"/>
                  </a:lnTo>
                  <a:lnTo>
                    <a:pt x="9618" y="7860"/>
                  </a:lnTo>
                  <a:lnTo>
                    <a:pt x="9618" y="7860"/>
                  </a:lnTo>
                  <a:lnTo>
                    <a:pt x="9670" y="7860"/>
                  </a:lnTo>
                  <a:lnTo>
                    <a:pt x="9670" y="7860"/>
                  </a:lnTo>
                  <a:lnTo>
                    <a:pt x="9670" y="7860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11" y="11273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084"/>
                  </a:lnTo>
                  <a:lnTo>
                    <a:pt x="8584" y="9980"/>
                  </a:lnTo>
                  <a:lnTo>
                    <a:pt x="8532" y="9877"/>
                  </a:lnTo>
                  <a:lnTo>
                    <a:pt x="8429" y="9773"/>
                  </a:lnTo>
                  <a:lnTo>
                    <a:pt x="8429" y="9773"/>
                  </a:lnTo>
                  <a:lnTo>
                    <a:pt x="8326" y="9773"/>
                  </a:lnTo>
                  <a:lnTo>
                    <a:pt x="8222" y="9773"/>
                  </a:lnTo>
                  <a:lnTo>
                    <a:pt x="8119" y="9825"/>
                  </a:lnTo>
                  <a:lnTo>
                    <a:pt x="8015" y="9928"/>
                  </a:lnTo>
                  <a:lnTo>
                    <a:pt x="8015" y="9928"/>
                  </a:lnTo>
                  <a:lnTo>
                    <a:pt x="7964" y="10187"/>
                  </a:lnTo>
                  <a:lnTo>
                    <a:pt x="8015" y="10394"/>
                  </a:lnTo>
                  <a:lnTo>
                    <a:pt x="8015" y="10394"/>
                  </a:lnTo>
                  <a:lnTo>
                    <a:pt x="8119" y="10549"/>
                  </a:lnTo>
                  <a:lnTo>
                    <a:pt x="5844" y="15513"/>
                  </a:lnTo>
                  <a:lnTo>
                    <a:pt x="5844" y="15513"/>
                  </a:lnTo>
                  <a:lnTo>
                    <a:pt x="5740" y="15772"/>
                  </a:lnTo>
                  <a:lnTo>
                    <a:pt x="5585" y="15979"/>
                  </a:lnTo>
                  <a:lnTo>
                    <a:pt x="5430" y="16134"/>
                  </a:lnTo>
                  <a:lnTo>
                    <a:pt x="5223" y="16289"/>
                  </a:lnTo>
                  <a:lnTo>
                    <a:pt x="5016" y="16392"/>
                  </a:lnTo>
                  <a:lnTo>
                    <a:pt x="4758" y="16496"/>
                  </a:lnTo>
                  <a:lnTo>
                    <a:pt x="4551" y="16547"/>
                  </a:lnTo>
                  <a:lnTo>
                    <a:pt x="4292" y="16547"/>
                  </a:lnTo>
                  <a:lnTo>
                    <a:pt x="4292" y="16547"/>
                  </a:lnTo>
                  <a:lnTo>
                    <a:pt x="3930" y="16496"/>
                  </a:lnTo>
                  <a:lnTo>
                    <a:pt x="3620" y="16392"/>
                  </a:lnTo>
                  <a:lnTo>
                    <a:pt x="3310" y="16237"/>
                  </a:lnTo>
                  <a:lnTo>
                    <a:pt x="3051" y="16030"/>
                  </a:lnTo>
                  <a:lnTo>
                    <a:pt x="2844" y="15772"/>
                  </a:lnTo>
                  <a:lnTo>
                    <a:pt x="2689" y="15513"/>
                  </a:lnTo>
                  <a:lnTo>
                    <a:pt x="2586" y="15151"/>
                  </a:lnTo>
                  <a:lnTo>
                    <a:pt x="2586" y="14841"/>
                  </a:lnTo>
                  <a:lnTo>
                    <a:pt x="2586" y="6361"/>
                  </a:lnTo>
                  <a:lnTo>
                    <a:pt x="2586" y="6361"/>
                  </a:lnTo>
                  <a:lnTo>
                    <a:pt x="2534" y="6257"/>
                  </a:lnTo>
                  <a:lnTo>
                    <a:pt x="2482" y="6154"/>
                  </a:lnTo>
                  <a:lnTo>
                    <a:pt x="2379" y="6102"/>
                  </a:lnTo>
                  <a:lnTo>
                    <a:pt x="2276" y="6050"/>
                  </a:lnTo>
                  <a:lnTo>
                    <a:pt x="2276" y="6050"/>
                  </a:lnTo>
                  <a:lnTo>
                    <a:pt x="2172" y="6102"/>
                  </a:lnTo>
                  <a:lnTo>
                    <a:pt x="2069" y="6154"/>
                  </a:lnTo>
                  <a:lnTo>
                    <a:pt x="1965" y="6257"/>
                  </a:lnTo>
                  <a:lnTo>
                    <a:pt x="1965" y="6361"/>
                  </a:lnTo>
                  <a:lnTo>
                    <a:pt x="1965" y="14841"/>
                  </a:lnTo>
                  <a:lnTo>
                    <a:pt x="1965" y="14841"/>
                  </a:lnTo>
                  <a:lnTo>
                    <a:pt x="2017" y="15306"/>
                  </a:lnTo>
                  <a:lnTo>
                    <a:pt x="2172" y="15720"/>
                  </a:lnTo>
                  <a:lnTo>
                    <a:pt x="2379" y="16134"/>
                  </a:lnTo>
                  <a:lnTo>
                    <a:pt x="2638" y="16444"/>
                  </a:lnTo>
                  <a:lnTo>
                    <a:pt x="2999" y="16754"/>
                  </a:lnTo>
                  <a:lnTo>
                    <a:pt x="3361" y="16961"/>
                  </a:lnTo>
                  <a:lnTo>
                    <a:pt x="3827" y="17116"/>
                  </a:lnTo>
                  <a:lnTo>
                    <a:pt x="4292" y="17116"/>
                  </a:lnTo>
                  <a:lnTo>
                    <a:pt x="4292" y="17116"/>
                  </a:lnTo>
                  <a:lnTo>
                    <a:pt x="4602" y="17116"/>
                  </a:lnTo>
                  <a:lnTo>
                    <a:pt x="4964" y="17064"/>
                  </a:lnTo>
                  <a:lnTo>
                    <a:pt x="5223" y="16909"/>
                  </a:lnTo>
                  <a:lnTo>
                    <a:pt x="5533" y="16754"/>
                  </a:lnTo>
                  <a:lnTo>
                    <a:pt x="5792" y="16599"/>
                  </a:lnTo>
                  <a:lnTo>
                    <a:pt x="6050" y="16340"/>
                  </a:lnTo>
                  <a:lnTo>
                    <a:pt x="6206" y="16082"/>
                  </a:lnTo>
                  <a:lnTo>
                    <a:pt x="6412" y="15772"/>
                  </a:lnTo>
                  <a:lnTo>
                    <a:pt x="6878" y="14686"/>
                  </a:lnTo>
                  <a:lnTo>
                    <a:pt x="8636" y="15513"/>
                  </a:lnTo>
                  <a:lnTo>
                    <a:pt x="8170" y="16599"/>
                  </a:lnTo>
                  <a:lnTo>
                    <a:pt x="8170" y="16599"/>
                  </a:lnTo>
                  <a:lnTo>
                    <a:pt x="7860" y="17116"/>
                  </a:lnTo>
                  <a:lnTo>
                    <a:pt x="7498" y="17633"/>
                  </a:lnTo>
                  <a:lnTo>
                    <a:pt x="7085" y="18047"/>
                  </a:lnTo>
                  <a:lnTo>
                    <a:pt x="6567" y="18409"/>
                  </a:lnTo>
                  <a:lnTo>
                    <a:pt x="6050" y="18719"/>
                  </a:lnTo>
                  <a:lnTo>
                    <a:pt x="5482" y="18926"/>
                  </a:lnTo>
                  <a:lnTo>
                    <a:pt x="4913" y="19029"/>
                  </a:lnTo>
                  <a:lnTo>
                    <a:pt x="4292" y="19081"/>
                  </a:lnTo>
                  <a:lnTo>
                    <a:pt x="4292" y="19081"/>
                  </a:lnTo>
                  <a:lnTo>
                    <a:pt x="3827" y="19081"/>
                  </a:lnTo>
                  <a:lnTo>
                    <a:pt x="3413" y="18978"/>
                  </a:lnTo>
                  <a:lnTo>
                    <a:pt x="2999" y="18874"/>
                  </a:lnTo>
                  <a:lnTo>
                    <a:pt x="2638" y="18771"/>
                  </a:lnTo>
                  <a:lnTo>
                    <a:pt x="2276" y="18564"/>
                  </a:lnTo>
                  <a:lnTo>
                    <a:pt x="1914" y="18357"/>
                  </a:lnTo>
                  <a:lnTo>
                    <a:pt x="1552" y="18099"/>
                  </a:lnTo>
                  <a:lnTo>
                    <a:pt x="1293" y="17840"/>
                  </a:lnTo>
                  <a:lnTo>
                    <a:pt x="983" y="17530"/>
                  </a:lnTo>
                  <a:lnTo>
                    <a:pt x="724" y="17220"/>
                  </a:lnTo>
                  <a:lnTo>
                    <a:pt x="517" y="16858"/>
                  </a:lnTo>
                  <a:lnTo>
                    <a:pt x="362" y="16496"/>
                  </a:lnTo>
                  <a:lnTo>
                    <a:pt x="207" y="16082"/>
                  </a:lnTo>
                  <a:lnTo>
                    <a:pt x="104" y="15668"/>
                  </a:lnTo>
                  <a:lnTo>
                    <a:pt x="52" y="15255"/>
                  </a:lnTo>
                  <a:lnTo>
                    <a:pt x="0" y="14841"/>
                  </a:lnTo>
                  <a:lnTo>
                    <a:pt x="0" y="4499"/>
                  </a:lnTo>
                  <a:lnTo>
                    <a:pt x="0" y="4499"/>
                  </a:lnTo>
                  <a:lnTo>
                    <a:pt x="52" y="4034"/>
                  </a:lnTo>
                  <a:lnTo>
                    <a:pt x="104" y="3620"/>
                  </a:lnTo>
                  <a:lnTo>
                    <a:pt x="207" y="3155"/>
                  </a:lnTo>
                  <a:lnTo>
                    <a:pt x="362" y="2741"/>
                  </a:lnTo>
                  <a:lnTo>
                    <a:pt x="569" y="2379"/>
                  </a:lnTo>
                  <a:lnTo>
                    <a:pt x="776" y="1965"/>
                  </a:lnTo>
                  <a:lnTo>
                    <a:pt x="1034" y="1655"/>
                  </a:lnTo>
                  <a:lnTo>
                    <a:pt x="1345" y="1293"/>
                  </a:lnTo>
                  <a:lnTo>
                    <a:pt x="1655" y="1034"/>
                  </a:lnTo>
                  <a:lnTo>
                    <a:pt x="2017" y="776"/>
                  </a:lnTo>
                  <a:lnTo>
                    <a:pt x="2379" y="517"/>
                  </a:lnTo>
                  <a:lnTo>
                    <a:pt x="2793" y="310"/>
                  </a:lnTo>
                  <a:lnTo>
                    <a:pt x="3206" y="155"/>
                  </a:lnTo>
                  <a:lnTo>
                    <a:pt x="3672" y="52"/>
                  </a:lnTo>
                  <a:lnTo>
                    <a:pt x="4085" y="0"/>
                  </a:lnTo>
                  <a:lnTo>
                    <a:pt x="4551" y="0"/>
                  </a:lnTo>
                  <a:lnTo>
                    <a:pt x="4551" y="0"/>
                  </a:lnTo>
                  <a:lnTo>
                    <a:pt x="5275" y="52"/>
                  </a:lnTo>
                  <a:lnTo>
                    <a:pt x="5947" y="207"/>
                  </a:lnTo>
                  <a:lnTo>
                    <a:pt x="9980" y="1448"/>
                  </a:lnTo>
                  <a:lnTo>
                    <a:pt x="9980" y="1448"/>
                  </a:lnTo>
                  <a:lnTo>
                    <a:pt x="10394" y="1655"/>
                  </a:lnTo>
                  <a:lnTo>
                    <a:pt x="10756" y="1810"/>
                  </a:lnTo>
                  <a:lnTo>
                    <a:pt x="11118" y="2069"/>
                  </a:lnTo>
                  <a:lnTo>
                    <a:pt x="11480" y="2327"/>
                  </a:lnTo>
                  <a:lnTo>
                    <a:pt x="11790" y="2637"/>
                  </a:lnTo>
                  <a:lnTo>
                    <a:pt x="12049" y="2999"/>
                  </a:lnTo>
                  <a:lnTo>
                    <a:pt x="12307" y="3361"/>
                  </a:lnTo>
                  <a:lnTo>
                    <a:pt x="12514" y="3723"/>
                  </a:lnTo>
                  <a:lnTo>
                    <a:pt x="12514" y="3723"/>
                  </a:lnTo>
                  <a:lnTo>
                    <a:pt x="12669" y="4137"/>
                  </a:lnTo>
                  <a:lnTo>
                    <a:pt x="12773" y="4551"/>
                  </a:lnTo>
                  <a:lnTo>
                    <a:pt x="12824" y="5016"/>
                  </a:lnTo>
                  <a:lnTo>
                    <a:pt x="12824" y="5430"/>
                  </a:lnTo>
                  <a:lnTo>
                    <a:pt x="12824" y="5843"/>
                  </a:lnTo>
                  <a:lnTo>
                    <a:pt x="12773" y="6257"/>
                  </a:lnTo>
                  <a:lnTo>
                    <a:pt x="12669" y="6671"/>
                  </a:lnTo>
                  <a:lnTo>
                    <a:pt x="12514" y="7084"/>
                  </a:lnTo>
                  <a:lnTo>
                    <a:pt x="12514" y="70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82;p63">
              <a:extLst>
                <a:ext uri="{FF2B5EF4-FFF2-40B4-BE49-F238E27FC236}">
                  <a16:creationId xmlns:a16="http://schemas.microsoft.com/office/drawing/2014/main" id="{282D76BF-89AD-D91A-66F9-F6A8CB3B8071}"/>
                </a:ext>
              </a:extLst>
            </p:cNvPr>
            <p:cNvSpPr/>
            <p:nvPr/>
          </p:nvSpPr>
          <p:spPr>
            <a:xfrm>
              <a:off x="1432625" y="2100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875;p63">
            <a:extLst>
              <a:ext uri="{FF2B5EF4-FFF2-40B4-BE49-F238E27FC236}">
                <a16:creationId xmlns:a16="http://schemas.microsoft.com/office/drawing/2014/main" id="{33A2F3B8-FB62-5A01-2C5F-1B22DAE7EB08}"/>
              </a:ext>
            </a:extLst>
          </p:cNvPr>
          <p:cNvGrpSpPr/>
          <p:nvPr/>
        </p:nvGrpSpPr>
        <p:grpSpPr>
          <a:xfrm>
            <a:off x="629511" y="1672285"/>
            <a:ext cx="313879" cy="455134"/>
            <a:chOff x="1105550" y="1907950"/>
            <a:chExt cx="350350" cy="508075"/>
          </a:xfrm>
        </p:grpSpPr>
        <p:sp>
          <p:nvSpPr>
            <p:cNvPr id="15" name="Google Shape;1876;p63">
              <a:extLst>
                <a:ext uri="{FF2B5EF4-FFF2-40B4-BE49-F238E27FC236}">
                  <a16:creationId xmlns:a16="http://schemas.microsoft.com/office/drawing/2014/main" id="{EEEA1BFF-2F74-D214-A146-216C8491DE0B}"/>
                </a:ext>
              </a:extLst>
            </p:cNvPr>
            <p:cNvSpPr/>
            <p:nvPr/>
          </p:nvSpPr>
          <p:spPr>
            <a:xfrm>
              <a:off x="1105550" y="1907950"/>
              <a:ext cx="350350" cy="508075"/>
            </a:xfrm>
            <a:custGeom>
              <a:avLst/>
              <a:gdLst/>
              <a:ahLst/>
              <a:cxnLst/>
              <a:rect l="l" t="t" r="r" b="b"/>
              <a:pathLst>
                <a:path w="14014" h="20323" extrusionOk="0">
                  <a:moveTo>
                    <a:pt x="11066" y="7447"/>
                  </a:moveTo>
                  <a:lnTo>
                    <a:pt x="12825" y="8274"/>
                  </a:lnTo>
                  <a:lnTo>
                    <a:pt x="12514" y="8895"/>
                  </a:lnTo>
                  <a:lnTo>
                    <a:pt x="10756" y="8067"/>
                  </a:lnTo>
                  <a:lnTo>
                    <a:pt x="11066" y="7447"/>
                  </a:lnTo>
                  <a:close/>
                  <a:moveTo>
                    <a:pt x="9205" y="11480"/>
                  </a:moveTo>
                  <a:lnTo>
                    <a:pt x="10963" y="12308"/>
                  </a:lnTo>
                  <a:lnTo>
                    <a:pt x="10704" y="12928"/>
                  </a:lnTo>
                  <a:lnTo>
                    <a:pt x="8895" y="12101"/>
                  </a:lnTo>
                  <a:lnTo>
                    <a:pt x="9205" y="11480"/>
                  </a:lnTo>
                  <a:close/>
                  <a:moveTo>
                    <a:pt x="8688" y="12670"/>
                  </a:moveTo>
                  <a:lnTo>
                    <a:pt x="10446" y="13445"/>
                  </a:lnTo>
                  <a:lnTo>
                    <a:pt x="9463" y="15617"/>
                  </a:lnTo>
                  <a:lnTo>
                    <a:pt x="7705" y="14790"/>
                  </a:lnTo>
                  <a:lnTo>
                    <a:pt x="8688" y="12670"/>
                  </a:lnTo>
                  <a:close/>
                  <a:moveTo>
                    <a:pt x="5120" y="621"/>
                  </a:moveTo>
                  <a:lnTo>
                    <a:pt x="5844" y="673"/>
                  </a:lnTo>
                  <a:lnTo>
                    <a:pt x="6516" y="828"/>
                  </a:lnTo>
                  <a:lnTo>
                    <a:pt x="10549" y="2069"/>
                  </a:lnTo>
                  <a:lnTo>
                    <a:pt x="10963" y="2276"/>
                  </a:lnTo>
                  <a:lnTo>
                    <a:pt x="11325" y="2431"/>
                  </a:lnTo>
                  <a:lnTo>
                    <a:pt x="11687" y="2690"/>
                  </a:lnTo>
                  <a:lnTo>
                    <a:pt x="12049" y="2948"/>
                  </a:lnTo>
                  <a:lnTo>
                    <a:pt x="12359" y="3258"/>
                  </a:lnTo>
                  <a:lnTo>
                    <a:pt x="12618" y="3620"/>
                  </a:lnTo>
                  <a:lnTo>
                    <a:pt x="12876" y="3982"/>
                  </a:lnTo>
                  <a:lnTo>
                    <a:pt x="13083" y="4344"/>
                  </a:lnTo>
                  <a:lnTo>
                    <a:pt x="13238" y="4758"/>
                  </a:lnTo>
                  <a:lnTo>
                    <a:pt x="13342" y="5172"/>
                  </a:lnTo>
                  <a:lnTo>
                    <a:pt x="13393" y="5637"/>
                  </a:lnTo>
                  <a:lnTo>
                    <a:pt x="13393" y="6051"/>
                  </a:lnTo>
                  <a:lnTo>
                    <a:pt x="13393" y="6464"/>
                  </a:lnTo>
                  <a:lnTo>
                    <a:pt x="13342" y="6878"/>
                  </a:lnTo>
                  <a:lnTo>
                    <a:pt x="13238" y="7292"/>
                  </a:lnTo>
                  <a:lnTo>
                    <a:pt x="13083" y="7705"/>
                  </a:lnTo>
                  <a:lnTo>
                    <a:pt x="11273" y="6878"/>
                  </a:lnTo>
                  <a:lnTo>
                    <a:pt x="11428" y="6464"/>
                  </a:lnTo>
                  <a:lnTo>
                    <a:pt x="11480" y="6051"/>
                  </a:lnTo>
                  <a:lnTo>
                    <a:pt x="11428" y="5585"/>
                  </a:lnTo>
                  <a:lnTo>
                    <a:pt x="11273" y="5172"/>
                  </a:lnTo>
                  <a:lnTo>
                    <a:pt x="11066" y="4758"/>
                  </a:lnTo>
                  <a:lnTo>
                    <a:pt x="10756" y="4396"/>
                  </a:lnTo>
                  <a:lnTo>
                    <a:pt x="10342" y="4137"/>
                  </a:lnTo>
                  <a:lnTo>
                    <a:pt x="9929" y="3931"/>
                  </a:lnTo>
                  <a:lnTo>
                    <a:pt x="5947" y="2690"/>
                  </a:lnTo>
                  <a:lnTo>
                    <a:pt x="5533" y="2586"/>
                  </a:lnTo>
                  <a:lnTo>
                    <a:pt x="5120" y="2534"/>
                  </a:lnTo>
                  <a:lnTo>
                    <a:pt x="4603" y="2586"/>
                  </a:lnTo>
                  <a:lnTo>
                    <a:pt x="4137" y="2741"/>
                  </a:lnTo>
                  <a:lnTo>
                    <a:pt x="3672" y="3000"/>
                  </a:lnTo>
                  <a:lnTo>
                    <a:pt x="3310" y="3310"/>
                  </a:lnTo>
                  <a:lnTo>
                    <a:pt x="3000" y="3672"/>
                  </a:lnTo>
                  <a:lnTo>
                    <a:pt x="2741" y="4137"/>
                  </a:lnTo>
                  <a:lnTo>
                    <a:pt x="2586" y="4603"/>
                  </a:lnTo>
                  <a:lnTo>
                    <a:pt x="2534" y="5120"/>
                  </a:lnTo>
                  <a:lnTo>
                    <a:pt x="2534" y="5689"/>
                  </a:lnTo>
                  <a:lnTo>
                    <a:pt x="2534" y="5792"/>
                  </a:lnTo>
                  <a:lnTo>
                    <a:pt x="2638" y="5896"/>
                  </a:lnTo>
                  <a:lnTo>
                    <a:pt x="2741" y="5999"/>
                  </a:lnTo>
                  <a:lnTo>
                    <a:pt x="2948" y="5999"/>
                  </a:lnTo>
                  <a:lnTo>
                    <a:pt x="3051" y="5896"/>
                  </a:lnTo>
                  <a:lnTo>
                    <a:pt x="3103" y="5792"/>
                  </a:lnTo>
                  <a:lnTo>
                    <a:pt x="3155" y="5689"/>
                  </a:lnTo>
                  <a:lnTo>
                    <a:pt x="3155" y="5120"/>
                  </a:lnTo>
                  <a:lnTo>
                    <a:pt x="3155" y="4758"/>
                  </a:lnTo>
                  <a:lnTo>
                    <a:pt x="3310" y="4344"/>
                  </a:lnTo>
                  <a:lnTo>
                    <a:pt x="3465" y="4034"/>
                  </a:lnTo>
                  <a:lnTo>
                    <a:pt x="3724" y="3724"/>
                  </a:lnTo>
                  <a:lnTo>
                    <a:pt x="4034" y="3465"/>
                  </a:lnTo>
                  <a:lnTo>
                    <a:pt x="4344" y="3310"/>
                  </a:lnTo>
                  <a:lnTo>
                    <a:pt x="4758" y="3155"/>
                  </a:lnTo>
                  <a:lnTo>
                    <a:pt x="5430" y="3155"/>
                  </a:lnTo>
                  <a:lnTo>
                    <a:pt x="5740" y="3258"/>
                  </a:lnTo>
                  <a:lnTo>
                    <a:pt x="9774" y="4499"/>
                  </a:lnTo>
                  <a:lnTo>
                    <a:pt x="10084" y="4655"/>
                  </a:lnTo>
                  <a:lnTo>
                    <a:pt x="10342" y="4861"/>
                  </a:lnTo>
                  <a:lnTo>
                    <a:pt x="10549" y="5120"/>
                  </a:lnTo>
                  <a:lnTo>
                    <a:pt x="10756" y="5379"/>
                  </a:lnTo>
                  <a:lnTo>
                    <a:pt x="10860" y="5740"/>
                  </a:lnTo>
                  <a:lnTo>
                    <a:pt x="10860" y="6051"/>
                  </a:lnTo>
                  <a:lnTo>
                    <a:pt x="10860" y="6413"/>
                  </a:lnTo>
                  <a:lnTo>
                    <a:pt x="10704" y="6723"/>
                  </a:lnTo>
                  <a:lnTo>
                    <a:pt x="10187" y="7912"/>
                  </a:lnTo>
                  <a:lnTo>
                    <a:pt x="10032" y="7912"/>
                  </a:lnTo>
                  <a:lnTo>
                    <a:pt x="9825" y="8067"/>
                  </a:lnTo>
                  <a:lnTo>
                    <a:pt x="9670" y="8223"/>
                  </a:lnTo>
                  <a:lnTo>
                    <a:pt x="9153" y="9360"/>
                  </a:lnTo>
                  <a:lnTo>
                    <a:pt x="9153" y="9464"/>
                  </a:lnTo>
                  <a:lnTo>
                    <a:pt x="9153" y="9567"/>
                  </a:lnTo>
                  <a:lnTo>
                    <a:pt x="9205" y="9670"/>
                  </a:lnTo>
                  <a:lnTo>
                    <a:pt x="9308" y="9774"/>
                  </a:lnTo>
                  <a:lnTo>
                    <a:pt x="9515" y="9774"/>
                  </a:lnTo>
                  <a:lnTo>
                    <a:pt x="9619" y="9722"/>
                  </a:lnTo>
                  <a:lnTo>
                    <a:pt x="9722" y="9619"/>
                  </a:lnTo>
                  <a:lnTo>
                    <a:pt x="10187" y="8481"/>
                  </a:lnTo>
                  <a:lnTo>
                    <a:pt x="10239" y="8481"/>
                  </a:lnTo>
                  <a:lnTo>
                    <a:pt x="12566" y="9567"/>
                  </a:lnTo>
                  <a:lnTo>
                    <a:pt x="11532" y="11894"/>
                  </a:lnTo>
                  <a:lnTo>
                    <a:pt x="11480" y="11894"/>
                  </a:lnTo>
                  <a:lnTo>
                    <a:pt x="9153" y="10808"/>
                  </a:lnTo>
                  <a:lnTo>
                    <a:pt x="9153" y="10705"/>
                  </a:lnTo>
                  <a:lnTo>
                    <a:pt x="9153" y="10601"/>
                  </a:lnTo>
                  <a:lnTo>
                    <a:pt x="9101" y="10498"/>
                  </a:lnTo>
                  <a:lnTo>
                    <a:pt x="8998" y="10394"/>
                  </a:lnTo>
                  <a:lnTo>
                    <a:pt x="8791" y="10394"/>
                  </a:lnTo>
                  <a:lnTo>
                    <a:pt x="8688" y="10446"/>
                  </a:lnTo>
                  <a:lnTo>
                    <a:pt x="8584" y="10549"/>
                  </a:lnTo>
                  <a:lnTo>
                    <a:pt x="8533" y="10808"/>
                  </a:lnTo>
                  <a:lnTo>
                    <a:pt x="8584" y="11015"/>
                  </a:lnTo>
                  <a:lnTo>
                    <a:pt x="8688" y="11170"/>
                  </a:lnTo>
                  <a:lnTo>
                    <a:pt x="6413" y="16134"/>
                  </a:lnTo>
                  <a:lnTo>
                    <a:pt x="6309" y="16393"/>
                  </a:lnTo>
                  <a:lnTo>
                    <a:pt x="6154" y="16600"/>
                  </a:lnTo>
                  <a:lnTo>
                    <a:pt x="5999" y="16755"/>
                  </a:lnTo>
                  <a:lnTo>
                    <a:pt x="5792" y="16910"/>
                  </a:lnTo>
                  <a:lnTo>
                    <a:pt x="5585" y="17013"/>
                  </a:lnTo>
                  <a:lnTo>
                    <a:pt x="5327" y="17117"/>
                  </a:lnTo>
                  <a:lnTo>
                    <a:pt x="5120" y="17168"/>
                  </a:lnTo>
                  <a:lnTo>
                    <a:pt x="4861" y="17168"/>
                  </a:lnTo>
                  <a:lnTo>
                    <a:pt x="4499" y="17117"/>
                  </a:lnTo>
                  <a:lnTo>
                    <a:pt x="4189" y="17013"/>
                  </a:lnTo>
                  <a:lnTo>
                    <a:pt x="3879" y="16858"/>
                  </a:lnTo>
                  <a:lnTo>
                    <a:pt x="3620" y="16651"/>
                  </a:lnTo>
                  <a:lnTo>
                    <a:pt x="3413" y="16393"/>
                  </a:lnTo>
                  <a:lnTo>
                    <a:pt x="3258" y="16134"/>
                  </a:lnTo>
                  <a:lnTo>
                    <a:pt x="3155" y="15772"/>
                  </a:lnTo>
                  <a:lnTo>
                    <a:pt x="3155" y="15462"/>
                  </a:lnTo>
                  <a:lnTo>
                    <a:pt x="3155" y="6982"/>
                  </a:lnTo>
                  <a:lnTo>
                    <a:pt x="3103" y="6878"/>
                  </a:lnTo>
                  <a:lnTo>
                    <a:pt x="3051" y="6775"/>
                  </a:lnTo>
                  <a:lnTo>
                    <a:pt x="2948" y="6723"/>
                  </a:lnTo>
                  <a:lnTo>
                    <a:pt x="2845" y="6671"/>
                  </a:lnTo>
                  <a:lnTo>
                    <a:pt x="2741" y="6723"/>
                  </a:lnTo>
                  <a:lnTo>
                    <a:pt x="2638" y="6775"/>
                  </a:lnTo>
                  <a:lnTo>
                    <a:pt x="2534" y="6878"/>
                  </a:lnTo>
                  <a:lnTo>
                    <a:pt x="2534" y="6982"/>
                  </a:lnTo>
                  <a:lnTo>
                    <a:pt x="2534" y="15462"/>
                  </a:lnTo>
                  <a:lnTo>
                    <a:pt x="2586" y="15927"/>
                  </a:lnTo>
                  <a:lnTo>
                    <a:pt x="2741" y="16341"/>
                  </a:lnTo>
                  <a:lnTo>
                    <a:pt x="2948" y="16755"/>
                  </a:lnTo>
                  <a:lnTo>
                    <a:pt x="3207" y="17065"/>
                  </a:lnTo>
                  <a:lnTo>
                    <a:pt x="3568" y="17375"/>
                  </a:lnTo>
                  <a:lnTo>
                    <a:pt x="3930" y="17582"/>
                  </a:lnTo>
                  <a:lnTo>
                    <a:pt x="4396" y="17737"/>
                  </a:lnTo>
                  <a:lnTo>
                    <a:pt x="5171" y="17737"/>
                  </a:lnTo>
                  <a:lnTo>
                    <a:pt x="5533" y="17685"/>
                  </a:lnTo>
                  <a:lnTo>
                    <a:pt x="5792" y="17530"/>
                  </a:lnTo>
                  <a:lnTo>
                    <a:pt x="6102" y="17375"/>
                  </a:lnTo>
                  <a:lnTo>
                    <a:pt x="6361" y="17220"/>
                  </a:lnTo>
                  <a:lnTo>
                    <a:pt x="6619" y="16961"/>
                  </a:lnTo>
                  <a:lnTo>
                    <a:pt x="6775" y="16703"/>
                  </a:lnTo>
                  <a:lnTo>
                    <a:pt x="6981" y="16393"/>
                  </a:lnTo>
                  <a:lnTo>
                    <a:pt x="7447" y="15307"/>
                  </a:lnTo>
                  <a:lnTo>
                    <a:pt x="9205" y="16134"/>
                  </a:lnTo>
                  <a:lnTo>
                    <a:pt x="8739" y="17220"/>
                  </a:lnTo>
                  <a:lnTo>
                    <a:pt x="8429" y="17737"/>
                  </a:lnTo>
                  <a:lnTo>
                    <a:pt x="8067" y="18254"/>
                  </a:lnTo>
                  <a:lnTo>
                    <a:pt x="7654" y="18668"/>
                  </a:lnTo>
                  <a:lnTo>
                    <a:pt x="7136" y="19030"/>
                  </a:lnTo>
                  <a:lnTo>
                    <a:pt x="6619" y="19340"/>
                  </a:lnTo>
                  <a:lnTo>
                    <a:pt x="6051" y="19547"/>
                  </a:lnTo>
                  <a:lnTo>
                    <a:pt x="5482" y="19650"/>
                  </a:lnTo>
                  <a:lnTo>
                    <a:pt x="4861" y="19702"/>
                  </a:lnTo>
                  <a:lnTo>
                    <a:pt x="4396" y="19702"/>
                  </a:lnTo>
                  <a:lnTo>
                    <a:pt x="3982" y="19599"/>
                  </a:lnTo>
                  <a:lnTo>
                    <a:pt x="3568" y="19495"/>
                  </a:lnTo>
                  <a:lnTo>
                    <a:pt x="3207" y="19392"/>
                  </a:lnTo>
                  <a:lnTo>
                    <a:pt x="2845" y="19185"/>
                  </a:lnTo>
                  <a:lnTo>
                    <a:pt x="2483" y="18978"/>
                  </a:lnTo>
                  <a:lnTo>
                    <a:pt x="2121" y="18720"/>
                  </a:lnTo>
                  <a:lnTo>
                    <a:pt x="1862" y="18461"/>
                  </a:lnTo>
                  <a:lnTo>
                    <a:pt x="1552" y="18151"/>
                  </a:lnTo>
                  <a:lnTo>
                    <a:pt x="1293" y="17841"/>
                  </a:lnTo>
                  <a:lnTo>
                    <a:pt x="1086" y="17479"/>
                  </a:lnTo>
                  <a:lnTo>
                    <a:pt x="931" y="17117"/>
                  </a:lnTo>
                  <a:lnTo>
                    <a:pt x="776" y="16703"/>
                  </a:lnTo>
                  <a:lnTo>
                    <a:pt x="673" y="16289"/>
                  </a:lnTo>
                  <a:lnTo>
                    <a:pt x="621" y="15876"/>
                  </a:lnTo>
                  <a:lnTo>
                    <a:pt x="569" y="15462"/>
                  </a:lnTo>
                  <a:lnTo>
                    <a:pt x="569" y="5120"/>
                  </a:lnTo>
                  <a:lnTo>
                    <a:pt x="621" y="4655"/>
                  </a:lnTo>
                  <a:lnTo>
                    <a:pt x="673" y="4241"/>
                  </a:lnTo>
                  <a:lnTo>
                    <a:pt x="776" y="3776"/>
                  </a:lnTo>
                  <a:lnTo>
                    <a:pt x="931" y="3362"/>
                  </a:lnTo>
                  <a:lnTo>
                    <a:pt x="1138" y="3000"/>
                  </a:lnTo>
                  <a:lnTo>
                    <a:pt x="1345" y="2586"/>
                  </a:lnTo>
                  <a:lnTo>
                    <a:pt x="1603" y="2276"/>
                  </a:lnTo>
                  <a:lnTo>
                    <a:pt x="1914" y="1914"/>
                  </a:lnTo>
                  <a:lnTo>
                    <a:pt x="2224" y="1655"/>
                  </a:lnTo>
                  <a:lnTo>
                    <a:pt x="2586" y="1397"/>
                  </a:lnTo>
                  <a:lnTo>
                    <a:pt x="2948" y="1138"/>
                  </a:lnTo>
                  <a:lnTo>
                    <a:pt x="3362" y="931"/>
                  </a:lnTo>
                  <a:lnTo>
                    <a:pt x="3775" y="776"/>
                  </a:lnTo>
                  <a:lnTo>
                    <a:pt x="4241" y="673"/>
                  </a:lnTo>
                  <a:lnTo>
                    <a:pt x="4654" y="621"/>
                  </a:lnTo>
                  <a:close/>
                  <a:moveTo>
                    <a:pt x="5120" y="1"/>
                  </a:moveTo>
                  <a:lnTo>
                    <a:pt x="4603" y="52"/>
                  </a:lnTo>
                  <a:lnTo>
                    <a:pt x="4086" y="104"/>
                  </a:lnTo>
                  <a:lnTo>
                    <a:pt x="3620" y="208"/>
                  </a:lnTo>
                  <a:lnTo>
                    <a:pt x="3155" y="414"/>
                  </a:lnTo>
                  <a:lnTo>
                    <a:pt x="2689" y="621"/>
                  </a:lnTo>
                  <a:lnTo>
                    <a:pt x="2276" y="880"/>
                  </a:lnTo>
                  <a:lnTo>
                    <a:pt x="1862" y="1190"/>
                  </a:lnTo>
                  <a:lnTo>
                    <a:pt x="1500" y="1500"/>
                  </a:lnTo>
                  <a:lnTo>
                    <a:pt x="1190" y="1862"/>
                  </a:lnTo>
                  <a:lnTo>
                    <a:pt x="880" y="2276"/>
                  </a:lnTo>
                  <a:lnTo>
                    <a:pt x="621" y="2690"/>
                  </a:lnTo>
                  <a:lnTo>
                    <a:pt x="414" y="3155"/>
                  </a:lnTo>
                  <a:lnTo>
                    <a:pt x="207" y="3620"/>
                  </a:lnTo>
                  <a:lnTo>
                    <a:pt x="104" y="4086"/>
                  </a:lnTo>
                  <a:lnTo>
                    <a:pt x="0" y="4603"/>
                  </a:lnTo>
                  <a:lnTo>
                    <a:pt x="0" y="5120"/>
                  </a:lnTo>
                  <a:lnTo>
                    <a:pt x="0" y="15462"/>
                  </a:lnTo>
                  <a:lnTo>
                    <a:pt x="0" y="15927"/>
                  </a:lnTo>
                  <a:lnTo>
                    <a:pt x="104" y="16444"/>
                  </a:lnTo>
                  <a:lnTo>
                    <a:pt x="207" y="16910"/>
                  </a:lnTo>
                  <a:lnTo>
                    <a:pt x="362" y="17323"/>
                  </a:lnTo>
                  <a:lnTo>
                    <a:pt x="569" y="17737"/>
                  </a:lnTo>
                  <a:lnTo>
                    <a:pt x="828" y="18151"/>
                  </a:lnTo>
                  <a:lnTo>
                    <a:pt x="1086" y="18513"/>
                  </a:lnTo>
                  <a:lnTo>
                    <a:pt x="1397" y="18875"/>
                  </a:lnTo>
                  <a:lnTo>
                    <a:pt x="1759" y="19185"/>
                  </a:lnTo>
                  <a:lnTo>
                    <a:pt x="2121" y="19495"/>
                  </a:lnTo>
                  <a:lnTo>
                    <a:pt x="2534" y="19702"/>
                  </a:lnTo>
                  <a:lnTo>
                    <a:pt x="2948" y="19909"/>
                  </a:lnTo>
                  <a:lnTo>
                    <a:pt x="3413" y="20064"/>
                  </a:lnTo>
                  <a:lnTo>
                    <a:pt x="3879" y="20219"/>
                  </a:lnTo>
                  <a:lnTo>
                    <a:pt x="4344" y="20271"/>
                  </a:lnTo>
                  <a:lnTo>
                    <a:pt x="4861" y="20323"/>
                  </a:lnTo>
                  <a:lnTo>
                    <a:pt x="5533" y="20271"/>
                  </a:lnTo>
                  <a:lnTo>
                    <a:pt x="6206" y="20116"/>
                  </a:lnTo>
                  <a:lnTo>
                    <a:pt x="6878" y="19857"/>
                  </a:lnTo>
                  <a:lnTo>
                    <a:pt x="7498" y="19547"/>
                  </a:lnTo>
                  <a:lnTo>
                    <a:pt x="8016" y="19133"/>
                  </a:lnTo>
                  <a:lnTo>
                    <a:pt x="8533" y="18616"/>
                  </a:lnTo>
                  <a:lnTo>
                    <a:pt x="8946" y="18099"/>
                  </a:lnTo>
                  <a:lnTo>
                    <a:pt x="9257" y="17479"/>
                  </a:lnTo>
                  <a:lnTo>
                    <a:pt x="11532" y="12514"/>
                  </a:lnTo>
                  <a:lnTo>
                    <a:pt x="11739" y="12463"/>
                  </a:lnTo>
                  <a:lnTo>
                    <a:pt x="11946" y="12308"/>
                  </a:lnTo>
                  <a:lnTo>
                    <a:pt x="12049" y="12152"/>
                  </a:lnTo>
                  <a:lnTo>
                    <a:pt x="13135" y="9826"/>
                  </a:lnTo>
                  <a:lnTo>
                    <a:pt x="13187" y="9567"/>
                  </a:lnTo>
                  <a:lnTo>
                    <a:pt x="13135" y="9360"/>
                  </a:lnTo>
                  <a:lnTo>
                    <a:pt x="13031" y="9205"/>
                  </a:lnTo>
                  <a:lnTo>
                    <a:pt x="13600" y="8016"/>
                  </a:lnTo>
                  <a:lnTo>
                    <a:pt x="13755" y="7550"/>
                  </a:lnTo>
                  <a:lnTo>
                    <a:pt x="13910" y="7085"/>
                  </a:lnTo>
                  <a:lnTo>
                    <a:pt x="13962" y="6568"/>
                  </a:lnTo>
                  <a:lnTo>
                    <a:pt x="14014" y="6102"/>
                  </a:lnTo>
                  <a:lnTo>
                    <a:pt x="13962" y="5585"/>
                  </a:lnTo>
                  <a:lnTo>
                    <a:pt x="13910" y="5068"/>
                  </a:lnTo>
                  <a:lnTo>
                    <a:pt x="13807" y="4603"/>
                  </a:lnTo>
                  <a:lnTo>
                    <a:pt x="13600" y="4137"/>
                  </a:lnTo>
                  <a:lnTo>
                    <a:pt x="13393" y="3672"/>
                  </a:lnTo>
                  <a:lnTo>
                    <a:pt x="13083" y="3258"/>
                  </a:lnTo>
                  <a:lnTo>
                    <a:pt x="12773" y="2845"/>
                  </a:lnTo>
                  <a:lnTo>
                    <a:pt x="12411" y="2534"/>
                  </a:lnTo>
                  <a:lnTo>
                    <a:pt x="12049" y="2224"/>
                  </a:lnTo>
                  <a:lnTo>
                    <a:pt x="11635" y="1914"/>
                  </a:lnTo>
                  <a:lnTo>
                    <a:pt x="11170" y="1707"/>
                  </a:lnTo>
                  <a:lnTo>
                    <a:pt x="10704" y="1552"/>
                  </a:lnTo>
                  <a:lnTo>
                    <a:pt x="6723" y="259"/>
                  </a:lnTo>
                  <a:lnTo>
                    <a:pt x="5947" y="52"/>
                  </a:lnTo>
                  <a:lnTo>
                    <a:pt x="5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77;p63">
              <a:extLst>
                <a:ext uri="{FF2B5EF4-FFF2-40B4-BE49-F238E27FC236}">
                  <a16:creationId xmlns:a16="http://schemas.microsoft.com/office/drawing/2014/main" id="{12F3E6AD-339F-6A3D-8057-4F5142F6C03A}"/>
                </a:ext>
              </a:extLst>
            </p:cNvPr>
            <p:cNvSpPr/>
            <p:nvPr/>
          </p:nvSpPr>
          <p:spPr>
            <a:xfrm>
              <a:off x="1105550" y="1907950"/>
              <a:ext cx="350350" cy="508075"/>
            </a:xfrm>
            <a:custGeom>
              <a:avLst/>
              <a:gdLst/>
              <a:ahLst/>
              <a:cxnLst/>
              <a:rect l="l" t="t" r="r" b="b"/>
              <a:pathLst>
                <a:path w="14014" h="20323" fill="none" extrusionOk="0">
                  <a:moveTo>
                    <a:pt x="13600" y="4137"/>
                  </a:moveTo>
                  <a:lnTo>
                    <a:pt x="13600" y="4137"/>
                  </a:lnTo>
                  <a:lnTo>
                    <a:pt x="13393" y="3672"/>
                  </a:lnTo>
                  <a:lnTo>
                    <a:pt x="13083" y="3258"/>
                  </a:lnTo>
                  <a:lnTo>
                    <a:pt x="12773" y="2845"/>
                  </a:lnTo>
                  <a:lnTo>
                    <a:pt x="12411" y="2534"/>
                  </a:lnTo>
                  <a:lnTo>
                    <a:pt x="12049" y="2224"/>
                  </a:lnTo>
                  <a:lnTo>
                    <a:pt x="11635" y="1914"/>
                  </a:lnTo>
                  <a:lnTo>
                    <a:pt x="11170" y="1707"/>
                  </a:lnTo>
                  <a:lnTo>
                    <a:pt x="10704" y="1552"/>
                  </a:lnTo>
                  <a:lnTo>
                    <a:pt x="6723" y="259"/>
                  </a:lnTo>
                  <a:lnTo>
                    <a:pt x="6723" y="259"/>
                  </a:lnTo>
                  <a:lnTo>
                    <a:pt x="5947" y="52"/>
                  </a:lnTo>
                  <a:lnTo>
                    <a:pt x="5120" y="1"/>
                  </a:lnTo>
                  <a:lnTo>
                    <a:pt x="5120" y="1"/>
                  </a:lnTo>
                  <a:lnTo>
                    <a:pt x="4603" y="52"/>
                  </a:lnTo>
                  <a:lnTo>
                    <a:pt x="4086" y="104"/>
                  </a:lnTo>
                  <a:lnTo>
                    <a:pt x="3620" y="208"/>
                  </a:lnTo>
                  <a:lnTo>
                    <a:pt x="3155" y="414"/>
                  </a:lnTo>
                  <a:lnTo>
                    <a:pt x="2689" y="621"/>
                  </a:lnTo>
                  <a:lnTo>
                    <a:pt x="2276" y="880"/>
                  </a:lnTo>
                  <a:lnTo>
                    <a:pt x="1862" y="1190"/>
                  </a:lnTo>
                  <a:lnTo>
                    <a:pt x="1500" y="1500"/>
                  </a:lnTo>
                  <a:lnTo>
                    <a:pt x="1190" y="1862"/>
                  </a:lnTo>
                  <a:lnTo>
                    <a:pt x="880" y="2276"/>
                  </a:lnTo>
                  <a:lnTo>
                    <a:pt x="621" y="2690"/>
                  </a:lnTo>
                  <a:lnTo>
                    <a:pt x="414" y="3155"/>
                  </a:lnTo>
                  <a:lnTo>
                    <a:pt x="207" y="3620"/>
                  </a:lnTo>
                  <a:lnTo>
                    <a:pt x="104" y="4086"/>
                  </a:lnTo>
                  <a:lnTo>
                    <a:pt x="0" y="4603"/>
                  </a:lnTo>
                  <a:lnTo>
                    <a:pt x="0" y="5120"/>
                  </a:lnTo>
                  <a:lnTo>
                    <a:pt x="0" y="15462"/>
                  </a:lnTo>
                  <a:lnTo>
                    <a:pt x="0" y="15462"/>
                  </a:lnTo>
                  <a:lnTo>
                    <a:pt x="0" y="15927"/>
                  </a:lnTo>
                  <a:lnTo>
                    <a:pt x="104" y="16444"/>
                  </a:lnTo>
                  <a:lnTo>
                    <a:pt x="207" y="16910"/>
                  </a:lnTo>
                  <a:lnTo>
                    <a:pt x="362" y="17323"/>
                  </a:lnTo>
                  <a:lnTo>
                    <a:pt x="569" y="17737"/>
                  </a:lnTo>
                  <a:lnTo>
                    <a:pt x="828" y="18151"/>
                  </a:lnTo>
                  <a:lnTo>
                    <a:pt x="1086" y="18513"/>
                  </a:lnTo>
                  <a:lnTo>
                    <a:pt x="1397" y="18875"/>
                  </a:lnTo>
                  <a:lnTo>
                    <a:pt x="1759" y="19185"/>
                  </a:lnTo>
                  <a:lnTo>
                    <a:pt x="2121" y="19495"/>
                  </a:lnTo>
                  <a:lnTo>
                    <a:pt x="2534" y="19702"/>
                  </a:lnTo>
                  <a:lnTo>
                    <a:pt x="2948" y="19909"/>
                  </a:lnTo>
                  <a:lnTo>
                    <a:pt x="3413" y="20064"/>
                  </a:lnTo>
                  <a:lnTo>
                    <a:pt x="3879" y="20219"/>
                  </a:lnTo>
                  <a:lnTo>
                    <a:pt x="4344" y="20271"/>
                  </a:lnTo>
                  <a:lnTo>
                    <a:pt x="4861" y="20323"/>
                  </a:lnTo>
                  <a:lnTo>
                    <a:pt x="4861" y="20323"/>
                  </a:lnTo>
                  <a:lnTo>
                    <a:pt x="5533" y="20271"/>
                  </a:lnTo>
                  <a:lnTo>
                    <a:pt x="6206" y="20116"/>
                  </a:lnTo>
                  <a:lnTo>
                    <a:pt x="6878" y="19857"/>
                  </a:lnTo>
                  <a:lnTo>
                    <a:pt x="7498" y="19547"/>
                  </a:lnTo>
                  <a:lnTo>
                    <a:pt x="8016" y="19133"/>
                  </a:lnTo>
                  <a:lnTo>
                    <a:pt x="8533" y="18616"/>
                  </a:lnTo>
                  <a:lnTo>
                    <a:pt x="8946" y="18099"/>
                  </a:lnTo>
                  <a:lnTo>
                    <a:pt x="9257" y="17479"/>
                  </a:lnTo>
                  <a:lnTo>
                    <a:pt x="11532" y="12514"/>
                  </a:lnTo>
                  <a:lnTo>
                    <a:pt x="11532" y="12514"/>
                  </a:lnTo>
                  <a:lnTo>
                    <a:pt x="11739" y="12463"/>
                  </a:lnTo>
                  <a:lnTo>
                    <a:pt x="11739" y="12463"/>
                  </a:lnTo>
                  <a:lnTo>
                    <a:pt x="11946" y="12308"/>
                  </a:lnTo>
                  <a:lnTo>
                    <a:pt x="12049" y="12152"/>
                  </a:lnTo>
                  <a:lnTo>
                    <a:pt x="13135" y="9826"/>
                  </a:lnTo>
                  <a:lnTo>
                    <a:pt x="13135" y="9826"/>
                  </a:lnTo>
                  <a:lnTo>
                    <a:pt x="13187" y="9567"/>
                  </a:lnTo>
                  <a:lnTo>
                    <a:pt x="13135" y="9360"/>
                  </a:lnTo>
                  <a:lnTo>
                    <a:pt x="13135" y="9360"/>
                  </a:lnTo>
                  <a:lnTo>
                    <a:pt x="13031" y="9205"/>
                  </a:lnTo>
                  <a:lnTo>
                    <a:pt x="13600" y="8016"/>
                  </a:lnTo>
                  <a:lnTo>
                    <a:pt x="13600" y="8016"/>
                  </a:lnTo>
                  <a:lnTo>
                    <a:pt x="13755" y="7550"/>
                  </a:lnTo>
                  <a:lnTo>
                    <a:pt x="13910" y="7085"/>
                  </a:lnTo>
                  <a:lnTo>
                    <a:pt x="13962" y="6568"/>
                  </a:lnTo>
                  <a:lnTo>
                    <a:pt x="14014" y="6102"/>
                  </a:lnTo>
                  <a:lnTo>
                    <a:pt x="13962" y="5585"/>
                  </a:lnTo>
                  <a:lnTo>
                    <a:pt x="13910" y="5068"/>
                  </a:lnTo>
                  <a:lnTo>
                    <a:pt x="13807" y="4603"/>
                  </a:lnTo>
                  <a:lnTo>
                    <a:pt x="13600" y="4137"/>
                  </a:lnTo>
                  <a:lnTo>
                    <a:pt x="13600" y="4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78;p63">
              <a:extLst>
                <a:ext uri="{FF2B5EF4-FFF2-40B4-BE49-F238E27FC236}">
                  <a16:creationId xmlns:a16="http://schemas.microsoft.com/office/drawing/2014/main" id="{3CCF427A-C319-8A82-5C01-A61B42A20A5D}"/>
                </a:ext>
              </a:extLst>
            </p:cNvPr>
            <p:cNvSpPr/>
            <p:nvPr/>
          </p:nvSpPr>
          <p:spPr>
            <a:xfrm>
              <a:off x="1327900" y="2194950"/>
              <a:ext cx="51750" cy="36225"/>
            </a:xfrm>
            <a:custGeom>
              <a:avLst/>
              <a:gdLst/>
              <a:ahLst/>
              <a:cxnLst/>
              <a:rect l="l" t="t" r="r" b="b"/>
              <a:pathLst>
                <a:path w="2070" h="1449" fill="none" extrusionOk="0">
                  <a:moveTo>
                    <a:pt x="2069" y="828"/>
                  </a:moveTo>
                  <a:lnTo>
                    <a:pt x="1810" y="1448"/>
                  </a:lnTo>
                  <a:lnTo>
                    <a:pt x="1" y="621"/>
                  </a:lnTo>
                  <a:lnTo>
                    <a:pt x="311" y="0"/>
                  </a:lnTo>
                  <a:lnTo>
                    <a:pt x="2069" y="82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79;p63">
              <a:extLst>
                <a:ext uri="{FF2B5EF4-FFF2-40B4-BE49-F238E27FC236}">
                  <a16:creationId xmlns:a16="http://schemas.microsoft.com/office/drawing/2014/main" id="{2E2991C4-15BF-C6C7-0EC2-165E556BE22A}"/>
                </a:ext>
              </a:extLst>
            </p:cNvPr>
            <p:cNvSpPr/>
            <p:nvPr/>
          </p:nvSpPr>
          <p:spPr>
            <a:xfrm>
              <a:off x="1298175" y="2224675"/>
              <a:ext cx="68525" cy="73725"/>
            </a:xfrm>
            <a:custGeom>
              <a:avLst/>
              <a:gdLst/>
              <a:ahLst/>
              <a:cxnLst/>
              <a:rect l="l" t="t" r="r" b="b"/>
              <a:pathLst>
                <a:path w="2741" h="2949" fill="none" extrusionOk="0">
                  <a:moveTo>
                    <a:pt x="983" y="1"/>
                  </a:moveTo>
                  <a:lnTo>
                    <a:pt x="2741" y="776"/>
                  </a:lnTo>
                  <a:lnTo>
                    <a:pt x="1758" y="2948"/>
                  </a:lnTo>
                  <a:lnTo>
                    <a:pt x="0" y="2121"/>
                  </a:lnTo>
                  <a:lnTo>
                    <a:pt x="983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80;p63">
              <a:extLst>
                <a:ext uri="{FF2B5EF4-FFF2-40B4-BE49-F238E27FC236}">
                  <a16:creationId xmlns:a16="http://schemas.microsoft.com/office/drawing/2014/main" id="{3CEE0307-C2B9-4A99-B635-8B3912C083BD}"/>
                </a:ext>
              </a:extLst>
            </p:cNvPr>
            <p:cNvSpPr/>
            <p:nvPr/>
          </p:nvSpPr>
          <p:spPr>
            <a:xfrm>
              <a:off x="1374450" y="2094100"/>
              <a:ext cx="51725" cy="36225"/>
            </a:xfrm>
            <a:custGeom>
              <a:avLst/>
              <a:gdLst/>
              <a:ahLst/>
              <a:cxnLst/>
              <a:rect l="l" t="t" r="r" b="b"/>
              <a:pathLst>
                <a:path w="2069" h="1449" fill="none" extrusionOk="0">
                  <a:moveTo>
                    <a:pt x="0" y="621"/>
                  </a:moveTo>
                  <a:lnTo>
                    <a:pt x="310" y="1"/>
                  </a:lnTo>
                  <a:lnTo>
                    <a:pt x="2069" y="828"/>
                  </a:lnTo>
                  <a:lnTo>
                    <a:pt x="1758" y="1449"/>
                  </a:lnTo>
                  <a:lnTo>
                    <a:pt x="0" y="62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81;p63">
              <a:extLst>
                <a:ext uri="{FF2B5EF4-FFF2-40B4-BE49-F238E27FC236}">
                  <a16:creationId xmlns:a16="http://schemas.microsoft.com/office/drawing/2014/main" id="{F4654B7A-2783-E523-F443-E545669B0EF1}"/>
                </a:ext>
              </a:extLst>
            </p:cNvPr>
            <p:cNvSpPr/>
            <p:nvPr/>
          </p:nvSpPr>
          <p:spPr>
            <a:xfrm>
              <a:off x="1119775" y="1923475"/>
              <a:ext cx="320625" cy="477050"/>
            </a:xfrm>
            <a:custGeom>
              <a:avLst/>
              <a:gdLst/>
              <a:ahLst/>
              <a:cxnLst/>
              <a:rect l="l" t="t" r="r" b="b"/>
              <a:pathLst>
                <a:path w="12825" h="19082" fill="none" extrusionOk="0">
                  <a:moveTo>
                    <a:pt x="12514" y="7084"/>
                  </a:moveTo>
                  <a:lnTo>
                    <a:pt x="10704" y="6257"/>
                  </a:lnTo>
                  <a:lnTo>
                    <a:pt x="10704" y="6257"/>
                  </a:lnTo>
                  <a:lnTo>
                    <a:pt x="10859" y="5843"/>
                  </a:lnTo>
                  <a:lnTo>
                    <a:pt x="10911" y="5430"/>
                  </a:lnTo>
                  <a:lnTo>
                    <a:pt x="10859" y="4964"/>
                  </a:lnTo>
                  <a:lnTo>
                    <a:pt x="10704" y="4551"/>
                  </a:lnTo>
                  <a:lnTo>
                    <a:pt x="10704" y="4551"/>
                  </a:lnTo>
                  <a:lnTo>
                    <a:pt x="10497" y="4137"/>
                  </a:lnTo>
                  <a:lnTo>
                    <a:pt x="10187" y="3775"/>
                  </a:lnTo>
                  <a:lnTo>
                    <a:pt x="9773" y="3516"/>
                  </a:lnTo>
                  <a:lnTo>
                    <a:pt x="9360" y="3310"/>
                  </a:lnTo>
                  <a:lnTo>
                    <a:pt x="5378" y="2069"/>
                  </a:lnTo>
                  <a:lnTo>
                    <a:pt x="5378" y="2069"/>
                  </a:lnTo>
                  <a:lnTo>
                    <a:pt x="4964" y="1965"/>
                  </a:lnTo>
                  <a:lnTo>
                    <a:pt x="4551" y="1913"/>
                  </a:lnTo>
                  <a:lnTo>
                    <a:pt x="4551" y="1913"/>
                  </a:lnTo>
                  <a:lnTo>
                    <a:pt x="4034" y="1965"/>
                  </a:lnTo>
                  <a:lnTo>
                    <a:pt x="3568" y="2120"/>
                  </a:lnTo>
                  <a:lnTo>
                    <a:pt x="3103" y="2379"/>
                  </a:lnTo>
                  <a:lnTo>
                    <a:pt x="2741" y="2689"/>
                  </a:lnTo>
                  <a:lnTo>
                    <a:pt x="2431" y="3051"/>
                  </a:lnTo>
                  <a:lnTo>
                    <a:pt x="2172" y="3516"/>
                  </a:lnTo>
                  <a:lnTo>
                    <a:pt x="2017" y="3982"/>
                  </a:lnTo>
                  <a:lnTo>
                    <a:pt x="1965" y="4499"/>
                  </a:lnTo>
                  <a:lnTo>
                    <a:pt x="1965" y="5068"/>
                  </a:lnTo>
                  <a:lnTo>
                    <a:pt x="1965" y="5068"/>
                  </a:lnTo>
                  <a:lnTo>
                    <a:pt x="1965" y="5171"/>
                  </a:lnTo>
                  <a:lnTo>
                    <a:pt x="2069" y="5275"/>
                  </a:lnTo>
                  <a:lnTo>
                    <a:pt x="2172" y="5378"/>
                  </a:lnTo>
                  <a:lnTo>
                    <a:pt x="2276" y="5378"/>
                  </a:lnTo>
                  <a:lnTo>
                    <a:pt x="2276" y="5378"/>
                  </a:lnTo>
                  <a:lnTo>
                    <a:pt x="2379" y="5378"/>
                  </a:lnTo>
                  <a:lnTo>
                    <a:pt x="2482" y="5275"/>
                  </a:lnTo>
                  <a:lnTo>
                    <a:pt x="2534" y="5171"/>
                  </a:lnTo>
                  <a:lnTo>
                    <a:pt x="2586" y="5068"/>
                  </a:lnTo>
                  <a:lnTo>
                    <a:pt x="2586" y="4499"/>
                  </a:lnTo>
                  <a:lnTo>
                    <a:pt x="2586" y="4499"/>
                  </a:lnTo>
                  <a:lnTo>
                    <a:pt x="2586" y="4137"/>
                  </a:lnTo>
                  <a:lnTo>
                    <a:pt x="2741" y="3723"/>
                  </a:lnTo>
                  <a:lnTo>
                    <a:pt x="2896" y="3413"/>
                  </a:lnTo>
                  <a:lnTo>
                    <a:pt x="3155" y="3103"/>
                  </a:lnTo>
                  <a:lnTo>
                    <a:pt x="3465" y="2844"/>
                  </a:lnTo>
                  <a:lnTo>
                    <a:pt x="3775" y="2689"/>
                  </a:lnTo>
                  <a:lnTo>
                    <a:pt x="4189" y="2534"/>
                  </a:lnTo>
                  <a:lnTo>
                    <a:pt x="4551" y="2534"/>
                  </a:lnTo>
                  <a:lnTo>
                    <a:pt x="4551" y="2534"/>
                  </a:lnTo>
                  <a:lnTo>
                    <a:pt x="4861" y="2534"/>
                  </a:lnTo>
                  <a:lnTo>
                    <a:pt x="5171" y="2637"/>
                  </a:lnTo>
                  <a:lnTo>
                    <a:pt x="9205" y="3878"/>
                  </a:lnTo>
                  <a:lnTo>
                    <a:pt x="9205" y="3878"/>
                  </a:lnTo>
                  <a:lnTo>
                    <a:pt x="9515" y="4034"/>
                  </a:lnTo>
                  <a:lnTo>
                    <a:pt x="9773" y="4240"/>
                  </a:lnTo>
                  <a:lnTo>
                    <a:pt x="9980" y="4499"/>
                  </a:lnTo>
                  <a:lnTo>
                    <a:pt x="10187" y="4758"/>
                  </a:lnTo>
                  <a:lnTo>
                    <a:pt x="10187" y="4758"/>
                  </a:lnTo>
                  <a:lnTo>
                    <a:pt x="10291" y="5119"/>
                  </a:lnTo>
                  <a:lnTo>
                    <a:pt x="10291" y="5430"/>
                  </a:lnTo>
                  <a:lnTo>
                    <a:pt x="10291" y="5792"/>
                  </a:lnTo>
                  <a:lnTo>
                    <a:pt x="10135" y="6102"/>
                  </a:lnTo>
                  <a:lnTo>
                    <a:pt x="9618" y="7291"/>
                  </a:lnTo>
                  <a:lnTo>
                    <a:pt x="9618" y="7291"/>
                  </a:lnTo>
                  <a:lnTo>
                    <a:pt x="9463" y="7291"/>
                  </a:lnTo>
                  <a:lnTo>
                    <a:pt x="9463" y="7291"/>
                  </a:lnTo>
                  <a:lnTo>
                    <a:pt x="9256" y="7446"/>
                  </a:lnTo>
                  <a:lnTo>
                    <a:pt x="9101" y="7602"/>
                  </a:lnTo>
                  <a:lnTo>
                    <a:pt x="8584" y="8739"/>
                  </a:lnTo>
                  <a:lnTo>
                    <a:pt x="8584" y="8739"/>
                  </a:lnTo>
                  <a:lnTo>
                    <a:pt x="8584" y="8843"/>
                  </a:lnTo>
                  <a:lnTo>
                    <a:pt x="8584" y="8946"/>
                  </a:lnTo>
                  <a:lnTo>
                    <a:pt x="8636" y="9049"/>
                  </a:lnTo>
                  <a:lnTo>
                    <a:pt x="8739" y="9153"/>
                  </a:lnTo>
                  <a:lnTo>
                    <a:pt x="8739" y="9153"/>
                  </a:lnTo>
                  <a:lnTo>
                    <a:pt x="8843" y="9153"/>
                  </a:lnTo>
                  <a:lnTo>
                    <a:pt x="8946" y="9153"/>
                  </a:lnTo>
                  <a:lnTo>
                    <a:pt x="9050" y="9101"/>
                  </a:lnTo>
                  <a:lnTo>
                    <a:pt x="9153" y="8998"/>
                  </a:lnTo>
                  <a:lnTo>
                    <a:pt x="9618" y="7860"/>
                  </a:lnTo>
                  <a:lnTo>
                    <a:pt x="9618" y="7860"/>
                  </a:lnTo>
                  <a:lnTo>
                    <a:pt x="9670" y="7860"/>
                  </a:lnTo>
                  <a:lnTo>
                    <a:pt x="9670" y="7860"/>
                  </a:lnTo>
                  <a:lnTo>
                    <a:pt x="9670" y="7860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11" y="11273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084"/>
                  </a:lnTo>
                  <a:lnTo>
                    <a:pt x="8584" y="9980"/>
                  </a:lnTo>
                  <a:lnTo>
                    <a:pt x="8532" y="9877"/>
                  </a:lnTo>
                  <a:lnTo>
                    <a:pt x="8429" y="9773"/>
                  </a:lnTo>
                  <a:lnTo>
                    <a:pt x="8429" y="9773"/>
                  </a:lnTo>
                  <a:lnTo>
                    <a:pt x="8326" y="9773"/>
                  </a:lnTo>
                  <a:lnTo>
                    <a:pt x="8222" y="9773"/>
                  </a:lnTo>
                  <a:lnTo>
                    <a:pt x="8119" y="9825"/>
                  </a:lnTo>
                  <a:lnTo>
                    <a:pt x="8015" y="9928"/>
                  </a:lnTo>
                  <a:lnTo>
                    <a:pt x="8015" y="9928"/>
                  </a:lnTo>
                  <a:lnTo>
                    <a:pt x="7964" y="10187"/>
                  </a:lnTo>
                  <a:lnTo>
                    <a:pt x="8015" y="10394"/>
                  </a:lnTo>
                  <a:lnTo>
                    <a:pt x="8015" y="10394"/>
                  </a:lnTo>
                  <a:lnTo>
                    <a:pt x="8119" y="10549"/>
                  </a:lnTo>
                  <a:lnTo>
                    <a:pt x="5844" y="15513"/>
                  </a:lnTo>
                  <a:lnTo>
                    <a:pt x="5844" y="15513"/>
                  </a:lnTo>
                  <a:lnTo>
                    <a:pt x="5740" y="15772"/>
                  </a:lnTo>
                  <a:lnTo>
                    <a:pt x="5585" y="15979"/>
                  </a:lnTo>
                  <a:lnTo>
                    <a:pt x="5430" y="16134"/>
                  </a:lnTo>
                  <a:lnTo>
                    <a:pt x="5223" y="16289"/>
                  </a:lnTo>
                  <a:lnTo>
                    <a:pt x="5016" y="16392"/>
                  </a:lnTo>
                  <a:lnTo>
                    <a:pt x="4758" y="16496"/>
                  </a:lnTo>
                  <a:lnTo>
                    <a:pt x="4551" y="16547"/>
                  </a:lnTo>
                  <a:lnTo>
                    <a:pt x="4292" y="16547"/>
                  </a:lnTo>
                  <a:lnTo>
                    <a:pt x="4292" y="16547"/>
                  </a:lnTo>
                  <a:lnTo>
                    <a:pt x="3930" y="16496"/>
                  </a:lnTo>
                  <a:lnTo>
                    <a:pt x="3620" y="16392"/>
                  </a:lnTo>
                  <a:lnTo>
                    <a:pt x="3310" y="16237"/>
                  </a:lnTo>
                  <a:lnTo>
                    <a:pt x="3051" y="16030"/>
                  </a:lnTo>
                  <a:lnTo>
                    <a:pt x="2844" y="15772"/>
                  </a:lnTo>
                  <a:lnTo>
                    <a:pt x="2689" y="15513"/>
                  </a:lnTo>
                  <a:lnTo>
                    <a:pt x="2586" y="15151"/>
                  </a:lnTo>
                  <a:lnTo>
                    <a:pt x="2586" y="14841"/>
                  </a:lnTo>
                  <a:lnTo>
                    <a:pt x="2586" y="6361"/>
                  </a:lnTo>
                  <a:lnTo>
                    <a:pt x="2586" y="6361"/>
                  </a:lnTo>
                  <a:lnTo>
                    <a:pt x="2534" y="6257"/>
                  </a:lnTo>
                  <a:lnTo>
                    <a:pt x="2482" y="6154"/>
                  </a:lnTo>
                  <a:lnTo>
                    <a:pt x="2379" y="6102"/>
                  </a:lnTo>
                  <a:lnTo>
                    <a:pt x="2276" y="6050"/>
                  </a:lnTo>
                  <a:lnTo>
                    <a:pt x="2276" y="6050"/>
                  </a:lnTo>
                  <a:lnTo>
                    <a:pt x="2172" y="6102"/>
                  </a:lnTo>
                  <a:lnTo>
                    <a:pt x="2069" y="6154"/>
                  </a:lnTo>
                  <a:lnTo>
                    <a:pt x="1965" y="6257"/>
                  </a:lnTo>
                  <a:lnTo>
                    <a:pt x="1965" y="6361"/>
                  </a:lnTo>
                  <a:lnTo>
                    <a:pt x="1965" y="14841"/>
                  </a:lnTo>
                  <a:lnTo>
                    <a:pt x="1965" y="14841"/>
                  </a:lnTo>
                  <a:lnTo>
                    <a:pt x="2017" y="15306"/>
                  </a:lnTo>
                  <a:lnTo>
                    <a:pt x="2172" y="15720"/>
                  </a:lnTo>
                  <a:lnTo>
                    <a:pt x="2379" y="16134"/>
                  </a:lnTo>
                  <a:lnTo>
                    <a:pt x="2638" y="16444"/>
                  </a:lnTo>
                  <a:lnTo>
                    <a:pt x="2999" y="16754"/>
                  </a:lnTo>
                  <a:lnTo>
                    <a:pt x="3361" y="16961"/>
                  </a:lnTo>
                  <a:lnTo>
                    <a:pt x="3827" y="17116"/>
                  </a:lnTo>
                  <a:lnTo>
                    <a:pt x="4292" y="17116"/>
                  </a:lnTo>
                  <a:lnTo>
                    <a:pt x="4292" y="17116"/>
                  </a:lnTo>
                  <a:lnTo>
                    <a:pt x="4602" y="17116"/>
                  </a:lnTo>
                  <a:lnTo>
                    <a:pt x="4964" y="17064"/>
                  </a:lnTo>
                  <a:lnTo>
                    <a:pt x="5223" y="16909"/>
                  </a:lnTo>
                  <a:lnTo>
                    <a:pt x="5533" y="16754"/>
                  </a:lnTo>
                  <a:lnTo>
                    <a:pt x="5792" y="16599"/>
                  </a:lnTo>
                  <a:lnTo>
                    <a:pt x="6050" y="16340"/>
                  </a:lnTo>
                  <a:lnTo>
                    <a:pt x="6206" y="16082"/>
                  </a:lnTo>
                  <a:lnTo>
                    <a:pt x="6412" y="15772"/>
                  </a:lnTo>
                  <a:lnTo>
                    <a:pt x="6878" y="14686"/>
                  </a:lnTo>
                  <a:lnTo>
                    <a:pt x="8636" y="15513"/>
                  </a:lnTo>
                  <a:lnTo>
                    <a:pt x="8170" y="16599"/>
                  </a:lnTo>
                  <a:lnTo>
                    <a:pt x="8170" y="16599"/>
                  </a:lnTo>
                  <a:lnTo>
                    <a:pt x="7860" y="17116"/>
                  </a:lnTo>
                  <a:lnTo>
                    <a:pt x="7498" y="17633"/>
                  </a:lnTo>
                  <a:lnTo>
                    <a:pt x="7085" y="18047"/>
                  </a:lnTo>
                  <a:lnTo>
                    <a:pt x="6567" y="18409"/>
                  </a:lnTo>
                  <a:lnTo>
                    <a:pt x="6050" y="18719"/>
                  </a:lnTo>
                  <a:lnTo>
                    <a:pt x="5482" y="18926"/>
                  </a:lnTo>
                  <a:lnTo>
                    <a:pt x="4913" y="19029"/>
                  </a:lnTo>
                  <a:lnTo>
                    <a:pt x="4292" y="19081"/>
                  </a:lnTo>
                  <a:lnTo>
                    <a:pt x="4292" y="19081"/>
                  </a:lnTo>
                  <a:lnTo>
                    <a:pt x="3827" y="19081"/>
                  </a:lnTo>
                  <a:lnTo>
                    <a:pt x="3413" y="18978"/>
                  </a:lnTo>
                  <a:lnTo>
                    <a:pt x="2999" y="18874"/>
                  </a:lnTo>
                  <a:lnTo>
                    <a:pt x="2638" y="18771"/>
                  </a:lnTo>
                  <a:lnTo>
                    <a:pt x="2276" y="18564"/>
                  </a:lnTo>
                  <a:lnTo>
                    <a:pt x="1914" y="18357"/>
                  </a:lnTo>
                  <a:lnTo>
                    <a:pt x="1552" y="18099"/>
                  </a:lnTo>
                  <a:lnTo>
                    <a:pt x="1293" y="17840"/>
                  </a:lnTo>
                  <a:lnTo>
                    <a:pt x="983" y="17530"/>
                  </a:lnTo>
                  <a:lnTo>
                    <a:pt x="724" y="17220"/>
                  </a:lnTo>
                  <a:lnTo>
                    <a:pt x="517" y="16858"/>
                  </a:lnTo>
                  <a:lnTo>
                    <a:pt x="362" y="16496"/>
                  </a:lnTo>
                  <a:lnTo>
                    <a:pt x="207" y="16082"/>
                  </a:lnTo>
                  <a:lnTo>
                    <a:pt x="104" y="15668"/>
                  </a:lnTo>
                  <a:lnTo>
                    <a:pt x="52" y="15255"/>
                  </a:lnTo>
                  <a:lnTo>
                    <a:pt x="0" y="14841"/>
                  </a:lnTo>
                  <a:lnTo>
                    <a:pt x="0" y="4499"/>
                  </a:lnTo>
                  <a:lnTo>
                    <a:pt x="0" y="4499"/>
                  </a:lnTo>
                  <a:lnTo>
                    <a:pt x="52" y="4034"/>
                  </a:lnTo>
                  <a:lnTo>
                    <a:pt x="104" y="3620"/>
                  </a:lnTo>
                  <a:lnTo>
                    <a:pt x="207" y="3155"/>
                  </a:lnTo>
                  <a:lnTo>
                    <a:pt x="362" y="2741"/>
                  </a:lnTo>
                  <a:lnTo>
                    <a:pt x="569" y="2379"/>
                  </a:lnTo>
                  <a:lnTo>
                    <a:pt x="776" y="1965"/>
                  </a:lnTo>
                  <a:lnTo>
                    <a:pt x="1034" y="1655"/>
                  </a:lnTo>
                  <a:lnTo>
                    <a:pt x="1345" y="1293"/>
                  </a:lnTo>
                  <a:lnTo>
                    <a:pt x="1655" y="1034"/>
                  </a:lnTo>
                  <a:lnTo>
                    <a:pt x="2017" y="776"/>
                  </a:lnTo>
                  <a:lnTo>
                    <a:pt x="2379" y="517"/>
                  </a:lnTo>
                  <a:lnTo>
                    <a:pt x="2793" y="310"/>
                  </a:lnTo>
                  <a:lnTo>
                    <a:pt x="3206" y="155"/>
                  </a:lnTo>
                  <a:lnTo>
                    <a:pt x="3672" y="52"/>
                  </a:lnTo>
                  <a:lnTo>
                    <a:pt x="4085" y="0"/>
                  </a:lnTo>
                  <a:lnTo>
                    <a:pt x="4551" y="0"/>
                  </a:lnTo>
                  <a:lnTo>
                    <a:pt x="4551" y="0"/>
                  </a:lnTo>
                  <a:lnTo>
                    <a:pt x="5275" y="52"/>
                  </a:lnTo>
                  <a:lnTo>
                    <a:pt x="5947" y="207"/>
                  </a:lnTo>
                  <a:lnTo>
                    <a:pt x="9980" y="1448"/>
                  </a:lnTo>
                  <a:lnTo>
                    <a:pt x="9980" y="1448"/>
                  </a:lnTo>
                  <a:lnTo>
                    <a:pt x="10394" y="1655"/>
                  </a:lnTo>
                  <a:lnTo>
                    <a:pt x="10756" y="1810"/>
                  </a:lnTo>
                  <a:lnTo>
                    <a:pt x="11118" y="2069"/>
                  </a:lnTo>
                  <a:lnTo>
                    <a:pt x="11480" y="2327"/>
                  </a:lnTo>
                  <a:lnTo>
                    <a:pt x="11790" y="2637"/>
                  </a:lnTo>
                  <a:lnTo>
                    <a:pt x="12049" y="2999"/>
                  </a:lnTo>
                  <a:lnTo>
                    <a:pt x="12307" y="3361"/>
                  </a:lnTo>
                  <a:lnTo>
                    <a:pt x="12514" y="3723"/>
                  </a:lnTo>
                  <a:lnTo>
                    <a:pt x="12514" y="3723"/>
                  </a:lnTo>
                  <a:lnTo>
                    <a:pt x="12669" y="4137"/>
                  </a:lnTo>
                  <a:lnTo>
                    <a:pt x="12773" y="4551"/>
                  </a:lnTo>
                  <a:lnTo>
                    <a:pt x="12824" y="5016"/>
                  </a:lnTo>
                  <a:lnTo>
                    <a:pt x="12824" y="5430"/>
                  </a:lnTo>
                  <a:lnTo>
                    <a:pt x="12824" y="5843"/>
                  </a:lnTo>
                  <a:lnTo>
                    <a:pt x="12773" y="6257"/>
                  </a:lnTo>
                  <a:lnTo>
                    <a:pt x="12669" y="6671"/>
                  </a:lnTo>
                  <a:lnTo>
                    <a:pt x="12514" y="7084"/>
                  </a:lnTo>
                  <a:lnTo>
                    <a:pt x="12514" y="70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82;p63">
              <a:extLst>
                <a:ext uri="{FF2B5EF4-FFF2-40B4-BE49-F238E27FC236}">
                  <a16:creationId xmlns:a16="http://schemas.microsoft.com/office/drawing/2014/main" id="{1FB15673-5CF7-8C2E-A54D-2648E07A1EAF}"/>
                </a:ext>
              </a:extLst>
            </p:cNvPr>
            <p:cNvSpPr/>
            <p:nvPr/>
          </p:nvSpPr>
          <p:spPr>
            <a:xfrm>
              <a:off x="1432625" y="2100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799;p41">
            <a:extLst>
              <a:ext uri="{FF2B5EF4-FFF2-40B4-BE49-F238E27FC236}">
                <a16:creationId xmlns:a16="http://schemas.microsoft.com/office/drawing/2014/main" id="{CEDF8DD5-77F5-5A57-B509-12F6BD19EBE1}"/>
              </a:ext>
            </a:extLst>
          </p:cNvPr>
          <p:cNvSpPr txBox="1">
            <a:spLocks/>
          </p:cNvSpPr>
          <p:nvPr/>
        </p:nvSpPr>
        <p:spPr>
          <a:xfrm>
            <a:off x="1115963" y="1635805"/>
            <a:ext cx="7143731" cy="64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l"/>
            <a:r>
              <a:rPr lang="fr-FR" sz="1800" dirty="0"/>
              <a:t>Utiliser correctement les EPI (collectif ou individuel)</a:t>
            </a:r>
          </a:p>
        </p:txBody>
      </p:sp>
      <p:grpSp>
        <p:nvGrpSpPr>
          <p:cNvPr id="27" name="Google Shape;1875;p63">
            <a:extLst>
              <a:ext uri="{FF2B5EF4-FFF2-40B4-BE49-F238E27FC236}">
                <a16:creationId xmlns:a16="http://schemas.microsoft.com/office/drawing/2014/main" id="{4D0BEB1F-E861-979F-A1BE-5CE80907052B}"/>
              </a:ext>
            </a:extLst>
          </p:cNvPr>
          <p:cNvGrpSpPr/>
          <p:nvPr/>
        </p:nvGrpSpPr>
        <p:grpSpPr>
          <a:xfrm>
            <a:off x="629511" y="2465840"/>
            <a:ext cx="313879" cy="455134"/>
            <a:chOff x="1105550" y="1907950"/>
            <a:chExt cx="350350" cy="508075"/>
          </a:xfrm>
        </p:grpSpPr>
        <p:sp>
          <p:nvSpPr>
            <p:cNvPr id="28" name="Google Shape;1876;p63">
              <a:extLst>
                <a:ext uri="{FF2B5EF4-FFF2-40B4-BE49-F238E27FC236}">
                  <a16:creationId xmlns:a16="http://schemas.microsoft.com/office/drawing/2014/main" id="{D6018ACF-CEC3-CFB3-5345-FC5ED4C1A7B8}"/>
                </a:ext>
              </a:extLst>
            </p:cNvPr>
            <p:cNvSpPr/>
            <p:nvPr/>
          </p:nvSpPr>
          <p:spPr>
            <a:xfrm>
              <a:off x="1105550" y="1907950"/>
              <a:ext cx="350350" cy="508075"/>
            </a:xfrm>
            <a:custGeom>
              <a:avLst/>
              <a:gdLst/>
              <a:ahLst/>
              <a:cxnLst/>
              <a:rect l="l" t="t" r="r" b="b"/>
              <a:pathLst>
                <a:path w="14014" h="20323" extrusionOk="0">
                  <a:moveTo>
                    <a:pt x="11066" y="7447"/>
                  </a:moveTo>
                  <a:lnTo>
                    <a:pt x="12825" y="8274"/>
                  </a:lnTo>
                  <a:lnTo>
                    <a:pt x="12514" y="8895"/>
                  </a:lnTo>
                  <a:lnTo>
                    <a:pt x="10756" y="8067"/>
                  </a:lnTo>
                  <a:lnTo>
                    <a:pt x="11066" y="7447"/>
                  </a:lnTo>
                  <a:close/>
                  <a:moveTo>
                    <a:pt x="9205" y="11480"/>
                  </a:moveTo>
                  <a:lnTo>
                    <a:pt x="10963" y="12308"/>
                  </a:lnTo>
                  <a:lnTo>
                    <a:pt x="10704" y="12928"/>
                  </a:lnTo>
                  <a:lnTo>
                    <a:pt x="8895" y="12101"/>
                  </a:lnTo>
                  <a:lnTo>
                    <a:pt x="9205" y="11480"/>
                  </a:lnTo>
                  <a:close/>
                  <a:moveTo>
                    <a:pt x="8688" y="12670"/>
                  </a:moveTo>
                  <a:lnTo>
                    <a:pt x="10446" y="13445"/>
                  </a:lnTo>
                  <a:lnTo>
                    <a:pt x="9463" y="15617"/>
                  </a:lnTo>
                  <a:lnTo>
                    <a:pt x="7705" y="14790"/>
                  </a:lnTo>
                  <a:lnTo>
                    <a:pt x="8688" y="12670"/>
                  </a:lnTo>
                  <a:close/>
                  <a:moveTo>
                    <a:pt x="5120" y="621"/>
                  </a:moveTo>
                  <a:lnTo>
                    <a:pt x="5844" y="673"/>
                  </a:lnTo>
                  <a:lnTo>
                    <a:pt x="6516" y="828"/>
                  </a:lnTo>
                  <a:lnTo>
                    <a:pt x="10549" y="2069"/>
                  </a:lnTo>
                  <a:lnTo>
                    <a:pt x="10963" y="2276"/>
                  </a:lnTo>
                  <a:lnTo>
                    <a:pt x="11325" y="2431"/>
                  </a:lnTo>
                  <a:lnTo>
                    <a:pt x="11687" y="2690"/>
                  </a:lnTo>
                  <a:lnTo>
                    <a:pt x="12049" y="2948"/>
                  </a:lnTo>
                  <a:lnTo>
                    <a:pt x="12359" y="3258"/>
                  </a:lnTo>
                  <a:lnTo>
                    <a:pt x="12618" y="3620"/>
                  </a:lnTo>
                  <a:lnTo>
                    <a:pt x="12876" y="3982"/>
                  </a:lnTo>
                  <a:lnTo>
                    <a:pt x="13083" y="4344"/>
                  </a:lnTo>
                  <a:lnTo>
                    <a:pt x="13238" y="4758"/>
                  </a:lnTo>
                  <a:lnTo>
                    <a:pt x="13342" y="5172"/>
                  </a:lnTo>
                  <a:lnTo>
                    <a:pt x="13393" y="5637"/>
                  </a:lnTo>
                  <a:lnTo>
                    <a:pt x="13393" y="6051"/>
                  </a:lnTo>
                  <a:lnTo>
                    <a:pt x="13393" y="6464"/>
                  </a:lnTo>
                  <a:lnTo>
                    <a:pt x="13342" y="6878"/>
                  </a:lnTo>
                  <a:lnTo>
                    <a:pt x="13238" y="7292"/>
                  </a:lnTo>
                  <a:lnTo>
                    <a:pt x="13083" y="7705"/>
                  </a:lnTo>
                  <a:lnTo>
                    <a:pt x="11273" y="6878"/>
                  </a:lnTo>
                  <a:lnTo>
                    <a:pt x="11428" y="6464"/>
                  </a:lnTo>
                  <a:lnTo>
                    <a:pt x="11480" y="6051"/>
                  </a:lnTo>
                  <a:lnTo>
                    <a:pt x="11428" y="5585"/>
                  </a:lnTo>
                  <a:lnTo>
                    <a:pt x="11273" y="5172"/>
                  </a:lnTo>
                  <a:lnTo>
                    <a:pt x="11066" y="4758"/>
                  </a:lnTo>
                  <a:lnTo>
                    <a:pt x="10756" y="4396"/>
                  </a:lnTo>
                  <a:lnTo>
                    <a:pt x="10342" y="4137"/>
                  </a:lnTo>
                  <a:lnTo>
                    <a:pt x="9929" y="3931"/>
                  </a:lnTo>
                  <a:lnTo>
                    <a:pt x="5947" y="2690"/>
                  </a:lnTo>
                  <a:lnTo>
                    <a:pt x="5533" y="2586"/>
                  </a:lnTo>
                  <a:lnTo>
                    <a:pt x="5120" y="2534"/>
                  </a:lnTo>
                  <a:lnTo>
                    <a:pt x="4603" y="2586"/>
                  </a:lnTo>
                  <a:lnTo>
                    <a:pt x="4137" y="2741"/>
                  </a:lnTo>
                  <a:lnTo>
                    <a:pt x="3672" y="3000"/>
                  </a:lnTo>
                  <a:lnTo>
                    <a:pt x="3310" y="3310"/>
                  </a:lnTo>
                  <a:lnTo>
                    <a:pt x="3000" y="3672"/>
                  </a:lnTo>
                  <a:lnTo>
                    <a:pt x="2741" y="4137"/>
                  </a:lnTo>
                  <a:lnTo>
                    <a:pt x="2586" y="4603"/>
                  </a:lnTo>
                  <a:lnTo>
                    <a:pt x="2534" y="5120"/>
                  </a:lnTo>
                  <a:lnTo>
                    <a:pt x="2534" y="5689"/>
                  </a:lnTo>
                  <a:lnTo>
                    <a:pt x="2534" y="5792"/>
                  </a:lnTo>
                  <a:lnTo>
                    <a:pt x="2638" y="5896"/>
                  </a:lnTo>
                  <a:lnTo>
                    <a:pt x="2741" y="5999"/>
                  </a:lnTo>
                  <a:lnTo>
                    <a:pt x="2948" y="5999"/>
                  </a:lnTo>
                  <a:lnTo>
                    <a:pt x="3051" y="5896"/>
                  </a:lnTo>
                  <a:lnTo>
                    <a:pt x="3103" y="5792"/>
                  </a:lnTo>
                  <a:lnTo>
                    <a:pt x="3155" y="5689"/>
                  </a:lnTo>
                  <a:lnTo>
                    <a:pt x="3155" y="5120"/>
                  </a:lnTo>
                  <a:lnTo>
                    <a:pt x="3155" y="4758"/>
                  </a:lnTo>
                  <a:lnTo>
                    <a:pt x="3310" y="4344"/>
                  </a:lnTo>
                  <a:lnTo>
                    <a:pt x="3465" y="4034"/>
                  </a:lnTo>
                  <a:lnTo>
                    <a:pt x="3724" y="3724"/>
                  </a:lnTo>
                  <a:lnTo>
                    <a:pt x="4034" y="3465"/>
                  </a:lnTo>
                  <a:lnTo>
                    <a:pt x="4344" y="3310"/>
                  </a:lnTo>
                  <a:lnTo>
                    <a:pt x="4758" y="3155"/>
                  </a:lnTo>
                  <a:lnTo>
                    <a:pt x="5430" y="3155"/>
                  </a:lnTo>
                  <a:lnTo>
                    <a:pt x="5740" y="3258"/>
                  </a:lnTo>
                  <a:lnTo>
                    <a:pt x="9774" y="4499"/>
                  </a:lnTo>
                  <a:lnTo>
                    <a:pt x="10084" y="4655"/>
                  </a:lnTo>
                  <a:lnTo>
                    <a:pt x="10342" y="4861"/>
                  </a:lnTo>
                  <a:lnTo>
                    <a:pt x="10549" y="5120"/>
                  </a:lnTo>
                  <a:lnTo>
                    <a:pt x="10756" y="5379"/>
                  </a:lnTo>
                  <a:lnTo>
                    <a:pt x="10860" y="5740"/>
                  </a:lnTo>
                  <a:lnTo>
                    <a:pt x="10860" y="6051"/>
                  </a:lnTo>
                  <a:lnTo>
                    <a:pt x="10860" y="6413"/>
                  </a:lnTo>
                  <a:lnTo>
                    <a:pt x="10704" y="6723"/>
                  </a:lnTo>
                  <a:lnTo>
                    <a:pt x="10187" y="7912"/>
                  </a:lnTo>
                  <a:lnTo>
                    <a:pt x="10032" y="7912"/>
                  </a:lnTo>
                  <a:lnTo>
                    <a:pt x="9825" y="8067"/>
                  </a:lnTo>
                  <a:lnTo>
                    <a:pt x="9670" y="8223"/>
                  </a:lnTo>
                  <a:lnTo>
                    <a:pt x="9153" y="9360"/>
                  </a:lnTo>
                  <a:lnTo>
                    <a:pt x="9153" y="9464"/>
                  </a:lnTo>
                  <a:lnTo>
                    <a:pt x="9153" y="9567"/>
                  </a:lnTo>
                  <a:lnTo>
                    <a:pt x="9205" y="9670"/>
                  </a:lnTo>
                  <a:lnTo>
                    <a:pt x="9308" y="9774"/>
                  </a:lnTo>
                  <a:lnTo>
                    <a:pt x="9515" y="9774"/>
                  </a:lnTo>
                  <a:lnTo>
                    <a:pt x="9619" y="9722"/>
                  </a:lnTo>
                  <a:lnTo>
                    <a:pt x="9722" y="9619"/>
                  </a:lnTo>
                  <a:lnTo>
                    <a:pt x="10187" y="8481"/>
                  </a:lnTo>
                  <a:lnTo>
                    <a:pt x="10239" y="8481"/>
                  </a:lnTo>
                  <a:lnTo>
                    <a:pt x="12566" y="9567"/>
                  </a:lnTo>
                  <a:lnTo>
                    <a:pt x="11532" y="11894"/>
                  </a:lnTo>
                  <a:lnTo>
                    <a:pt x="11480" y="11894"/>
                  </a:lnTo>
                  <a:lnTo>
                    <a:pt x="9153" y="10808"/>
                  </a:lnTo>
                  <a:lnTo>
                    <a:pt x="9153" y="10705"/>
                  </a:lnTo>
                  <a:lnTo>
                    <a:pt x="9153" y="10601"/>
                  </a:lnTo>
                  <a:lnTo>
                    <a:pt x="9101" y="10498"/>
                  </a:lnTo>
                  <a:lnTo>
                    <a:pt x="8998" y="10394"/>
                  </a:lnTo>
                  <a:lnTo>
                    <a:pt x="8791" y="10394"/>
                  </a:lnTo>
                  <a:lnTo>
                    <a:pt x="8688" y="10446"/>
                  </a:lnTo>
                  <a:lnTo>
                    <a:pt x="8584" y="10549"/>
                  </a:lnTo>
                  <a:lnTo>
                    <a:pt x="8533" y="10808"/>
                  </a:lnTo>
                  <a:lnTo>
                    <a:pt x="8584" y="11015"/>
                  </a:lnTo>
                  <a:lnTo>
                    <a:pt x="8688" y="11170"/>
                  </a:lnTo>
                  <a:lnTo>
                    <a:pt x="6413" y="16134"/>
                  </a:lnTo>
                  <a:lnTo>
                    <a:pt x="6309" y="16393"/>
                  </a:lnTo>
                  <a:lnTo>
                    <a:pt x="6154" y="16600"/>
                  </a:lnTo>
                  <a:lnTo>
                    <a:pt x="5999" y="16755"/>
                  </a:lnTo>
                  <a:lnTo>
                    <a:pt x="5792" y="16910"/>
                  </a:lnTo>
                  <a:lnTo>
                    <a:pt x="5585" y="17013"/>
                  </a:lnTo>
                  <a:lnTo>
                    <a:pt x="5327" y="17117"/>
                  </a:lnTo>
                  <a:lnTo>
                    <a:pt x="5120" y="17168"/>
                  </a:lnTo>
                  <a:lnTo>
                    <a:pt x="4861" y="17168"/>
                  </a:lnTo>
                  <a:lnTo>
                    <a:pt x="4499" y="17117"/>
                  </a:lnTo>
                  <a:lnTo>
                    <a:pt x="4189" y="17013"/>
                  </a:lnTo>
                  <a:lnTo>
                    <a:pt x="3879" y="16858"/>
                  </a:lnTo>
                  <a:lnTo>
                    <a:pt x="3620" y="16651"/>
                  </a:lnTo>
                  <a:lnTo>
                    <a:pt x="3413" y="16393"/>
                  </a:lnTo>
                  <a:lnTo>
                    <a:pt x="3258" y="16134"/>
                  </a:lnTo>
                  <a:lnTo>
                    <a:pt x="3155" y="15772"/>
                  </a:lnTo>
                  <a:lnTo>
                    <a:pt x="3155" y="15462"/>
                  </a:lnTo>
                  <a:lnTo>
                    <a:pt x="3155" y="6982"/>
                  </a:lnTo>
                  <a:lnTo>
                    <a:pt x="3103" y="6878"/>
                  </a:lnTo>
                  <a:lnTo>
                    <a:pt x="3051" y="6775"/>
                  </a:lnTo>
                  <a:lnTo>
                    <a:pt x="2948" y="6723"/>
                  </a:lnTo>
                  <a:lnTo>
                    <a:pt x="2845" y="6671"/>
                  </a:lnTo>
                  <a:lnTo>
                    <a:pt x="2741" y="6723"/>
                  </a:lnTo>
                  <a:lnTo>
                    <a:pt x="2638" y="6775"/>
                  </a:lnTo>
                  <a:lnTo>
                    <a:pt x="2534" y="6878"/>
                  </a:lnTo>
                  <a:lnTo>
                    <a:pt x="2534" y="6982"/>
                  </a:lnTo>
                  <a:lnTo>
                    <a:pt x="2534" y="15462"/>
                  </a:lnTo>
                  <a:lnTo>
                    <a:pt x="2586" y="15927"/>
                  </a:lnTo>
                  <a:lnTo>
                    <a:pt x="2741" y="16341"/>
                  </a:lnTo>
                  <a:lnTo>
                    <a:pt x="2948" y="16755"/>
                  </a:lnTo>
                  <a:lnTo>
                    <a:pt x="3207" y="17065"/>
                  </a:lnTo>
                  <a:lnTo>
                    <a:pt x="3568" y="17375"/>
                  </a:lnTo>
                  <a:lnTo>
                    <a:pt x="3930" y="17582"/>
                  </a:lnTo>
                  <a:lnTo>
                    <a:pt x="4396" y="17737"/>
                  </a:lnTo>
                  <a:lnTo>
                    <a:pt x="5171" y="17737"/>
                  </a:lnTo>
                  <a:lnTo>
                    <a:pt x="5533" y="17685"/>
                  </a:lnTo>
                  <a:lnTo>
                    <a:pt x="5792" y="17530"/>
                  </a:lnTo>
                  <a:lnTo>
                    <a:pt x="6102" y="17375"/>
                  </a:lnTo>
                  <a:lnTo>
                    <a:pt x="6361" y="17220"/>
                  </a:lnTo>
                  <a:lnTo>
                    <a:pt x="6619" y="16961"/>
                  </a:lnTo>
                  <a:lnTo>
                    <a:pt x="6775" y="16703"/>
                  </a:lnTo>
                  <a:lnTo>
                    <a:pt x="6981" y="16393"/>
                  </a:lnTo>
                  <a:lnTo>
                    <a:pt x="7447" y="15307"/>
                  </a:lnTo>
                  <a:lnTo>
                    <a:pt x="9205" y="16134"/>
                  </a:lnTo>
                  <a:lnTo>
                    <a:pt x="8739" y="17220"/>
                  </a:lnTo>
                  <a:lnTo>
                    <a:pt x="8429" y="17737"/>
                  </a:lnTo>
                  <a:lnTo>
                    <a:pt x="8067" y="18254"/>
                  </a:lnTo>
                  <a:lnTo>
                    <a:pt x="7654" y="18668"/>
                  </a:lnTo>
                  <a:lnTo>
                    <a:pt x="7136" y="19030"/>
                  </a:lnTo>
                  <a:lnTo>
                    <a:pt x="6619" y="19340"/>
                  </a:lnTo>
                  <a:lnTo>
                    <a:pt x="6051" y="19547"/>
                  </a:lnTo>
                  <a:lnTo>
                    <a:pt x="5482" y="19650"/>
                  </a:lnTo>
                  <a:lnTo>
                    <a:pt x="4861" y="19702"/>
                  </a:lnTo>
                  <a:lnTo>
                    <a:pt x="4396" y="19702"/>
                  </a:lnTo>
                  <a:lnTo>
                    <a:pt x="3982" y="19599"/>
                  </a:lnTo>
                  <a:lnTo>
                    <a:pt x="3568" y="19495"/>
                  </a:lnTo>
                  <a:lnTo>
                    <a:pt x="3207" y="19392"/>
                  </a:lnTo>
                  <a:lnTo>
                    <a:pt x="2845" y="19185"/>
                  </a:lnTo>
                  <a:lnTo>
                    <a:pt x="2483" y="18978"/>
                  </a:lnTo>
                  <a:lnTo>
                    <a:pt x="2121" y="18720"/>
                  </a:lnTo>
                  <a:lnTo>
                    <a:pt x="1862" y="18461"/>
                  </a:lnTo>
                  <a:lnTo>
                    <a:pt x="1552" y="18151"/>
                  </a:lnTo>
                  <a:lnTo>
                    <a:pt x="1293" y="17841"/>
                  </a:lnTo>
                  <a:lnTo>
                    <a:pt x="1086" y="17479"/>
                  </a:lnTo>
                  <a:lnTo>
                    <a:pt x="931" y="17117"/>
                  </a:lnTo>
                  <a:lnTo>
                    <a:pt x="776" y="16703"/>
                  </a:lnTo>
                  <a:lnTo>
                    <a:pt x="673" y="16289"/>
                  </a:lnTo>
                  <a:lnTo>
                    <a:pt x="621" y="15876"/>
                  </a:lnTo>
                  <a:lnTo>
                    <a:pt x="569" y="15462"/>
                  </a:lnTo>
                  <a:lnTo>
                    <a:pt x="569" y="5120"/>
                  </a:lnTo>
                  <a:lnTo>
                    <a:pt x="621" y="4655"/>
                  </a:lnTo>
                  <a:lnTo>
                    <a:pt x="673" y="4241"/>
                  </a:lnTo>
                  <a:lnTo>
                    <a:pt x="776" y="3776"/>
                  </a:lnTo>
                  <a:lnTo>
                    <a:pt x="931" y="3362"/>
                  </a:lnTo>
                  <a:lnTo>
                    <a:pt x="1138" y="3000"/>
                  </a:lnTo>
                  <a:lnTo>
                    <a:pt x="1345" y="2586"/>
                  </a:lnTo>
                  <a:lnTo>
                    <a:pt x="1603" y="2276"/>
                  </a:lnTo>
                  <a:lnTo>
                    <a:pt x="1914" y="1914"/>
                  </a:lnTo>
                  <a:lnTo>
                    <a:pt x="2224" y="1655"/>
                  </a:lnTo>
                  <a:lnTo>
                    <a:pt x="2586" y="1397"/>
                  </a:lnTo>
                  <a:lnTo>
                    <a:pt x="2948" y="1138"/>
                  </a:lnTo>
                  <a:lnTo>
                    <a:pt x="3362" y="931"/>
                  </a:lnTo>
                  <a:lnTo>
                    <a:pt x="3775" y="776"/>
                  </a:lnTo>
                  <a:lnTo>
                    <a:pt x="4241" y="673"/>
                  </a:lnTo>
                  <a:lnTo>
                    <a:pt x="4654" y="621"/>
                  </a:lnTo>
                  <a:close/>
                  <a:moveTo>
                    <a:pt x="5120" y="1"/>
                  </a:moveTo>
                  <a:lnTo>
                    <a:pt x="4603" y="52"/>
                  </a:lnTo>
                  <a:lnTo>
                    <a:pt x="4086" y="104"/>
                  </a:lnTo>
                  <a:lnTo>
                    <a:pt x="3620" y="208"/>
                  </a:lnTo>
                  <a:lnTo>
                    <a:pt x="3155" y="414"/>
                  </a:lnTo>
                  <a:lnTo>
                    <a:pt x="2689" y="621"/>
                  </a:lnTo>
                  <a:lnTo>
                    <a:pt x="2276" y="880"/>
                  </a:lnTo>
                  <a:lnTo>
                    <a:pt x="1862" y="1190"/>
                  </a:lnTo>
                  <a:lnTo>
                    <a:pt x="1500" y="1500"/>
                  </a:lnTo>
                  <a:lnTo>
                    <a:pt x="1190" y="1862"/>
                  </a:lnTo>
                  <a:lnTo>
                    <a:pt x="880" y="2276"/>
                  </a:lnTo>
                  <a:lnTo>
                    <a:pt x="621" y="2690"/>
                  </a:lnTo>
                  <a:lnTo>
                    <a:pt x="414" y="3155"/>
                  </a:lnTo>
                  <a:lnTo>
                    <a:pt x="207" y="3620"/>
                  </a:lnTo>
                  <a:lnTo>
                    <a:pt x="104" y="4086"/>
                  </a:lnTo>
                  <a:lnTo>
                    <a:pt x="0" y="4603"/>
                  </a:lnTo>
                  <a:lnTo>
                    <a:pt x="0" y="5120"/>
                  </a:lnTo>
                  <a:lnTo>
                    <a:pt x="0" y="15462"/>
                  </a:lnTo>
                  <a:lnTo>
                    <a:pt x="0" y="15927"/>
                  </a:lnTo>
                  <a:lnTo>
                    <a:pt x="104" y="16444"/>
                  </a:lnTo>
                  <a:lnTo>
                    <a:pt x="207" y="16910"/>
                  </a:lnTo>
                  <a:lnTo>
                    <a:pt x="362" y="17323"/>
                  </a:lnTo>
                  <a:lnTo>
                    <a:pt x="569" y="17737"/>
                  </a:lnTo>
                  <a:lnTo>
                    <a:pt x="828" y="18151"/>
                  </a:lnTo>
                  <a:lnTo>
                    <a:pt x="1086" y="18513"/>
                  </a:lnTo>
                  <a:lnTo>
                    <a:pt x="1397" y="18875"/>
                  </a:lnTo>
                  <a:lnTo>
                    <a:pt x="1759" y="19185"/>
                  </a:lnTo>
                  <a:lnTo>
                    <a:pt x="2121" y="19495"/>
                  </a:lnTo>
                  <a:lnTo>
                    <a:pt x="2534" y="19702"/>
                  </a:lnTo>
                  <a:lnTo>
                    <a:pt x="2948" y="19909"/>
                  </a:lnTo>
                  <a:lnTo>
                    <a:pt x="3413" y="20064"/>
                  </a:lnTo>
                  <a:lnTo>
                    <a:pt x="3879" y="20219"/>
                  </a:lnTo>
                  <a:lnTo>
                    <a:pt x="4344" y="20271"/>
                  </a:lnTo>
                  <a:lnTo>
                    <a:pt x="4861" y="20323"/>
                  </a:lnTo>
                  <a:lnTo>
                    <a:pt x="5533" y="20271"/>
                  </a:lnTo>
                  <a:lnTo>
                    <a:pt x="6206" y="20116"/>
                  </a:lnTo>
                  <a:lnTo>
                    <a:pt x="6878" y="19857"/>
                  </a:lnTo>
                  <a:lnTo>
                    <a:pt x="7498" y="19547"/>
                  </a:lnTo>
                  <a:lnTo>
                    <a:pt x="8016" y="19133"/>
                  </a:lnTo>
                  <a:lnTo>
                    <a:pt x="8533" y="18616"/>
                  </a:lnTo>
                  <a:lnTo>
                    <a:pt x="8946" y="18099"/>
                  </a:lnTo>
                  <a:lnTo>
                    <a:pt x="9257" y="17479"/>
                  </a:lnTo>
                  <a:lnTo>
                    <a:pt x="11532" y="12514"/>
                  </a:lnTo>
                  <a:lnTo>
                    <a:pt x="11739" y="12463"/>
                  </a:lnTo>
                  <a:lnTo>
                    <a:pt x="11946" y="12308"/>
                  </a:lnTo>
                  <a:lnTo>
                    <a:pt x="12049" y="12152"/>
                  </a:lnTo>
                  <a:lnTo>
                    <a:pt x="13135" y="9826"/>
                  </a:lnTo>
                  <a:lnTo>
                    <a:pt x="13187" y="9567"/>
                  </a:lnTo>
                  <a:lnTo>
                    <a:pt x="13135" y="9360"/>
                  </a:lnTo>
                  <a:lnTo>
                    <a:pt x="13031" y="9205"/>
                  </a:lnTo>
                  <a:lnTo>
                    <a:pt x="13600" y="8016"/>
                  </a:lnTo>
                  <a:lnTo>
                    <a:pt x="13755" y="7550"/>
                  </a:lnTo>
                  <a:lnTo>
                    <a:pt x="13910" y="7085"/>
                  </a:lnTo>
                  <a:lnTo>
                    <a:pt x="13962" y="6568"/>
                  </a:lnTo>
                  <a:lnTo>
                    <a:pt x="14014" y="6102"/>
                  </a:lnTo>
                  <a:lnTo>
                    <a:pt x="13962" y="5585"/>
                  </a:lnTo>
                  <a:lnTo>
                    <a:pt x="13910" y="5068"/>
                  </a:lnTo>
                  <a:lnTo>
                    <a:pt x="13807" y="4603"/>
                  </a:lnTo>
                  <a:lnTo>
                    <a:pt x="13600" y="4137"/>
                  </a:lnTo>
                  <a:lnTo>
                    <a:pt x="13393" y="3672"/>
                  </a:lnTo>
                  <a:lnTo>
                    <a:pt x="13083" y="3258"/>
                  </a:lnTo>
                  <a:lnTo>
                    <a:pt x="12773" y="2845"/>
                  </a:lnTo>
                  <a:lnTo>
                    <a:pt x="12411" y="2534"/>
                  </a:lnTo>
                  <a:lnTo>
                    <a:pt x="12049" y="2224"/>
                  </a:lnTo>
                  <a:lnTo>
                    <a:pt x="11635" y="1914"/>
                  </a:lnTo>
                  <a:lnTo>
                    <a:pt x="11170" y="1707"/>
                  </a:lnTo>
                  <a:lnTo>
                    <a:pt x="10704" y="1552"/>
                  </a:lnTo>
                  <a:lnTo>
                    <a:pt x="6723" y="259"/>
                  </a:lnTo>
                  <a:lnTo>
                    <a:pt x="5947" y="52"/>
                  </a:lnTo>
                  <a:lnTo>
                    <a:pt x="5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77;p63">
              <a:extLst>
                <a:ext uri="{FF2B5EF4-FFF2-40B4-BE49-F238E27FC236}">
                  <a16:creationId xmlns:a16="http://schemas.microsoft.com/office/drawing/2014/main" id="{A286065A-F2A3-350C-FC0D-E365E04B2177}"/>
                </a:ext>
              </a:extLst>
            </p:cNvPr>
            <p:cNvSpPr/>
            <p:nvPr/>
          </p:nvSpPr>
          <p:spPr>
            <a:xfrm>
              <a:off x="1105550" y="1907950"/>
              <a:ext cx="350350" cy="508075"/>
            </a:xfrm>
            <a:custGeom>
              <a:avLst/>
              <a:gdLst/>
              <a:ahLst/>
              <a:cxnLst/>
              <a:rect l="l" t="t" r="r" b="b"/>
              <a:pathLst>
                <a:path w="14014" h="20323" fill="none" extrusionOk="0">
                  <a:moveTo>
                    <a:pt x="13600" y="4137"/>
                  </a:moveTo>
                  <a:lnTo>
                    <a:pt x="13600" y="4137"/>
                  </a:lnTo>
                  <a:lnTo>
                    <a:pt x="13393" y="3672"/>
                  </a:lnTo>
                  <a:lnTo>
                    <a:pt x="13083" y="3258"/>
                  </a:lnTo>
                  <a:lnTo>
                    <a:pt x="12773" y="2845"/>
                  </a:lnTo>
                  <a:lnTo>
                    <a:pt x="12411" y="2534"/>
                  </a:lnTo>
                  <a:lnTo>
                    <a:pt x="12049" y="2224"/>
                  </a:lnTo>
                  <a:lnTo>
                    <a:pt x="11635" y="1914"/>
                  </a:lnTo>
                  <a:lnTo>
                    <a:pt x="11170" y="1707"/>
                  </a:lnTo>
                  <a:lnTo>
                    <a:pt x="10704" y="1552"/>
                  </a:lnTo>
                  <a:lnTo>
                    <a:pt x="6723" y="259"/>
                  </a:lnTo>
                  <a:lnTo>
                    <a:pt x="6723" y="259"/>
                  </a:lnTo>
                  <a:lnTo>
                    <a:pt x="5947" y="52"/>
                  </a:lnTo>
                  <a:lnTo>
                    <a:pt x="5120" y="1"/>
                  </a:lnTo>
                  <a:lnTo>
                    <a:pt x="5120" y="1"/>
                  </a:lnTo>
                  <a:lnTo>
                    <a:pt x="4603" y="52"/>
                  </a:lnTo>
                  <a:lnTo>
                    <a:pt x="4086" y="104"/>
                  </a:lnTo>
                  <a:lnTo>
                    <a:pt x="3620" y="208"/>
                  </a:lnTo>
                  <a:lnTo>
                    <a:pt x="3155" y="414"/>
                  </a:lnTo>
                  <a:lnTo>
                    <a:pt x="2689" y="621"/>
                  </a:lnTo>
                  <a:lnTo>
                    <a:pt x="2276" y="880"/>
                  </a:lnTo>
                  <a:lnTo>
                    <a:pt x="1862" y="1190"/>
                  </a:lnTo>
                  <a:lnTo>
                    <a:pt x="1500" y="1500"/>
                  </a:lnTo>
                  <a:lnTo>
                    <a:pt x="1190" y="1862"/>
                  </a:lnTo>
                  <a:lnTo>
                    <a:pt x="880" y="2276"/>
                  </a:lnTo>
                  <a:lnTo>
                    <a:pt x="621" y="2690"/>
                  </a:lnTo>
                  <a:lnTo>
                    <a:pt x="414" y="3155"/>
                  </a:lnTo>
                  <a:lnTo>
                    <a:pt x="207" y="3620"/>
                  </a:lnTo>
                  <a:lnTo>
                    <a:pt x="104" y="4086"/>
                  </a:lnTo>
                  <a:lnTo>
                    <a:pt x="0" y="4603"/>
                  </a:lnTo>
                  <a:lnTo>
                    <a:pt x="0" y="5120"/>
                  </a:lnTo>
                  <a:lnTo>
                    <a:pt x="0" y="15462"/>
                  </a:lnTo>
                  <a:lnTo>
                    <a:pt x="0" y="15462"/>
                  </a:lnTo>
                  <a:lnTo>
                    <a:pt x="0" y="15927"/>
                  </a:lnTo>
                  <a:lnTo>
                    <a:pt x="104" y="16444"/>
                  </a:lnTo>
                  <a:lnTo>
                    <a:pt x="207" y="16910"/>
                  </a:lnTo>
                  <a:lnTo>
                    <a:pt x="362" y="17323"/>
                  </a:lnTo>
                  <a:lnTo>
                    <a:pt x="569" y="17737"/>
                  </a:lnTo>
                  <a:lnTo>
                    <a:pt x="828" y="18151"/>
                  </a:lnTo>
                  <a:lnTo>
                    <a:pt x="1086" y="18513"/>
                  </a:lnTo>
                  <a:lnTo>
                    <a:pt x="1397" y="18875"/>
                  </a:lnTo>
                  <a:lnTo>
                    <a:pt x="1759" y="19185"/>
                  </a:lnTo>
                  <a:lnTo>
                    <a:pt x="2121" y="19495"/>
                  </a:lnTo>
                  <a:lnTo>
                    <a:pt x="2534" y="19702"/>
                  </a:lnTo>
                  <a:lnTo>
                    <a:pt x="2948" y="19909"/>
                  </a:lnTo>
                  <a:lnTo>
                    <a:pt x="3413" y="20064"/>
                  </a:lnTo>
                  <a:lnTo>
                    <a:pt x="3879" y="20219"/>
                  </a:lnTo>
                  <a:lnTo>
                    <a:pt x="4344" y="20271"/>
                  </a:lnTo>
                  <a:lnTo>
                    <a:pt x="4861" y="20323"/>
                  </a:lnTo>
                  <a:lnTo>
                    <a:pt x="4861" y="20323"/>
                  </a:lnTo>
                  <a:lnTo>
                    <a:pt x="5533" y="20271"/>
                  </a:lnTo>
                  <a:lnTo>
                    <a:pt x="6206" y="20116"/>
                  </a:lnTo>
                  <a:lnTo>
                    <a:pt x="6878" y="19857"/>
                  </a:lnTo>
                  <a:lnTo>
                    <a:pt x="7498" y="19547"/>
                  </a:lnTo>
                  <a:lnTo>
                    <a:pt x="8016" y="19133"/>
                  </a:lnTo>
                  <a:lnTo>
                    <a:pt x="8533" y="18616"/>
                  </a:lnTo>
                  <a:lnTo>
                    <a:pt x="8946" y="18099"/>
                  </a:lnTo>
                  <a:lnTo>
                    <a:pt x="9257" y="17479"/>
                  </a:lnTo>
                  <a:lnTo>
                    <a:pt x="11532" y="12514"/>
                  </a:lnTo>
                  <a:lnTo>
                    <a:pt x="11532" y="12514"/>
                  </a:lnTo>
                  <a:lnTo>
                    <a:pt x="11739" y="12463"/>
                  </a:lnTo>
                  <a:lnTo>
                    <a:pt x="11739" y="12463"/>
                  </a:lnTo>
                  <a:lnTo>
                    <a:pt x="11946" y="12308"/>
                  </a:lnTo>
                  <a:lnTo>
                    <a:pt x="12049" y="12152"/>
                  </a:lnTo>
                  <a:lnTo>
                    <a:pt x="13135" y="9826"/>
                  </a:lnTo>
                  <a:lnTo>
                    <a:pt x="13135" y="9826"/>
                  </a:lnTo>
                  <a:lnTo>
                    <a:pt x="13187" y="9567"/>
                  </a:lnTo>
                  <a:lnTo>
                    <a:pt x="13135" y="9360"/>
                  </a:lnTo>
                  <a:lnTo>
                    <a:pt x="13135" y="9360"/>
                  </a:lnTo>
                  <a:lnTo>
                    <a:pt x="13031" y="9205"/>
                  </a:lnTo>
                  <a:lnTo>
                    <a:pt x="13600" y="8016"/>
                  </a:lnTo>
                  <a:lnTo>
                    <a:pt x="13600" y="8016"/>
                  </a:lnTo>
                  <a:lnTo>
                    <a:pt x="13755" y="7550"/>
                  </a:lnTo>
                  <a:lnTo>
                    <a:pt x="13910" y="7085"/>
                  </a:lnTo>
                  <a:lnTo>
                    <a:pt x="13962" y="6568"/>
                  </a:lnTo>
                  <a:lnTo>
                    <a:pt x="14014" y="6102"/>
                  </a:lnTo>
                  <a:lnTo>
                    <a:pt x="13962" y="5585"/>
                  </a:lnTo>
                  <a:lnTo>
                    <a:pt x="13910" y="5068"/>
                  </a:lnTo>
                  <a:lnTo>
                    <a:pt x="13807" y="4603"/>
                  </a:lnTo>
                  <a:lnTo>
                    <a:pt x="13600" y="4137"/>
                  </a:lnTo>
                  <a:lnTo>
                    <a:pt x="13600" y="4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78;p63">
              <a:extLst>
                <a:ext uri="{FF2B5EF4-FFF2-40B4-BE49-F238E27FC236}">
                  <a16:creationId xmlns:a16="http://schemas.microsoft.com/office/drawing/2014/main" id="{A06BB658-E0F8-2990-DEB0-F725568B17E8}"/>
                </a:ext>
              </a:extLst>
            </p:cNvPr>
            <p:cNvSpPr/>
            <p:nvPr/>
          </p:nvSpPr>
          <p:spPr>
            <a:xfrm>
              <a:off x="1327900" y="2194950"/>
              <a:ext cx="51750" cy="36225"/>
            </a:xfrm>
            <a:custGeom>
              <a:avLst/>
              <a:gdLst/>
              <a:ahLst/>
              <a:cxnLst/>
              <a:rect l="l" t="t" r="r" b="b"/>
              <a:pathLst>
                <a:path w="2070" h="1449" fill="none" extrusionOk="0">
                  <a:moveTo>
                    <a:pt x="2069" y="828"/>
                  </a:moveTo>
                  <a:lnTo>
                    <a:pt x="1810" y="1448"/>
                  </a:lnTo>
                  <a:lnTo>
                    <a:pt x="1" y="621"/>
                  </a:lnTo>
                  <a:lnTo>
                    <a:pt x="311" y="0"/>
                  </a:lnTo>
                  <a:lnTo>
                    <a:pt x="2069" y="82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79;p63">
              <a:extLst>
                <a:ext uri="{FF2B5EF4-FFF2-40B4-BE49-F238E27FC236}">
                  <a16:creationId xmlns:a16="http://schemas.microsoft.com/office/drawing/2014/main" id="{43615A2B-E0BA-FA72-8424-E6D15BCAC2B5}"/>
                </a:ext>
              </a:extLst>
            </p:cNvPr>
            <p:cNvSpPr/>
            <p:nvPr/>
          </p:nvSpPr>
          <p:spPr>
            <a:xfrm>
              <a:off x="1298175" y="2224675"/>
              <a:ext cx="68525" cy="73725"/>
            </a:xfrm>
            <a:custGeom>
              <a:avLst/>
              <a:gdLst/>
              <a:ahLst/>
              <a:cxnLst/>
              <a:rect l="l" t="t" r="r" b="b"/>
              <a:pathLst>
                <a:path w="2741" h="2949" fill="none" extrusionOk="0">
                  <a:moveTo>
                    <a:pt x="983" y="1"/>
                  </a:moveTo>
                  <a:lnTo>
                    <a:pt x="2741" y="776"/>
                  </a:lnTo>
                  <a:lnTo>
                    <a:pt x="1758" y="2948"/>
                  </a:lnTo>
                  <a:lnTo>
                    <a:pt x="0" y="2121"/>
                  </a:lnTo>
                  <a:lnTo>
                    <a:pt x="983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80;p63">
              <a:extLst>
                <a:ext uri="{FF2B5EF4-FFF2-40B4-BE49-F238E27FC236}">
                  <a16:creationId xmlns:a16="http://schemas.microsoft.com/office/drawing/2014/main" id="{D60FC343-B775-9FF8-38A4-A7F98449362C}"/>
                </a:ext>
              </a:extLst>
            </p:cNvPr>
            <p:cNvSpPr/>
            <p:nvPr/>
          </p:nvSpPr>
          <p:spPr>
            <a:xfrm>
              <a:off x="1374450" y="2094100"/>
              <a:ext cx="51725" cy="36225"/>
            </a:xfrm>
            <a:custGeom>
              <a:avLst/>
              <a:gdLst/>
              <a:ahLst/>
              <a:cxnLst/>
              <a:rect l="l" t="t" r="r" b="b"/>
              <a:pathLst>
                <a:path w="2069" h="1449" fill="none" extrusionOk="0">
                  <a:moveTo>
                    <a:pt x="0" y="621"/>
                  </a:moveTo>
                  <a:lnTo>
                    <a:pt x="310" y="1"/>
                  </a:lnTo>
                  <a:lnTo>
                    <a:pt x="2069" y="828"/>
                  </a:lnTo>
                  <a:lnTo>
                    <a:pt x="1758" y="1449"/>
                  </a:lnTo>
                  <a:lnTo>
                    <a:pt x="0" y="62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81;p63">
              <a:extLst>
                <a:ext uri="{FF2B5EF4-FFF2-40B4-BE49-F238E27FC236}">
                  <a16:creationId xmlns:a16="http://schemas.microsoft.com/office/drawing/2014/main" id="{7BFB339E-F695-A61F-169E-AFCB1EE0118B}"/>
                </a:ext>
              </a:extLst>
            </p:cNvPr>
            <p:cNvSpPr/>
            <p:nvPr/>
          </p:nvSpPr>
          <p:spPr>
            <a:xfrm>
              <a:off x="1119775" y="1923475"/>
              <a:ext cx="320625" cy="477050"/>
            </a:xfrm>
            <a:custGeom>
              <a:avLst/>
              <a:gdLst/>
              <a:ahLst/>
              <a:cxnLst/>
              <a:rect l="l" t="t" r="r" b="b"/>
              <a:pathLst>
                <a:path w="12825" h="19082" fill="none" extrusionOk="0">
                  <a:moveTo>
                    <a:pt x="12514" y="7084"/>
                  </a:moveTo>
                  <a:lnTo>
                    <a:pt x="10704" y="6257"/>
                  </a:lnTo>
                  <a:lnTo>
                    <a:pt x="10704" y="6257"/>
                  </a:lnTo>
                  <a:lnTo>
                    <a:pt x="10859" y="5843"/>
                  </a:lnTo>
                  <a:lnTo>
                    <a:pt x="10911" y="5430"/>
                  </a:lnTo>
                  <a:lnTo>
                    <a:pt x="10859" y="4964"/>
                  </a:lnTo>
                  <a:lnTo>
                    <a:pt x="10704" y="4551"/>
                  </a:lnTo>
                  <a:lnTo>
                    <a:pt x="10704" y="4551"/>
                  </a:lnTo>
                  <a:lnTo>
                    <a:pt x="10497" y="4137"/>
                  </a:lnTo>
                  <a:lnTo>
                    <a:pt x="10187" y="3775"/>
                  </a:lnTo>
                  <a:lnTo>
                    <a:pt x="9773" y="3516"/>
                  </a:lnTo>
                  <a:lnTo>
                    <a:pt x="9360" y="3310"/>
                  </a:lnTo>
                  <a:lnTo>
                    <a:pt x="5378" y="2069"/>
                  </a:lnTo>
                  <a:lnTo>
                    <a:pt x="5378" y="2069"/>
                  </a:lnTo>
                  <a:lnTo>
                    <a:pt x="4964" y="1965"/>
                  </a:lnTo>
                  <a:lnTo>
                    <a:pt x="4551" y="1913"/>
                  </a:lnTo>
                  <a:lnTo>
                    <a:pt x="4551" y="1913"/>
                  </a:lnTo>
                  <a:lnTo>
                    <a:pt x="4034" y="1965"/>
                  </a:lnTo>
                  <a:lnTo>
                    <a:pt x="3568" y="2120"/>
                  </a:lnTo>
                  <a:lnTo>
                    <a:pt x="3103" y="2379"/>
                  </a:lnTo>
                  <a:lnTo>
                    <a:pt x="2741" y="2689"/>
                  </a:lnTo>
                  <a:lnTo>
                    <a:pt x="2431" y="3051"/>
                  </a:lnTo>
                  <a:lnTo>
                    <a:pt x="2172" y="3516"/>
                  </a:lnTo>
                  <a:lnTo>
                    <a:pt x="2017" y="3982"/>
                  </a:lnTo>
                  <a:lnTo>
                    <a:pt x="1965" y="4499"/>
                  </a:lnTo>
                  <a:lnTo>
                    <a:pt x="1965" y="5068"/>
                  </a:lnTo>
                  <a:lnTo>
                    <a:pt x="1965" y="5068"/>
                  </a:lnTo>
                  <a:lnTo>
                    <a:pt x="1965" y="5171"/>
                  </a:lnTo>
                  <a:lnTo>
                    <a:pt x="2069" y="5275"/>
                  </a:lnTo>
                  <a:lnTo>
                    <a:pt x="2172" y="5378"/>
                  </a:lnTo>
                  <a:lnTo>
                    <a:pt x="2276" y="5378"/>
                  </a:lnTo>
                  <a:lnTo>
                    <a:pt x="2276" y="5378"/>
                  </a:lnTo>
                  <a:lnTo>
                    <a:pt x="2379" y="5378"/>
                  </a:lnTo>
                  <a:lnTo>
                    <a:pt x="2482" y="5275"/>
                  </a:lnTo>
                  <a:lnTo>
                    <a:pt x="2534" y="5171"/>
                  </a:lnTo>
                  <a:lnTo>
                    <a:pt x="2586" y="5068"/>
                  </a:lnTo>
                  <a:lnTo>
                    <a:pt x="2586" y="4499"/>
                  </a:lnTo>
                  <a:lnTo>
                    <a:pt x="2586" y="4499"/>
                  </a:lnTo>
                  <a:lnTo>
                    <a:pt x="2586" y="4137"/>
                  </a:lnTo>
                  <a:lnTo>
                    <a:pt x="2741" y="3723"/>
                  </a:lnTo>
                  <a:lnTo>
                    <a:pt x="2896" y="3413"/>
                  </a:lnTo>
                  <a:lnTo>
                    <a:pt x="3155" y="3103"/>
                  </a:lnTo>
                  <a:lnTo>
                    <a:pt x="3465" y="2844"/>
                  </a:lnTo>
                  <a:lnTo>
                    <a:pt x="3775" y="2689"/>
                  </a:lnTo>
                  <a:lnTo>
                    <a:pt x="4189" y="2534"/>
                  </a:lnTo>
                  <a:lnTo>
                    <a:pt x="4551" y="2534"/>
                  </a:lnTo>
                  <a:lnTo>
                    <a:pt x="4551" y="2534"/>
                  </a:lnTo>
                  <a:lnTo>
                    <a:pt x="4861" y="2534"/>
                  </a:lnTo>
                  <a:lnTo>
                    <a:pt x="5171" y="2637"/>
                  </a:lnTo>
                  <a:lnTo>
                    <a:pt x="9205" y="3878"/>
                  </a:lnTo>
                  <a:lnTo>
                    <a:pt x="9205" y="3878"/>
                  </a:lnTo>
                  <a:lnTo>
                    <a:pt x="9515" y="4034"/>
                  </a:lnTo>
                  <a:lnTo>
                    <a:pt x="9773" y="4240"/>
                  </a:lnTo>
                  <a:lnTo>
                    <a:pt x="9980" y="4499"/>
                  </a:lnTo>
                  <a:lnTo>
                    <a:pt x="10187" y="4758"/>
                  </a:lnTo>
                  <a:lnTo>
                    <a:pt x="10187" y="4758"/>
                  </a:lnTo>
                  <a:lnTo>
                    <a:pt x="10291" y="5119"/>
                  </a:lnTo>
                  <a:lnTo>
                    <a:pt x="10291" y="5430"/>
                  </a:lnTo>
                  <a:lnTo>
                    <a:pt x="10291" y="5792"/>
                  </a:lnTo>
                  <a:lnTo>
                    <a:pt x="10135" y="6102"/>
                  </a:lnTo>
                  <a:lnTo>
                    <a:pt x="9618" y="7291"/>
                  </a:lnTo>
                  <a:lnTo>
                    <a:pt x="9618" y="7291"/>
                  </a:lnTo>
                  <a:lnTo>
                    <a:pt x="9463" y="7291"/>
                  </a:lnTo>
                  <a:lnTo>
                    <a:pt x="9463" y="7291"/>
                  </a:lnTo>
                  <a:lnTo>
                    <a:pt x="9256" y="7446"/>
                  </a:lnTo>
                  <a:lnTo>
                    <a:pt x="9101" y="7602"/>
                  </a:lnTo>
                  <a:lnTo>
                    <a:pt x="8584" y="8739"/>
                  </a:lnTo>
                  <a:lnTo>
                    <a:pt x="8584" y="8739"/>
                  </a:lnTo>
                  <a:lnTo>
                    <a:pt x="8584" y="8843"/>
                  </a:lnTo>
                  <a:lnTo>
                    <a:pt x="8584" y="8946"/>
                  </a:lnTo>
                  <a:lnTo>
                    <a:pt x="8636" y="9049"/>
                  </a:lnTo>
                  <a:lnTo>
                    <a:pt x="8739" y="9153"/>
                  </a:lnTo>
                  <a:lnTo>
                    <a:pt x="8739" y="9153"/>
                  </a:lnTo>
                  <a:lnTo>
                    <a:pt x="8843" y="9153"/>
                  </a:lnTo>
                  <a:lnTo>
                    <a:pt x="8946" y="9153"/>
                  </a:lnTo>
                  <a:lnTo>
                    <a:pt x="9050" y="9101"/>
                  </a:lnTo>
                  <a:lnTo>
                    <a:pt x="9153" y="8998"/>
                  </a:lnTo>
                  <a:lnTo>
                    <a:pt x="9618" y="7860"/>
                  </a:lnTo>
                  <a:lnTo>
                    <a:pt x="9618" y="7860"/>
                  </a:lnTo>
                  <a:lnTo>
                    <a:pt x="9670" y="7860"/>
                  </a:lnTo>
                  <a:lnTo>
                    <a:pt x="9670" y="7860"/>
                  </a:lnTo>
                  <a:lnTo>
                    <a:pt x="9670" y="7860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11" y="11273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084"/>
                  </a:lnTo>
                  <a:lnTo>
                    <a:pt x="8584" y="9980"/>
                  </a:lnTo>
                  <a:lnTo>
                    <a:pt x="8532" y="9877"/>
                  </a:lnTo>
                  <a:lnTo>
                    <a:pt x="8429" y="9773"/>
                  </a:lnTo>
                  <a:lnTo>
                    <a:pt x="8429" y="9773"/>
                  </a:lnTo>
                  <a:lnTo>
                    <a:pt x="8326" y="9773"/>
                  </a:lnTo>
                  <a:lnTo>
                    <a:pt x="8222" y="9773"/>
                  </a:lnTo>
                  <a:lnTo>
                    <a:pt x="8119" y="9825"/>
                  </a:lnTo>
                  <a:lnTo>
                    <a:pt x="8015" y="9928"/>
                  </a:lnTo>
                  <a:lnTo>
                    <a:pt x="8015" y="9928"/>
                  </a:lnTo>
                  <a:lnTo>
                    <a:pt x="7964" y="10187"/>
                  </a:lnTo>
                  <a:lnTo>
                    <a:pt x="8015" y="10394"/>
                  </a:lnTo>
                  <a:lnTo>
                    <a:pt x="8015" y="10394"/>
                  </a:lnTo>
                  <a:lnTo>
                    <a:pt x="8119" y="10549"/>
                  </a:lnTo>
                  <a:lnTo>
                    <a:pt x="5844" y="15513"/>
                  </a:lnTo>
                  <a:lnTo>
                    <a:pt x="5844" y="15513"/>
                  </a:lnTo>
                  <a:lnTo>
                    <a:pt x="5740" y="15772"/>
                  </a:lnTo>
                  <a:lnTo>
                    <a:pt x="5585" y="15979"/>
                  </a:lnTo>
                  <a:lnTo>
                    <a:pt x="5430" y="16134"/>
                  </a:lnTo>
                  <a:lnTo>
                    <a:pt x="5223" y="16289"/>
                  </a:lnTo>
                  <a:lnTo>
                    <a:pt x="5016" y="16392"/>
                  </a:lnTo>
                  <a:lnTo>
                    <a:pt x="4758" y="16496"/>
                  </a:lnTo>
                  <a:lnTo>
                    <a:pt x="4551" y="16547"/>
                  </a:lnTo>
                  <a:lnTo>
                    <a:pt x="4292" y="16547"/>
                  </a:lnTo>
                  <a:lnTo>
                    <a:pt x="4292" y="16547"/>
                  </a:lnTo>
                  <a:lnTo>
                    <a:pt x="3930" y="16496"/>
                  </a:lnTo>
                  <a:lnTo>
                    <a:pt x="3620" y="16392"/>
                  </a:lnTo>
                  <a:lnTo>
                    <a:pt x="3310" y="16237"/>
                  </a:lnTo>
                  <a:lnTo>
                    <a:pt x="3051" y="16030"/>
                  </a:lnTo>
                  <a:lnTo>
                    <a:pt x="2844" y="15772"/>
                  </a:lnTo>
                  <a:lnTo>
                    <a:pt x="2689" y="15513"/>
                  </a:lnTo>
                  <a:lnTo>
                    <a:pt x="2586" y="15151"/>
                  </a:lnTo>
                  <a:lnTo>
                    <a:pt x="2586" y="14841"/>
                  </a:lnTo>
                  <a:lnTo>
                    <a:pt x="2586" y="6361"/>
                  </a:lnTo>
                  <a:lnTo>
                    <a:pt x="2586" y="6361"/>
                  </a:lnTo>
                  <a:lnTo>
                    <a:pt x="2534" y="6257"/>
                  </a:lnTo>
                  <a:lnTo>
                    <a:pt x="2482" y="6154"/>
                  </a:lnTo>
                  <a:lnTo>
                    <a:pt x="2379" y="6102"/>
                  </a:lnTo>
                  <a:lnTo>
                    <a:pt x="2276" y="6050"/>
                  </a:lnTo>
                  <a:lnTo>
                    <a:pt x="2276" y="6050"/>
                  </a:lnTo>
                  <a:lnTo>
                    <a:pt x="2172" y="6102"/>
                  </a:lnTo>
                  <a:lnTo>
                    <a:pt x="2069" y="6154"/>
                  </a:lnTo>
                  <a:lnTo>
                    <a:pt x="1965" y="6257"/>
                  </a:lnTo>
                  <a:lnTo>
                    <a:pt x="1965" y="6361"/>
                  </a:lnTo>
                  <a:lnTo>
                    <a:pt x="1965" y="14841"/>
                  </a:lnTo>
                  <a:lnTo>
                    <a:pt x="1965" y="14841"/>
                  </a:lnTo>
                  <a:lnTo>
                    <a:pt x="2017" y="15306"/>
                  </a:lnTo>
                  <a:lnTo>
                    <a:pt x="2172" y="15720"/>
                  </a:lnTo>
                  <a:lnTo>
                    <a:pt x="2379" y="16134"/>
                  </a:lnTo>
                  <a:lnTo>
                    <a:pt x="2638" y="16444"/>
                  </a:lnTo>
                  <a:lnTo>
                    <a:pt x="2999" y="16754"/>
                  </a:lnTo>
                  <a:lnTo>
                    <a:pt x="3361" y="16961"/>
                  </a:lnTo>
                  <a:lnTo>
                    <a:pt x="3827" y="17116"/>
                  </a:lnTo>
                  <a:lnTo>
                    <a:pt x="4292" y="17116"/>
                  </a:lnTo>
                  <a:lnTo>
                    <a:pt x="4292" y="17116"/>
                  </a:lnTo>
                  <a:lnTo>
                    <a:pt x="4602" y="17116"/>
                  </a:lnTo>
                  <a:lnTo>
                    <a:pt x="4964" y="17064"/>
                  </a:lnTo>
                  <a:lnTo>
                    <a:pt x="5223" y="16909"/>
                  </a:lnTo>
                  <a:lnTo>
                    <a:pt x="5533" y="16754"/>
                  </a:lnTo>
                  <a:lnTo>
                    <a:pt x="5792" y="16599"/>
                  </a:lnTo>
                  <a:lnTo>
                    <a:pt x="6050" y="16340"/>
                  </a:lnTo>
                  <a:lnTo>
                    <a:pt x="6206" y="16082"/>
                  </a:lnTo>
                  <a:lnTo>
                    <a:pt x="6412" y="15772"/>
                  </a:lnTo>
                  <a:lnTo>
                    <a:pt x="6878" y="14686"/>
                  </a:lnTo>
                  <a:lnTo>
                    <a:pt x="8636" y="15513"/>
                  </a:lnTo>
                  <a:lnTo>
                    <a:pt x="8170" y="16599"/>
                  </a:lnTo>
                  <a:lnTo>
                    <a:pt x="8170" y="16599"/>
                  </a:lnTo>
                  <a:lnTo>
                    <a:pt x="7860" y="17116"/>
                  </a:lnTo>
                  <a:lnTo>
                    <a:pt x="7498" y="17633"/>
                  </a:lnTo>
                  <a:lnTo>
                    <a:pt x="7085" y="18047"/>
                  </a:lnTo>
                  <a:lnTo>
                    <a:pt x="6567" y="18409"/>
                  </a:lnTo>
                  <a:lnTo>
                    <a:pt x="6050" y="18719"/>
                  </a:lnTo>
                  <a:lnTo>
                    <a:pt x="5482" y="18926"/>
                  </a:lnTo>
                  <a:lnTo>
                    <a:pt x="4913" y="19029"/>
                  </a:lnTo>
                  <a:lnTo>
                    <a:pt x="4292" y="19081"/>
                  </a:lnTo>
                  <a:lnTo>
                    <a:pt x="4292" y="19081"/>
                  </a:lnTo>
                  <a:lnTo>
                    <a:pt x="3827" y="19081"/>
                  </a:lnTo>
                  <a:lnTo>
                    <a:pt x="3413" y="18978"/>
                  </a:lnTo>
                  <a:lnTo>
                    <a:pt x="2999" y="18874"/>
                  </a:lnTo>
                  <a:lnTo>
                    <a:pt x="2638" y="18771"/>
                  </a:lnTo>
                  <a:lnTo>
                    <a:pt x="2276" y="18564"/>
                  </a:lnTo>
                  <a:lnTo>
                    <a:pt x="1914" y="18357"/>
                  </a:lnTo>
                  <a:lnTo>
                    <a:pt x="1552" y="18099"/>
                  </a:lnTo>
                  <a:lnTo>
                    <a:pt x="1293" y="17840"/>
                  </a:lnTo>
                  <a:lnTo>
                    <a:pt x="983" y="17530"/>
                  </a:lnTo>
                  <a:lnTo>
                    <a:pt x="724" y="17220"/>
                  </a:lnTo>
                  <a:lnTo>
                    <a:pt x="517" y="16858"/>
                  </a:lnTo>
                  <a:lnTo>
                    <a:pt x="362" y="16496"/>
                  </a:lnTo>
                  <a:lnTo>
                    <a:pt x="207" y="16082"/>
                  </a:lnTo>
                  <a:lnTo>
                    <a:pt x="104" y="15668"/>
                  </a:lnTo>
                  <a:lnTo>
                    <a:pt x="52" y="15255"/>
                  </a:lnTo>
                  <a:lnTo>
                    <a:pt x="0" y="14841"/>
                  </a:lnTo>
                  <a:lnTo>
                    <a:pt x="0" y="4499"/>
                  </a:lnTo>
                  <a:lnTo>
                    <a:pt x="0" y="4499"/>
                  </a:lnTo>
                  <a:lnTo>
                    <a:pt x="52" y="4034"/>
                  </a:lnTo>
                  <a:lnTo>
                    <a:pt x="104" y="3620"/>
                  </a:lnTo>
                  <a:lnTo>
                    <a:pt x="207" y="3155"/>
                  </a:lnTo>
                  <a:lnTo>
                    <a:pt x="362" y="2741"/>
                  </a:lnTo>
                  <a:lnTo>
                    <a:pt x="569" y="2379"/>
                  </a:lnTo>
                  <a:lnTo>
                    <a:pt x="776" y="1965"/>
                  </a:lnTo>
                  <a:lnTo>
                    <a:pt x="1034" y="1655"/>
                  </a:lnTo>
                  <a:lnTo>
                    <a:pt x="1345" y="1293"/>
                  </a:lnTo>
                  <a:lnTo>
                    <a:pt x="1655" y="1034"/>
                  </a:lnTo>
                  <a:lnTo>
                    <a:pt x="2017" y="776"/>
                  </a:lnTo>
                  <a:lnTo>
                    <a:pt x="2379" y="517"/>
                  </a:lnTo>
                  <a:lnTo>
                    <a:pt x="2793" y="310"/>
                  </a:lnTo>
                  <a:lnTo>
                    <a:pt x="3206" y="155"/>
                  </a:lnTo>
                  <a:lnTo>
                    <a:pt x="3672" y="52"/>
                  </a:lnTo>
                  <a:lnTo>
                    <a:pt x="4085" y="0"/>
                  </a:lnTo>
                  <a:lnTo>
                    <a:pt x="4551" y="0"/>
                  </a:lnTo>
                  <a:lnTo>
                    <a:pt x="4551" y="0"/>
                  </a:lnTo>
                  <a:lnTo>
                    <a:pt x="5275" y="52"/>
                  </a:lnTo>
                  <a:lnTo>
                    <a:pt x="5947" y="207"/>
                  </a:lnTo>
                  <a:lnTo>
                    <a:pt x="9980" y="1448"/>
                  </a:lnTo>
                  <a:lnTo>
                    <a:pt x="9980" y="1448"/>
                  </a:lnTo>
                  <a:lnTo>
                    <a:pt x="10394" y="1655"/>
                  </a:lnTo>
                  <a:lnTo>
                    <a:pt x="10756" y="1810"/>
                  </a:lnTo>
                  <a:lnTo>
                    <a:pt x="11118" y="2069"/>
                  </a:lnTo>
                  <a:lnTo>
                    <a:pt x="11480" y="2327"/>
                  </a:lnTo>
                  <a:lnTo>
                    <a:pt x="11790" y="2637"/>
                  </a:lnTo>
                  <a:lnTo>
                    <a:pt x="12049" y="2999"/>
                  </a:lnTo>
                  <a:lnTo>
                    <a:pt x="12307" y="3361"/>
                  </a:lnTo>
                  <a:lnTo>
                    <a:pt x="12514" y="3723"/>
                  </a:lnTo>
                  <a:lnTo>
                    <a:pt x="12514" y="3723"/>
                  </a:lnTo>
                  <a:lnTo>
                    <a:pt x="12669" y="4137"/>
                  </a:lnTo>
                  <a:lnTo>
                    <a:pt x="12773" y="4551"/>
                  </a:lnTo>
                  <a:lnTo>
                    <a:pt x="12824" y="5016"/>
                  </a:lnTo>
                  <a:lnTo>
                    <a:pt x="12824" y="5430"/>
                  </a:lnTo>
                  <a:lnTo>
                    <a:pt x="12824" y="5843"/>
                  </a:lnTo>
                  <a:lnTo>
                    <a:pt x="12773" y="6257"/>
                  </a:lnTo>
                  <a:lnTo>
                    <a:pt x="12669" y="6671"/>
                  </a:lnTo>
                  <a:lnTo>
                    <a:pt x="12514" y="7084"/>
                  </a:lnTo>
                  <a:lnTo>
                    <a:pt x="12514" y="70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82;p63">
              <a:extLst>
                <a:ext uri="{FF2B5EF4-FFF2-40B4-BE49-F238E27FC236}">
                  <a16:creationId xmlns:a16="http://schemas.microsoft.com/office/drawing/2014/main" id="{EA15F821-E476-E5DD-F273-EDC76D913ED8}"/>
                </a:ext>
              </a:extLst>
            </p:cNvPr>
            <p:cNvSpPr/>
            <p:nvPr/>
          </p:nvSpPr>
          <p:spPr>
            <a:xfrm>
              <a:off x="1432625" y="2100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799;p41">
            <a:extLst>
              <a:ext uri="{FF2B5EF4-FFF2-40B4-BE49-F238E27FC236}">
                <a16:creationId xmlns:a16="http://schemas.microsoft.com/office/drawing/2014/main" id="{965D61F2-5B40-06BA-79E7-F6F1DC8A6450}"/>
              </a:ext>
            </a:extLst>
          </p:cNvPr>
          <p:cNvSpPr txBox="1">
            <a:spLocks/>
          </p:cNvSpPr>
          <p:nvPr/>
        </p:nvSpPr>
        <p:spPr>
          <a:xfrm>
            <a:off x="1101703" y="2453967"/>
            <a:ext cx="7198136" cy="570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l"/>
            <a:r>
              <a:rPr lang="fr-FR" sz="1800" dirty="0"/>
              <a:t>Se former ou s’informer.</a:t>
            </a:r>
          </a:p>
        </p:txBody>
      </p:sp>
      <p:sp>
        <p:nvSpPr>
          <p:cNvPr id="4" name="Google Shape;658;p39">
            <a:extLst>
              <a:ext uri="{FF2B5EF4-FFF2-40B4-BE49-F238E27FC236}">
                <a16:creationId xmlns:a16="http://schemas.microsoft.com/office/drawing/2014/main" id="{FCDA0853-2AA5-1243-A4EA-E2F04B8FDAA5}"/>
              </a:ext>
            </a:extLst>
          </p:cNvPr>
          <p:cNvSpPr txBox="1">
            <a:spLocks/>
          </p:cNvSpPr>
          <p:nvPr/>
        </p:nvSpPr>
        <p:spPr>
          <a:xfrm>
            <a:off x="190948" y="3210981"/>
            <a:ext cx="8547370" cy="1263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l">
              <a:spcAft>
                <a:spcPts val="1600"/>
              </a:spcAft>
            </a:pPr>
            <a:r>
              <a:rPr lang="fr-FR" sz="1200" b="1" u="sng" dirty="0">
                <a:solidFill>
                  <a:schemeClr val="accent1">
                    <a:lumMod val="50000"/>
                  </a:schemeClr>
                </a:solidFill>
              </a:rPr>
              <a:t>Réglementation :</a:t>
            </a:r>
          </a:p>
          <a:p>
            <a:pPr marL="0" indent="0" algn="l">
              <a:spcAft>
                <a:spcPts val="600"/>
              </a:spcAft>
            </a:pP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- Les SAE sont soumis à des normes de sécurité avec une vérification annuelle par des entreprises formées et spécialisées.</a:t>
            </a:r>
          </a:p>
          <a:p>
            <a:pPr marL="0" indent="0" algn="l">
              <a:spcAft>
                <a:spcPts val="600"/>
              </a:spcAft>
            </a:pPr>
            <a:r>
              <a:rPr lang="fr-FR" sz="1200" dirty="0">
                <a:solidFill>
                  <a:schemeClr val="accent1">
                    <a:lumMod val="50000"/>
                  </a:schemeClr>
                </a:solidFill>
              </a:rPr>
              <a:t> - En cas d’accident, les assurances exigent le livret de vie des EPI qui récapitule le suivi de la gestion des EPS par une personne formée et qualifiée.</a:t>
            </a:r>
          </a:p>
        </p:txBody>
      </p:sp>
    </p:spTree>
    <p:extLst>
      <p:ext uri="{BB962C8B-B14F-4D97-AF65-F5344CB8AC3E}">
        <p14:creationId xmlns:p14="http://schemas.microsoft.com/office/powerpoint/2010/main" val="3466571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1"/>
          <p:cNvSpPr txBox="1">
            <a:spLocks noGrp="1"/>
          </p:cNvSpPr>
          <p:nvPr>
            <p:ph type="title"/>
          </p:nvPr>
        </p:nvSpPr>
        <p:spPr>
          <a:xfrm>
            <a:off x="-157475" y="190763"/>
            <a:ext cx="9458949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Prévention, protection &amp; Réglementation: </a:t>
            </a:r>
            <a:endParaRPr dirty="0"/>
          </a:p>
        </p:txBody>
      </p:sp>
      <p:sp>
        <p:nvSpPr>
          <p:cNvPr id="799" name="Google Shape;799;p41"/>
          <p:cNvSpPr txBox="1">
            <a:spLocks noGrp="1"/>
          </p:cNvSpPr>
          <p:nvPr>
            <p:ph type="subTitle" idx="1"/>
          </p:nvPr>
        </p:nvSpPr>
        <p:spPr>
          <a:xfrm>
            <a:off x="1038621" y="1424498"/>
            <a:ext cx="7201553" cy="649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/>
              <a:t>A vous de jouer sur les risques trouvé dans la situation de Max et Lili.</a:t>
            </a:r>
            <a:endParaRPr sz="1800" dirty="0"/>
          </a:p>
        </p:txBody>
      </p:sp>
      <p:grpSp>
        <p:nvGrpSpPr>
          <p:cNvPr id="800" name="Google Shape;800;p41"/>
          <p:cNvGrpSpPr/>
          <p:nvPr/>
        </p:nvGrpSpPr>
        <p:grpSpPr>
          <a:xfrm>
            <a:off x="-431186" y="-226791"/>
            <a:ext cx="6567149" cy="3031755"/>
            <a:chOff x="3241975" y="1113951"/>
            <a:chExt cx="4951481" cy="2285874"/>
          </a:xfrm>
        </p:grpSpPr>
        <p:sp>
          <p:nvSpPr>
            <p:cNvPr id="801" name="Google Shape;801;p41"/>
            <p:cNvSpPr/>
            <p:nvPr/>
          </p:nvSpPr>
          <p:spPr>
            <a:xfrm>
              <a:off x="3241975" y="2910425"/>
              <a:ext cx="938150" cy="489400"/>
            </a:xfrm>
            <a:custGeom>
              <a:avLst/>
              <a:gdLst/>
              <a:ahLst/>
              <a:cxnLst/>
              <a:rect l="l" t="t" r="r" b="b"/>
              <a:pathLst>
                <a:path w="37526" h="19576" extrusionOk="0">
                  <a:moveTo>
                    <a:pt x="37341" y="0"/>
                  </a:moveTo>
                  <a:lnTo>
                    <a:pt x="36636" y="890"/>
                  </a:lnTo>
                  <a:lnTo>
                    <a:pt x="35899" y="1780"/>
                  </a:lnTo>
                  <a:lnTo>
                    <a:pt x="35102" y="2639"/>
                  </a:lnTo>
                  <a:lnTo>
                    <a:pt x="34273" y="3498"/>
                  </a:lnTo>
                  <a:lnTo>
                    <a:pt x="33383" y="4296"/>
                  </a:lnTo>
                  <a:lnTo>
                    <a:pt x="32463" y="5093"/>
                  </a:lnTo>
                  <a:lnTo>
                    <a:pt x="31481" y="5861"/>
                  </a:lnTo>
                  <a:lnTo>
                    <a:pt x="30438" y="6597"/>
                  </a:lnTo>
                  <a:lnTo>
                    <a:pt x="29333" y="7333"/>
                  </a:lnTo>
                  <a:lnTo>
                    <a:pt x="28167" y="8039"/>
                  </a:lnTo>
                  <a:lnTo>
                    <a:pt x="26971" y="8745"/>
                  </a:lnTo>
                  <a:lnTo>
                    <a:pt x="25713" y="9389"/>
                  </a:lnTo>
                  <a:lnTo>
                    <a:pt x="24393" y="10064"/>
                  </a:lnTo>
                  <a:lnTo>
                    <a:pt x="23012" y="10708"/>
                  </a:lnTo>
                  <a:lnTo>
                    <a:pt x="21540" y="11322"/>
                  </a:lnTo>
                  <a:lnTo>
                    <a:pt x="20036" y="11936"/>
                  </a:lnTo>
                  <a:lnTo>
                    <a:pt x="18073" y="12672"/>
                  </a:lnTo>
                  <a:lnTo>
                    <a:pt x="16078" y="13409"/>
                  </a:lnTo>
                  <a:lnTo>
                    <a:pt x="12089" y="14759"/>
                  </a:lnTo>
                  <a:lnTo>
                    <a:pt x="9052" y="15771"/>
                  </a:lnTo>
                  <a:lnTo>
                    <a:pt x="7518" y="16323"/>
                  </a:lnTo>
                  <a:lnTo>
                    <a:pt x="6014" y="16876"/>
                  </a:lnTo>
                  <a:lnTo>
                    <a:pt x="4480" y="17428"/>
                  </a:lnTo>
                  <a:lnTo>
                    <a:pt x="2977" y="18042"/>
                  </a:lnTo>
                  <a:lnTo>
                    <a:pt x="1473" y="18686"/>
                  </a:lnTo>
                  <a:lnTo>
                    <a:pt x="0" y="19330"/>
                  </a:lnTo>
                  <a:lnTo>
                    <a:pt x="92" y="19576"/>
                  </a:lnTo>
                  <a:lnTo>
                    <a:pt x="1565" y="18901"/>
                  </a:lnTo>
                  <a:lnTo>
                    <a:pt x="3069" y="18256"/>
                  </a:lnTo>
                  <a:lnTo>
                    <a:pt x="4572" y="17673"/>
                  </a:lnTo>
                  <a:lnTo>
                    <a:pt x="6076" y="17090"/>
                  </a:lnTo>
                  <a:lnTo>
                    <a:pt x="7610" y="16538"/>
                  </a:lnTo>
                  <a:lnTo>
                    <a:pt x="9144" y="16017"/>
                  </a:lnTo>
                  <a:lnTo>
                    <a:pt x="12181" y="14973"/>
                  </a:lnTo>
                  <a:lnTo>
                    <a:pt x="16170" y="13623"/>
                  </a:lnTo>
                  <a:lnTo>
                    <a:pt x="18165" y="12918"/>
                  </a:lnTo>
                  <a:lnTo>
                    <a:pt x="20128" y="12151"/>
                  </a:lnTo>
                  <a:lnTo>
                    <a:pt x="21662" y="11537"/>
                  </a:lnTo>
                  <a:lnTo>
                    <a:pt x="23105" y="10923"/>
                  </a:lnTo>
                  <a:lnTo>
                    <a:pt x="24485" y="10279"/>
                  </a:lnTo>
                  <a:lnTo>
                    <a:pt x="25835" y="9604"/>
                  </a:lnTo>
                  <a:lnTo>
                    <a:pt x="27093" y="8929"/>
                  </a:lnTo>
                  <a:lnTo>
                    <a:pt x="28321" y="8254"/>
                  </a:lnTo>
                  <a:lnTo>
                    <a:pt x="29487" y="7517"/>
                  </a:lnTo>
                  <a:lnTo>
                    <a:pt x="30591" y="6812"/>
                  </a:lnTo>
                  <a:lnTo>
                    <a:pt x="31634" y="6045"/>
                  </a:lnTo>
                  <a:lnTo>
                    <a:pt x="32616" y="5278"/>
                  </a:lnTo>
                  <a:lnTo>
                    <a:pt x="33567" y="4480"/>
                  </a:lnTo>
                  <a:lnTo>
                    <a:pt x="34457" y="3651"/>
                  </a:lnTo>
                  <a:lnTo>
                    <a:pt x="35286" y="2823"/>
                  </a:lnTo>
                  <a:lnTo>
                    <a:pt x="36083" y="1933"/>
                  </a:lnTo>
                  <a:lnTo>
                    <a:pt x="36850" y="1043"/>
                  </a:lnTo>
                  <a:lnTo>
                    <a:pt x="37526" y="123"/>
                  </a:lnTo>
                  <a:lnTo>
                    <a:pt x="37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5286225" y="1389325"/>
              <a:ext cx="1323975" cy="721825"/>
            </a:xfrm>
            <a:custGeom>
              <a:avLst/>
              <a:gdLst/>
              <a:ahLst/>
              <a:cxnLst/>
              <a:rect l="l" t="t" r="r" b="b"/>
              <a:pathLst>
                <a:path w="52959" h="28873" extrusionOk="0">
                  <a:moveTo>
                    <a:pt x="52806" y="0"/>
                  </a:moveTo>
                  <a:lnTo>
                    <a:pt x="52345" y="430"/>
                  </a:lnTo>
                  <a:lnTo>
                    <a:pt x="51885" y="828"/>
                  </a:lnTo>
                  <a:lnTo>
                    <a:pt x="51425" y="1197"/>
                  </a:lnTo>
                  <a:lnTo>
                    <a:pt x="50934" y="1565"/>
                  </a:lnTo>
                  <a:lnTo>
                    <a:pt x="50443" y="1902"/>
                  </a:lnTo>
                  <a:lnTo>
                    <a:pt x="49921" y="2209"/>
                  </a:lnTo>
                  <a:lnTo>
                    <a:pt x="49400" y="2516"/>
                  </a:lnTo>
                  <a:lnTo>
                    <a:pt x="48847" y="2792"/>
                  </a:lnTo>
                  <a:lnTo>
                    <a:pt x="48326" y="3038"/>
                  </a:lnTo>
                  <a:lnTo>
                    <a:pt x="47743" y="3283"/>
                  </a:lnTo>
                  <a:lnTo>
                    <a:pt x="47191" y="3467"/>
                  </a:lnTo>
                  <a:lnTo>
                    <a:pt x="46608" y="3651"/>
                  </a:lnTo>
                  <a:lnTo>
                    <a:pt x="46025" y="3835"/>
                  </a:lnTo>
                  <a:lnTo>
                    <a:pt x="45442" y="3958"/>
                  </a:lnTo>
                  <a:lnTo>
                    <a:pt x="44859" y="4081"/>
                  </a:lnTo>
                  <a:lnTo>
                    <a:pt x="44245" y="4173"/>
                  </a:lnTo>
                  <a:lnTo>
                    <a:pt x="43386" y="4234"/>
                  </a:lnTo>
                  <a:lnTo>
                    <a:pt x="42527" y="4296"/>
                  </a:lnTo>
                  <a:lnTo>
                    <a:pt x="40778" y="4357"/>
                  </a:lnTo>
                  <a:lnTo>
                    <a:pt x="39765" y="4357"/>
                  </a:lnTo>
                  <a:lnTo>
                    <a:pt x="38722" y="4418"/>
                  </a:lnTo>
                  <a:lnTo>
                    <a:pt x="37710" y="4480"/>
                  </a:lnTo>
                  <a:lnTo>
                    <a:pt x="36697" y="4633"/>
                  </a:lnTo>
                  <a:lnTo>
                    <a:pt x="36206" y="4725"/>
                  </a:lnTo>
                  <a:lnTo>
                    <a:pt x="35715" y="4848"/>
                  </a:lnTo>
                  <a:lnTo>
                    <a:pt x="35255" y="4971"/>
                  </a:lnTo>
                  <a:lnTo>
                    <a:pt x="34764" y="5155"/>
                  </a:lnTo>
                  <a:lnTo>
                    <a:pt x="34334" y="5339"/>
                  </a:lnTo>
                  <a:lnTo>
                    <a:pt x="33874" y="5554"/>
                  </a:lnTo>
                  <a:lnTo>
                    <a:pt x="33445" y="5830"/>
                  </a:lnTo>
                  <a:lnTo>
                    <a:pt x="33046" y="6106"/>
                  </a:lnTo>
                  <a:lnTo>
                    <a:pt x="32647" y="6443"/>
                  </a:lnTo>
                  <a:lnTo>
                    <a:pt x="32309" y="6781"/>
                  </a:lnTo>
                  <a:lnTo>
                    <a:pt x="31972" y="7149"/>
                  </a:lnTo>
                  <a:lnTo>
                    <a:pt x="31634" y="7517"/>
                  </a:lnTo>
                  <a:lnTo>
                    <a:pt x="31051" y="8284"/>
                  </a:lnTo>
                  <a:lnTo>
                    <a:pt x="30499" y="9113"/>
                  </a:lnTo>
                  <a:lnTo>
                    <a:pt x="29732" y="10156"/>
                  </a:lnTo>
                  <a:lnTo>
                    <a:pt x="29364" y="10678"/>
                  </a:lnTo>
                  <a:lnTo>
                    <a:pt x="28934" y="11169"/>
                  </a:lnTo>
                  <a:lnTo>
                    <a:pt x="28597" y="11537"/>
                  </a:lnTo>
                  <a:lnTo>
                    <a:pt x="28229" y="11874"/>
                  </a:lnTo>
                  <a:lnTo>
                    <a:pt x="27461" y="12519"/>
                  </a:lnTo>
                  <a:lnTo>
                    <a:pt x="26633" y="13163"/>
                  </a:lnTo>
                  <a:lnTo>
                    <a:pt x="25835" y="13746"/>
                  </a:lnTo>
                  <a:lnTo>
                    <a:pt x="25099" y="14237"/>
                  </a:lnTo>
                  <a:lnTo>
                    <a:pt x="24393" y="14789"/>
                  </a:lnTo>
                  <a:lnTo>
                    <a:pt x="23718" y="15341"/>
                  </a:lnTo>
                  <a:lnTo>
                    <a:pt x="23074" y="15924"/>
                  </a:lnTo>
                  <a:lnTo>
                    <a:pt x="22583" y="16446"/>
                  </a:lnTo>
                  <a:lnTo>
                    <a:pt x="22123" y="16968"/>
                  </a:lnTo>
                  <a:lnTo>
                    <a:pt x="21693" y="17520"/>
                  </a:lnTo>
                  <a:lnTo>
                    <a:pt x="21264" y="18103"/>
                  </a:lnTo>
                  <a:lnTo>
                    <a:pt x="20466" y="19269"/>
                  </a:lnTo>
                  <a:lnTo>
                    <a:pt x="19699" y="20465"/>
                  </a:lnTo>
                  <a:lnTo>
                    <a:pt x="19054" y="21509"/>
                  </a:lnTo>
                  <a:lnTo>
                    <a:pt x="18410" y="22491"/>
                  </a:lnTo>
                  <a:lnTo>
                    <a:pt x="17704" y="23442"/>
                  </a:lnTo>
                  <a:lnTo>
                    <a:pt x="17367" y="23871"/>
                  </a:lnTo>
                  <a:lnTo>
                    <a:pt x="16999" y="24301"/>
                  </a:lnTo>
                  <a:lnTo>
                    <a:pt x="16630" y="24700"/>
                  </a:lnTo>
                  <a:lnTo>
                    <a:pt x="16232" y="25099"/>
                  </a:lnTo>
                  <a:lnTo>
                    <a:pt x="15802" y="25436"/>
                  </a:lnTo>
                  <a:lnTo>
                    <a:pt x="15372" y="25774"/>
                  </a:lnTo>
                  <a:lnTo>
                    <a:pt x="14912" y="26050"/>
                  </a:lnTo>
                  <a:lnTo>
                    <a:pt x="14452" y="26295"/>
                  </a:lnTo>
                  <a:lnTo>
                    <a:pt x="13930" y="26541"/>
                  </a:lnTo>
                  <a:lnTo>
                    <a:pt x="13409" y="26725"/>
                  </a:lnTo>
                  <a:lnTo>
                    <a:pt x="12764" y="26878"/>
                  </a:lnTo>
                  <a:lnTo>
                    <a:pt x="12120" y="26970"/>
                  </a:lnTo>
                  <a:lnTo>
                    <a:pt x="11445" y="27001"/>
                  </a:lnTo>
                  <a:lnTo>
                    <a:pt x="10801" y="27001"/>
                  </a:lnTo>
                  <a:lnTo>
                    <a:pt x="10126" y="26970"/>
                  </a:lnTo>
                  <a:lnTo>
                    <a:pt x="9451" y="26909"/>
                  </a:lnTo>
                  <a:lnTo>
                    <a:pt x="8131" y="26755"/>
                  </a:lnTo>
                  <a:lnTo>
                    <a:pt x="7303" y="26663"/>
                  </a:lnTo>
                  <a:lnTo>
                    <a:pt x="6474" y="26571"/>
                  </a:lnTo>
                  <a:lnTo>
                    <a:pt x="5738" y="26510"/>
                  </a:lnTo>
                  <a:lnTo>
                    <a:pt x="4940" y="26510"/>
                  </a:lnTo>
                  <a:lnTo>
                    <a:pt x="4511" y="26541"/>
                  </a:lnTo>
                  <a:lnTo>
                    <a:pt x="4050" y="26602"/>
                  </a:lnTo>
                  <a:lnTo>
                    <a:pt x="3590" y="26663"/>
                  </a:lnTo>
                  <a:lnTo>
                    <a:pt x="3161" y="26755"/>
                  </a:lnTo>
                  <a:lnTo>
                    <a:pt x="2700" y="26878"/>
                  </a:lnTo>
                  <a:lnTo>
                    <a:pt x="2271" y="27032"/>
                  </a:lnTo>
                  <a:lnTo>
                    <a:pt x="1841" y="27216"/>
                  </a:lnTo>
                  <a:lnTo>
                    <a:pt x="1412" y="27430"/>
                  </a:lnTo>
                  <a:lnTo>
                    <a:pt x="1013" y="27676"/>
                  </a:lnTo>
                  <a:lnTo>
                    <a:pt x="645" y="27983"/>
                  </a:lnTo>
                  <a:lnTo>
                    <a:pt x="307" y="28320"/>
                  </a:lnTo>
                  <a:lnTo>
                    <a:pt x="0" y="28719"/>
                  </a:lnTo>
                  <a:lnTo>
                    <a:pt x="215" y="28873"/>
                  </a:lnTo>
                  <a:lnTo>
                    <a:pt x="491" y="28504"/>
                  </a:lnTo>
                  <a:lnTo>
                    <a:pt x="829" y="28167"/>
                  </a:lnTo>
                  <a:lnTo>
                    <a:pt x="1166" y="27860"/>
                  </a:lnTo>
                  <a:lnTo>
                    <a:pt x="1565" y="27615"/>
                  </a:lnTo>
                  <a:lnTo>
                    <a:pt x="1964" y="27400"/>
                  </a:lnTo>
                  <a:lnTo>
                    <a:pt x="2363" y="27246"/>
                  </a:lnTo>
                  <a:lnTo>
                    <a:pt x="2792" y="27093"/>
                  </a:lnTo>
                  <a:lnTo>
                    <a:pt x="3222" y="26970"/>
                  </a:lnTo>
                  <a:lnTo>
                    <a:pt x="3682" y="26909"/>
                  </a:lnTo>
                  <a:lnTo>
                    <a:pt x="4112" y="26848"/>
                  </a:lnTo>
                  <a:lnTo>
                    <a:pt x="4541" y="26786"/>
                  </a:lnTo>
                  <a:lnTo>
                    <a:pt x="4971" y="26755"/>
                  </a:lnTo>
                  <a:lnTo>
                    <a:pt x="5738" y="26755"/>
                  </a:lnTo>
                  <a:lnTo>
                    <a:pt x="6444" y="26817"/>
                  </a:lnTo>
                  <a:lnTo>
                    <a:pt x="7272" y="26909"/>
                  </a:lnTo>
                  <a:lnTo>
                    <a:pt x="8101" y="27001"/>
                  </a:lnTo>
                  <a:lnTo>
                    <a:pt x="9451" y="27154"/>
                  </a:lnTo>
                  <a:lnTo>
                    <a:pt x="10126" y="27216"/>
                  </a:lnTo>
                  <a:lnTo>
                    <a:pt x="10801" y="27246"/>
                  </a:lnTo>
                  <a:lnTo>
                    <a:pt x="11476" y="27246"/>
                  </a:lnTo>
                  <a:lnTo>
                    <a:pt x="12151" y="27216"/>
                  </a:lnTo>
                  <a:lnTo>
                    <a:pt x="12795" y="27124"/>
                  </a:lnTo>
                  <a:lnTo>
                    <a:pt x="13470" y="26940"/>
                  </a:lnTo>
                  <a:lnTo>
                    <a:pt x="14022" y="26755"/>
                  </a:lnTo>
                  <a:lnTo>
                    <a:pt x="14544" y="26541"/>
                  </a:lnTo>
                  <a:lnTo>
                    <a:pt x="15035" y="26265"/>
                  </a:lnTo>
                  <a:lnTo>
                    <a:pt x="15495" y="25988"/>
                  </a:lnTo>
                  <a:lnTo>
                    <a:pt x="15955" y="25651"/>
                  </a:lnTo>
                  <a:lnTo>
                    <a:pt x="16354" y="25283"/>
                  </a:lnTo>
                  <a:lnTo>
                    <a:pt x="16784" y="24914"/>
                  </a:lnTo>
                  <a:lnTo>
                    <a:pt x="17152" y="24485"/>
                  </a:lnTo>
                  <a:lnTo>
                    <a:pt x="17520" y="24055"/>
                  </a:lnTo>
                  <a:lnTo>
                    <a:pt x="17888" y="23595"/>
                  </a:lnTo>
                  <a:lnTo>
                    <a:pt x="18594" y="22644"/>
                  </a:lnTo>
                  <a:lnTo>
                    <a:pt x="19269" y="21662"/>
                  </a:lnTo>
                  <a:lnTo>
                    <a:pt x="19913" y="20619"/>
                  </a:lnTo>
                  <a:lnTo>
                    <a:pt x="20681" y="19422"/>
                  </a:lnTo>
                  <a:lnTo>
                    <a:pt x="21448" y="18256"/>
                  </a:lnTo>
                  <a:lnTo>
                    <a:pt x="21877" y="17673"/>
                  </a:lnTo>
                  <a:lnTo>
                    <a:pt x="22307" y="17121"/>
                  </a:lnTo>
                  <a:lnTo>
                    <a:pt x="22767" y="16599"/>
                  </a:lnTo>
                  <a:lnTo>
                    <a:pt x="23227" y="16109"/>
                  </a:lnTo>
                  <a:lnTo>
                    <a:pt x="23872" y="15526"/>
                  </a:lnTo>
                  <a:lnTo>
                    <a:pt x="24547" y="14973"/>
                  </a:lnTo>
                  <a:lnTo>
                    <a:pt x="25252" y="14452"/>
                  </a:lnTo>
                  <a:lnTo>
                    <a:pt x="25958" y="13930"/>
                  </a:lnTo>
                  <a:lnTo>
                    <a:pt x="26786" y="13347"/>
                  </a:lnTo>
                  <a:lnTo>
                    <a:pt x="27615" y="12733"/>
                  </a:lnTo>
                  <a:lnTo>
                    <a:pt x="28382" y="12058"/>
                  </a:lnTo>
                  <a:lnTo>
                    <a:pt x="28750" y="11690"/>
                  </a:lnTo>
                  <a:lnTo>
                    <a:pt x="29118" y="11322"/>
                  </a:lnTo>
                  <a:lnTo>
                    <a:pt x="29548" y="10831"/>
                  </a:lnTo>
                  <a:lnTo>
                    <a:pt x="29947" y="10309"/>
                  </a:lnTo>
                  <a:lnTo>
                    <a:pt x="30683" y="9236"/>
                  </a:lnTo>
                  <a:lnTo>
                    <a:pt x="31235" y="8438"/>
                  </a:lnTo>
                  <a:lnTo>
                    <a:pt x="31818" y="7671"/>
                  </a:lnTo>
                  <a:lnTo>
                    <a:pt x="32125" y="7303"/>
                  </a:lnTo>
                  <a:lnTo>
                    <a:pt x="32463" y="6965"/>
                  </a:lnTo>
                  <a:lnTo>
                    <a:pt x="32800" y="6628"/>
                  </a:lnTo>
                  <a:lnTo>
                    <a:pt x="33169" y="6321"/>
                  </a:lnTo>
                  <a:lnTo>
                    <a:pt x="33598" y="6014"/>
                  </a:lnTo>
                  <a:lnTo>
                    <a:pt x="33997" y="5768"/>
                  </a:lnTo>
                  <a:lnTo>
                    <a:pt x="34427" y="5554"/>
                  </a:lnTo>
                  <a:lnTo>
                    <a:pt x="34887" y="5370"/>
                  </a:lnTo>
                  <a:lnTo>
                    <a:pt x="35347" y="5216"/>
                  </a:lnTo>
                  <a:lnTo>
                    <a:pt x="35807" y="5063"/>
                  </a:lnTo>
                  <a:lnTo>
                    <a:pt x="36267" y="4940"/>
                  </a:lnTo>
                  <a:lnTo>
                    <a:pt x="36758" y="4848"/>
                  </a:lnTo>
                  <a:lnTo>
                    <a:pt x="37740" y="4725"/>
                  </a:lnTo>
                  <a:lnTo>
                    <a:pt x="38753" y="4664"/>
                  </a:lnTo>
                  <a:lnTo>
                    <a:pt x="39765" y="4602"/>
                  </a:lnTo>
                  <a:lnTo>
                    <a:pt x="40778" y="4602"/>
                  </a:lnTo>
                  <a:lnTo>
                    <a:pt x="42527" y="4541"/>
                  </a:lnTo>
                  <a:lnTo>
                    <a:pt x="43417" y="4480"/>
                  </a:lnTo>
                  <a:lnTo>
                    <a:pt x="44276" y="4418"/>
                  </a:lnTo>
                  <a:lnTo>
                    <a:pt x="44889" y="4326"/>
                  </a:lnTo>
                  <a:lnTo>
                    <a:pt x="45503" y="4204"/>
                  </a:lnTo>
                  <a:lnTo>
                    <a:pt x="46086" y="4050"/>
                  </a:lnTo>
                  <a:lnTo>
                    <a:pt x="46669" y="3897"/>
                  </a:lnTo>
                  <a:lnTo>
                    <a:pt x="47283" y="3713"/>
                  </a:lnTo>
                  <a:lnTo>
                    <a:pt x="47835" y="3498"/>
                  </a:lnTo>
                  <a:lnTo>
                    <a:pt x="48418" y="3252"/>
                  </a:lnTo>
                  <a:lnTo>
                    <a:pt x="48970" y="3007"/>
                  </a:lnTo>
                  <a:lnTo>
                    <a:pt x="49523" y="2731"/>
                  </a:lnTo>
                  <a:lnTo>
                    <a:pt x="50044" y="2424"/>
                  </a:lnTo>
                  <a:lnTo>
                    <a:pt x="50566" y="2117"/>
                  </a:lnTo>
                  <a:lnTo>
                    <a:pt x="51087" y="1749"/>
                  </a:lnTo>
                  <a:lnTo>
                    <a:pt x="51578" y="1411"/>
                  </a:lnTo>
                  <a:lnTo>
                    <a:pt x="52039" y="1013"/>
                  </a:lnTo>
                  <a:lnTo>
                    <a:pt x="52529" y="614"/>
                  </a:lnTo>
                  <a:lnTo>
                    <a:pt x="52959" y="184"/>
                  </a:lnTo>
                  <a:lnTo>
                    <a:pt x="52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6610206" y="1113951"/>
              <a:ext cx="1583250" cy="951950"/>
            </a:xfrm>
            <a:custGeom>
              <a:avLst/>
              <a:gdLst/>
              <a:ahLst/>
              <a:cxnLst/>
              <a:rect l="l" t="t" r="r" b="b"/>
              <a:pathLst>
                <a:path w="63330" h="38078" extrusionOk="0">
                  <a:moveTo>
                    <a:pt x="63177" y="0"/>
                  </a:moveTo>
                  <a:lnTo>
                    <a:pt x="62164" y="614"/>
                  </a:lnTo>
                  <a:lnTo>
                    <a:pt x="61090" y="1197"/>
                  </a:lnTo>
                  <a:lnTo>
                    <a:pt x="59986" y="1719"/>
                  </a:lnTo>
                  <a:lnTo>
                    <a:pt x="58881" y="2179"/>
                  </a:lnTo>
                  <a:lnTo>
                    <a:pt x="57746" y="2578"/>
                  </a:lnTo>
                  <a:lnTo>
                    <a:pt x="56580" y="2915"/>
                  </a:lnTo>
                  <a:lnTo>
                    <a:pt x="55383" y="3191"/>
                  </a:lnTo>
                  <a:lnTo>
                    <a:pt x="54187" y="3406"/>
                  </a:lnTo>
                  <a:lnTo>
                    <a:pt x="52622" y="3621"/>
                  </a:lnTo>
                  <a:lnTo>
                    <a:pt x="51548" y="3744"/>
                  </a:lnTo>
                  <a:lnTo>
                    <a:pt x="50474" y="3928"/>
                  </a:lnTo>
                  <a:lnTo>
                    <a:pt x="49922" y="4020"/>
                  </a:lnTo>
                  <a:lnTo>
                    <a:pt x="49400" y="4173"/>
                  </a:lnTo>
                  <a:lnTo>
                    <a:pt x="48848" y="4327"/>
                  </a:lnTo>
                  <a:lnTo>
                    <a:pt x="48326" y="4511"/>
                  </a:lnTo>
                  <a:lnTo>
                    <a:pt x="47866" y="4695"/>
                  </a:lnTo>
                  <a:lnTo>
                    <a:pt x="47436" y="4940"/>
                  </a:lnTo>
                  <a:lnTo>
                    <a:pt x="47007" y="5186"/>
                  </a:lnTo>
                  <a:lnTo>
                    <a:pt x="46577" y="5431"/>
                  </a:lnTo>
                  <a:lnTo>
                    <a:pt x="46178" y="5738"/>
                  </a:lnTo>
                  <a:lnTo>
                    <a:pt x="45779" y="6014"/>
                  </a:lnTo>
                  <a:lnTo>
                    <a:pt x="45012" y="6659"/>
                  </a:lnTo>
                  <a:lnTo>
                    <a:pt x="44307" y="7364"/>
                  </a:lnTo>
                  <a:lnTo>
                    <a:pt x="43601" y="8101"/>
                  </a:lnTo>
                  <a:lnTo>
                    <a:pt x="42926" y="8837"/>
                  </a:lnTo>
                  <a:lnTo>
                    <a:pt x="42251" y="9604"/>
                  </a:lnTo>
                  <a:lnTo>
                    <a:pt x="40993" y="11046"/>
                  </a:lnTo>
                  <a:lnTo>
                    <a:pt x="40318" y="11721"/>
                  </a:lnTo>
                  <a:lnTo>
                    <a:pt x="39643" y="12396"/>
                  </a:lnTo>
                  <a:lnTo>
                    <a:pt x="38937" y="13010"/>
                  </a:lnTo>
                  <a:lnTo>
                    <a:pt x="38201" y="13593"/>
                  </a:lnTo>
                  <a:lnTo>
                    <a:pt x="37802" y="13838"/>
                  </a:lnTo>
                  <a:lnTo>
                    <a:pt x="37403" y="14084"/>
                  </a:lnTo>
                  <a:lnTo>
                    <a:pt x="37004" y="14329"/>
                  </a:lnTo>
                  <a:lnTo>
                    <a:pt x="36575" y="14513"/>
                  </a:lnTo>
                  <a:lnTo>
                    <a:pt x="36114" y="14697"/>
                  </a:lnTo>
                  <a:lnTo>
                    <a:pt x="35685" y="14882"/>
                  </a:lnTo>
                  <a:lnTo>
                    <a:pt x="34764" y="15158"/>
                  </a:lnTo>
                  <a:lnTo>
                    <a:pt x="33813" y="15373"/>
                  </a:lnTo>
                  <a:lnTo>
                    <a:pt x="32893" y="15557"/>
                  </a:lnTo>
                  <a:lnTo>
                    <a:pt x="31727" y="15833"/>
                  </a:lnTo>
                  <a:lnTo>
                    <a:pt x="31113" y="15955"/>
                  </a:lnTo>
                  <a:lnTo>
                    <a:pt x="30561" y="16109"/>
                  </a:lnTo>
                  <a:lnTo>
                    <a:pt x="29978" y="16293"/>
                  </a:lnTo>
                  <a:lnTo>
                    <a:pt x="29425" y="16508"/>
                  </a:lnTo>
                  <a:lnTo>
                    <a:pt x="28873" y="16753"/>
                  </a:lnTo>
                  <a:lnTo>
                    <a:pt x="28351" y="17060"/>
                  </a:lnTo>
                  <a:lnTo>
                    <a:pt x="27769" y="17428"/>
                  </a:lnTo>
                  <a:lnTo>
                    <a:pt x="27247" y="17858"/>
                  </a:lnTo>
                  <a:lnTo>
                    <a:pt x="26756" y="18318"/>
                  </a:lnTo>
                  <a:lnTo>
                    <a:pt x="26265" y="18809"/>
                  </a:lnTo>
                  <a:lnTo>
                    <a:pt x="25835" y="19331"/>
                  </a:lnTo>
                  <a:lnTo>
                    <a:pt x="25406" y="19852"/>
                  </a:lnTo>
                  <a:lnTo>
                    <a:pt x="24577" y="20957"/>
                  </a:lnTo>
                  <a:lnTo>
                    <a:pt x="24025" y="21693"/>
                  </a:lnTo>
                  <a:lnTo>
                    <a:pt x="23412" y="22460"/>
                  </a:lnTo>
                  <a:lnTo>
                    <a:pt x="22798" y="23166"/>
                  </a:lnTo>
                  <a:lnTo>
                    <a:pt x="22460" y="23534"/>
                  </a:lnTo>
                  <a:lnTo>
                    <a:pt x="22123" y="23841"/>
                  </a:lnTo>
                  <a:lnTo>
                    <a:pt x="21571" y="24332"/>
                  </a:lnTo>
                  <a:lnTo>
                    <a:pt x="20957" y="24792"/>
                  </a:lnTo>
                  <a:lnTo>
                    <a:pt x="20343" y="25191"/>
                  </a:lnTo>
                  <a:lnTo>
                    <a:pt x="19699" y="25590"/>
                  </a:lnTo>
                  <a:lnTo>
                    <a:pt x="19055" y="25958"/>
                  </a:lnTo>
                  <a:lnTo>
                    <a:pt x="18380" y="26296"/>
                  </a:lnTo>
                  <a:lnTo>
                    <a:pt x="17029" y="26940"/>
                  </a:lnTo>
                  <a:lnTo>
                    <a:pt x="16017" y="27431"/>
                  </a:lnTo>
                  <a:lnTo>
                    <a:pt x="14943" y="27983"/>
                  </a:lnTo>
                  <a:lnTo>
                    <a:pt x="13869" y="28535"/>
                  </a:lnTo>
                  <a:lnTo>
                    <a:pt x="12826" y="29118"/>
                  </a:lnTo>
                  <a:lnTo>
                    <a:pt x="11783" y="29732"/>
                  </a:lnTo>
                  <a:lnTo>
                    <a:pt x="10770" y="30346"/>
                  </a:lnTo>
                  <a:lnTo>
                    <a:pt x="9758" y="30990"/>
                  </a:lnTo>
                  <a:lnTo>
                    <a:pt x="7733" y="32309"/>
                  </a:lnTo>
                  <a:lnTo>
                    <a:pt x="5769" y="33690"/>
                  </a:lnTo>
                  <a:lnTo>
                    <a:pt x="3805" y="35071"/>
                  </a:lnTo>
                  <a:lnTo>
                    <a:pt x="0" y="37894"/>
                  </a:lnTo>
                  <a:lnTo>
                    <a:pt x="123" y="38078"/>
                  </a:lnTo>
                  <a:lnTo>
                    <a:pt x="3959" y="35255"/>
                  </a:lnTo>
                  <a:lnTo>
                    <a:pt x="5892" y="33874"/>
                  </a:lnTo>
                  <a:lnTo>
                    <a:pt x="7886" y="32524"/>
                  </a:lnTo>
                  <a:lnTo>
                    <a:pt x="9880" y="31205"/>
                  </a:lnTo>
                  <a:lnTo>
                    <a:pt x="10893" y="30561"/>
                  </a:lnTo>
                  <a:lnTo>
                    <a:pt x="11905" y="29947"/>
                  </a:lnTo>
                  <a:lnTo>
                    <a:pt x="12949" y="29333"/>
                  </a:lnTo>
                  <a:lnTo>
                    <a:pt x="13992" y="28750"/>
                  </a:lnTo>
                  <a:lnTo>
                    <a:pt x="15066" y="28198"/>
                  </a:lnTo>
                  <a:lnTo>
                    <a:pt x="16109" y="27646"/>
                  </a:lnTo>
                  <a:lnTo>
                    <a:pt x="17122" y="27155"/>
                  </a:lnTo>
                  <a:lnTo>
                    <a:pt x="18502" y="26510"/>
                  </a:lnTo>
                  <a:lnTo>
                    <a:pt x="19177" y="26142"/>
                  </a:lnTo>
                  <a:lnTo>
                    <a:pt x="19822" y="25774"/>
                  </a:lnTo>
                  <a:lnTo>
                    <a:pt x="20497" y="25406"/>
                  </a:lnTo>
                  <a:lnTo>
                    <a:pt x="21110" y="24976"/>
                  </a:lnTo>
                  <a:lnTo>
                    <a:pt x="21724" y="24516"/>
                  </a:lnTo>
                  <a:lnTo>
                    <a:pt x="22307" y="24025"/>
                  </a:lnTo>
                  <a:lnTo>
                    <a:pt x="22644" y="23688"/>
                  </a:lnTo>
                  <a:lnTo>
                    <a:pt x="22982" y="23350"/>
                  </a:lnTo>
                  <a:lnTo>
                    <a:pt x="23596" y="22614"/>
                  </a:lnTo>
                  <a:lnTo>
                    <a:pt x="24209" y="21847"/>
                  </a:lnTo>
                  <a:lnTo>
                    <a:pt x="24792" y="21110"/>
                  </a:lnTo>
                  <a:lnTo>
                    <a:pt x="25590" y="20036"/>
                  </a:lnTo>
                  <a:lnTo>
                    <a:pt x="26020" y="19515"/>
                  </a:lnTo>
                  <a:lnTo>
                    <a:pt x="26449" y="18993"/>
                  </a:lnTo>
                  <a:lnTo>
                    <a:pt x="26909" y="18502"/>
                  </a:lnTo>
                  <a:lnTo>
                    <a:pt x="27400" y="18042"/>
                  </a:lnTo>
                  <a:lnTo>
                    <a:pt x="27922" y="17643"/>
                  </a:lnTo>
                  <a:lnTo>
                    <a:pt x="28474" y="17275"/>
                  </a:lnTo>
                  <a:lnTo>
                    <a:pt x="28996" y="16999"/>
                  </a:lnTo>
                  <a:lnTo>
                    <a:pt x="29517" y="16753"/>
                  </a:lnTo>
                  <a:lnTo>
                    <a:pt x="30070" y="16538"/>
                  </a:lnTo>
                  <a:lnTo>
                    <a:pt x="30622" y="16354"/>
                  </a:lnTo>
                  <a:lnTo>
                    <a:pt x="31205" y="16201"/>
                  </a:lnTo>
                  <a:lnTo>
                    <a:pt x="31788" y="16048"/>
                  </a:lnTo>
                  <a:lnTo>
                    <a:pt x="32923" y="15802"/>
                  </a:lnTo>
                  <a:lnTo>
                    <a:pt x="33874" y="15618"/>
                  </a:lnTo>
                  <a:lnTo>
                    <a:pt x="34826" y="15373"/>
                  </a:lnTo>
                  <a:lnTo>
                    <a:pt x="35746" y="15096"/>
                  </a:lnTo>
                  <a:lnTo>
                    <a:pt x="36206" y="14943"/>
                  </a:lnTo>
                  <a:lnTo>
                    <a:pt x="36667" y="14759"/>
                  </a:lnTo>
                  <a:lnTo>
                    <a:pt x="37096" y="14544"/>
                  </a:lnTo>
                  <a:lnTo>
                    <a:pt x="37526" y="14299"/>
                  </a:lnTo>
                  <a:lnTo>
                    <a:pt x="37925" y="14053"/>
                  </a:lnTo>
                  <a:lnTo>
                    <a:pt x="38323" y="13808"/>
                  </a:lnTo>
                  <a:lnTo>
                    <a:pt x="39091" y="13225"/>
                  </a:lnTo>
                  <a:lnTo>
                    <a:pt x="39796" y="12580"/>
                  </a:lnTo>
                  <a:lnTo>
                    <a:pt x="40502" y="11905"/>
                  </a:lnTo>
                  <a:lnTo>
                    <a:pt x="41146" y="11200"/>
                  </a:lnTo>
                  <a:lnTo>
                    <a:pt x="42435" y="9758"/>
                  </a:lnTo>
                  <a:lnTo>
                    <a:pt x="43110" y="9021"/>
                  </a:lnTo>
                  <a:lnTo>
                    <a:pt x="43785" y="8285"/>
                  </a:lnTo>
                  <a:lnTo>
                    <a:pt x="44460" y="7548"/>
                  </a:lnTo>
                  <a:lnTo>
                    <a:pt x="45166" y="6873"/>
                  </a:lnTo>
                  <a:lnTo>
                    <a:pt x="45933" y="6229"/>
                  </a:lnTo>
                  <a:lnTo>
                    <a:pt x="46301" y="5922"/>
                  </a:lnTo>
                  <a:lnTo>
                    <a:pt x="46700" y="5646"/>
                  </a:lnTo>
                  <a:lnTo>
                    <a:pt x="47129" y="5401"/>
                  </a:lnTo>
                  <a:lnTo>
                    <a:pt x="47559" y="5155"/>
                  </a:lnTo>
                  <a:lnTo>
                    <a:pt x="47989" y="4940"/>
                  </a:lnTo>
                  <a:lnTo>
                    <a:pt x="48418" y="4726"/>
                  </a:lnTo>
                  <a:lnTo>
                    <a:pt x="48940" y="4541"/>
                  </a:lnTo>
                  <a:lnTo>
                    <a:pt x="49461" y="4388"/>
                  </a:lnTo>
                  <a:lnTo>
                    <a:pt x="49983" y="4265"/>
                  </a:lnTo>
                  <a:lnTo>
                    <a:pt x="50505" y="4173"/>
                  </a:lnTo>
                  <a:lnTo>
                    <a:pt x="51578" y="3989"/>
                  </a:lnTo>
                  <a:lnTo>
                    <a:pt x="52652" y="3866"/>
                  </a:lnTo>
                  <a:lnTo>
                    <a:pt x="54248" y="3652"/>
                  </a:lnTo>
                  <a:lnTo>
                    <a:pt x="55445" y="3437"/>
                  </a:lnTo>
                  <a:lnTo>
                    <a:pt x="56641" y="3161"/>
                  </a:lnTo>
                  <a:lnTo>
                    <a:pt x="57807" y="2823"/>
                  </a:lnTo>
                  <a:lnTo>
                    <a:pt x="58973" y="2394"/>
                  </a:lnTo>
                  <a:lnTo>
                    <a:pt x="60108" y="1933"/>
                  </a:lnTo>
                  <a:lnTo>
                    <a:pt x="61213" y="1412"/>
                  </a:lnTo>
                  <a:lnTo>
                    <a:pt x="62287" y="829"/>
                  </a:lnTo>
                  <a:lnTo>
                    <a:pt x="63330" y="184"/>
                  </a:lnTo>
                  <a:lnTo>
                    <a:pt x="63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799;p41">
            <a:extLst>
              <a:ext uri="{FF2B5EF4-FFF2-40B4-BE49-F238E27FC236}">
                <a16:creationId xmlns:a16="http://schemas.microsoft.com/office/drawing/2014/main" id="{00408C10-EB3A-9A67-B3EA-FC47B0DC05CD}"/>
              </a:ext>
            </a:extLst>
          </p:cNvPr>
          <p:cNvSpPr txBox="1">
            <a:spLocks/>
          </p:cNvSpPr>
          <p:nvPr/>
        </p:nvSpPr>
        <p:spPr>
          <a:xfrm>
            <a:off x="5653298" y="4591533"/>
            <a:ext cx="4125128" cy="64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fr-FR" sz="1400" i="1" dirty="0">
                <a:solidFill>
                  <a:schemeClr val="accent6"/>
                </a:solidFill>
              </a:rPr>
              <a:t>Statistique SEVU- 2021</a:t>
            </a:r>
          </a:p>
        </p:txBody>
      </p:sp>
      <p:grpSp>
        <p:nvGrpSpPr>
          <p:cNvPr id="2" name="Google Shape;1875;p63">
            <a:extLst>
              <a:ext uri="{FF2B5EF4-FFF2-40B4-BE49-F238E27FC236}">
                <a16:creationId xmlns:a16="http://schemas.microsoft.com/office/drawing/2014/main" id="{47395E3F-0B1D-E704-8116-546CA6C4F56E}"/>
              </a:ext>
            </a:extLst>
          </p:cNvPr>
          <p:cNvGrpSpPr/>
          <p:nvPr/>
        </p:nvGrpSpPr>
        <p:grpSpPr>
          <a:xfrm>
            <a:off x="656142" y="1424498"/>
            <a:ext cx="313879" cy="455134"/>
            <a:chOff x="1105550" y="1907950"/>
            <a:chExt cx="350350" cy="508075"/>
          </a:xfrm>
        </p:grpSpPr>
        <p:sp>
          <p:nvSpPr>
            <p:cNvPr id="3" name="Google Shape;1876;p63">
              <a:extLst>
                <a:ext uri="{FF2B5EF4-FFF2-40B4-BE49-F238E27FC236}">
                  <a16:creationId xmlns:a16="http://schemas.microsoft.com/office/drawing/2014/main" id="{E344B85B-F666-FB9A-9943-F87D8F598F7A}"/>
                </a:ext>
              </a:extLst>
            </p:cNvPr>
            <p:cNvSpPr/>
            <p:nvPr/>
          </p:nvSpPr>
          <p:spPr>
            <a:xfrm>
              <a:off x="1105550" y="1907950"/>
              <a:ext cx="350350" cy="508075"/>
            </a:xfrm>
            <a:custGeom>
              <a:avLst/>
              <a:gdLst/>
              <a:ahLst/>
              <a:cxnLst/>
              <a:rect l="l" t="t" r="r" b="b"/>
              <a:pathLst>
                <a:path w="14014" h="20323" extrusionOk="0">
                  <a:moveTo>
                    <a:pt x="11066" y="7447"/>
                  </a:moveTo>
                  <a:lnTo>
                    <a:pt x="12825" y="8274"/>
                  </a:lnTo>
                  <a:lnTo>
                    <a:pt x="12514" y="8895"/>
                  </a:lnTo>
                  <a:lnTo>
                    <a:pt x="10756" y="8067"/>
                  </a:lnTo>
                  <a:lnTo>
                    <a:pt x="11066" y="7447"/>
                  </a:lnTo>
                  <a:close/>
                  <a:moveTo>
                    <a:pt x="9205" y="11480"/>
                  </a:moveTo>
                  <a:lnTo>
                    <a:pt x="10963" y="12308"/>
                  </a:lnTo>
                  <a:lnTo>
                    <a:pt x="10704" y="12928"/>
                  </a:lnTo>
                  <a:lnTo>
                    <a:pt x="8895" y="12101"/>
                  </a:lnTo>
                  <a:lnTo>
                    <a:pt x="9205" y="11480"/>
                  </a:lnTo>
                  <a:close/>
                  <a:moveTo>
                    <a:pt x="8688" y="12670"/>
                  </a:moveTo>
                  <a:lnTo>
                    <a:pt x="10446" y="13445"/>
                  </a:lnTo>
                  <a:lnTo>
                    <a:pt x="9463" y="15617"/>
                  </a:lnTo>
                  <a:lnTo>
                    <a:pt x="7705" y="14790"/>
                  </a:lnTo>
                  <a:lnTo>
                    <a:pt x="8688" y="12670"/>
                  </a:lnTo>
                  <a:close/>
                  <a:moveTo>
                    <a:pt x="5120" y="621"/>
                  </a:moveTo>
                  <a:lnTo>
                    <a:pt x="5844" y="673"/>
                  </a:lnTo>
                  <a:lnTo>
                    <a:pt x="6516" y="828"/>
                  </a:lnTo>
                  <a:lnTo>
                    <a:pt x="10549" y="2069"/>
                  </a:lnTo>
                  <a:lnTo>
                    <a:pt x="10963" y="2276"/>
                  </a:lnTo>
                  <a:lnTo>
                    <a:pt x="11325" y="2431"/>
                  </a:lnTo>
                  <a:lnTo>
                    <a:pt x="11687" y="2690"/>
                  </a:lnTo>
                  <a:lnTo>
                    <a:pt x="12049" y="2948"/>
                  </a:lnTo>
                  <a:lnTo>
                    <a:pt x="12359" y="3258"/>
                  </a:lnTo>
                  <a:lnTo>
                    <a:pt x="12618" y="3620"/>
                  </a:lnTo>
                  <a:lnTo>
                    <a:pt x="12876" y="3982"/>
                  </a:lnTo>
                  <a:lnTo>
                    <a:pt x="13083" y="4344"/>
                  </a:lnTo>
                  <a:lnTo>
                    <a:pt x="13238" y="4758"/>
                  </a:lnTo>
                  <a:lnTo>
                    <a:pt x="13342" y="5172"/>
                  </a:lnTo>
                  <a:lnTo>
                    <a:pt x="13393" y="5637"/>
                  </a:lnTo>
                  <a:lnTo>
                    <a:pt x="13393" y="6051"/>
                  </a:lnTo>
                  <a:lnTo>
                    <a:pt x="13393" y="6464"/>
                  </a:lnTo>
                  <a:lnTo>
                    <a:pt x="13342" y="6878"/>
                  </a:lnTo>
                  <a:lnTo>
                    <a:pt x="13238" y="7292"/>
                  </a:lnTo>
                  <a:lnTo>
                    <a:pt x="13083" y="7705"/>
                  </a:lnTo>
                  <a:lnTo>
                    <a:pt x="11273" y="6878"/>
                  </a:lnTo>
                  <a:lnTo>
                    <a:pt x="11428" y="6464"/>
                  </a:lnTo>
                  <a:lnTo>
                    <a:pt x="11480" y="6051"/>
                  </a:lnTo>
                  <a:lnTo>
                    <a:pt x="11428" y="5585"/>
                  </a:lnTo>
                  <a:lnTo>
                    <a:pt x="11273" y="5172"/>
                  </a:lnTo>
                  <a:lnTo>
                    <a:pt x="11066" y="4758"/>
                  </a:lnTo>
                  <a:lnTo>
                    <a:pt x="10756" y="4396"/>
                  </a:lnTo>
                  <a:lnTo>
                    <a:pt x="10342" y="4137"/>
                  </a:lnTo>
                  <a:lnTo>
                    <a:pt x="9929" y="3931"/>
                  </a:lnTo>
                  <a:lnTo>
                    <a:pt x="5947" y="2690"/>
                  </a:lnTo>
                  <a:lnTo>
                    <a:pt x="5533" y="2586"/>
                  </a:lnTo>
                  <a:lnTo>
                    <a:pt x="5120" y="2534"/>
                  </a:lnTo>
                  <a:lnTo>
                    <a:pt x="4603" y="2586"/>
                  </a:lnTo>
                  <a:lnTo>
                    <a:pt x="4137" y="2741"/>
                  </a:lnTo>
                  <a:lnTo>
                    <a:pt x="3672" y="3000"/>
                  </a:lnTo>
                  <a:lnTo>
                    <a:pt x="3310" y="3310"/>
                  </a:lnTo>
                  <a:lnTo>
                    <a:pt x="3000" y="3672"/>
                  </a:lnTo>
                  <a:lnTo>
                    <a:pt x="2741" y="4137"/>
                  </a:lnTo>
                  <a:lnTo>
                    <a:pt x="2586" y="4603"/>
                  </a:lnTo>
                  <a:lnTo>
                    <a:pt x="2534" y="5120"/>
                  </a:lnTo>
                  <a:lnTo>
                    <a:pt x="2534" y="5689"/>
                  </a:lnTo>
                  <a:lnTo>
                    <a:pt x="2534" y="5792"/>
                  </a:lnTo>
                  <a:lnTo>
                    <a:pt x="2638" y="5896"/>
                  </a:lnTo>
                  <a:lnTo>
                    <a:pt x="2741" y="5999"/>
                  </a:lnTo>
                  <a:lnTo>
                    <a:pt x="2948" y="5999"/>
                  </a:lnTo>
                  <a:lnTo>
                    <a:pt x="3051" y="5896"/>
                  </a:lnTo>
                  <a:lnTo>
                    <a:pt x="3103" y="5792"/>
                  </a:lnTo>
                  <a:lnTo>
                    <a:pt x="3155" y="5689"/>
                  </a:lnTo>
                  <a:lnTo>
                    <a:pt x="3155" y="5120"/>
                  </a:lnTo>
                  <a:lnTo>
                    <a:pt x="3155" y="4758"/>
                  </a:lnTo>
                  <a:lnTo>
                    <a:pt x="3310" y="4344"/>
                  </a:lnTo>
                  <a:lnTo>
                    <a:pt x="3465" y="4034"/>
                  </a:lnTo>
                  <a:lnTo>
                    <a:pt x="3724" y="3724"/>
                  </a:lnTo>
                  <a:lnTo>
                    <a:pt x="4034" y="3465"/>
                  </a:lnTo>
                  <a:lnTo>
                    <a:pt x="4344" y="3310"/>
                  </a:lnTo>
                  <a:lnTo>
                    <a:pt x="4758" y="3155"/>
                  </a:lnTo>
                  <a:lnTo>
                    <a:pt x="5430" y="3155"/>
                  </a:lnTo>
                  <a:lnTo>
                    <a:pt x="5740" y="3258"/>
                  </a:lnTo>
                  <a:lnTo>
                    <a:pt x="9774" y="4499"/>
                  </a:lnTo>
                  <a:lnTo>
                    <a:pt x="10084" y="4655"/>
                  </a:lnTo>
                  <a:lnTo>
                    <a:pt x="10342" y="4861"/>
                  </a:lnTo>
                  <a:lnTo>
                    <a:pt x="10549" y="5120"/>
                  </a:lnTo>
                  <a:lnTo>
                    <a:pt x="10756" y="5379"/>
                  </a:lnTo>
                  <a:lnTo>
                    <a:pt x="10860" y="5740"/>
                  </a:lnTo>
                  <a:lnTo>
                    <a:pt x="10860" y="6051"/>
                  </a:lnTo>
                  <a:lnTo>
                    <a:pt x="10860" y="6413"/>
                  </a:lnTo>
                  <a:lnTo>
                    <a:pt x="10704" y="6723"/>
                  </a:lnTo>
                  <a:lnTo>
                    <a:pt x="10187" y="7912"/>
                  </a:lnTo>
                  <a:lnTo>
                    <a:pt x="10032" y="7912"/>
                  </a:lnTo>
                  <a:lnTo>
                    <a:pt x="9825" y="8067"/>
                  </a:lnTo>
                  <a:lnTo>
                    <a:pt x="9670" y="8223"/>
                  </a:lnTo>
                  <a:lnTo>
                    <a:pt x="9153" y="9360"/>
                  </a:lnTo>
                  <a:lnTo>
                    <a:pt x="9153" y="9464"/>
                  </a:lnTo>
                  <a:lnTo>
                    <a:pt x="9153" y="9567"/>
                  </a:lnTo>
                  <a:lnTo>
                    <a:pt x="9205" y="9670"/>
                  </a:lnTo>
                  <a:lnTo>
                    <a:pt x="9308" y="9774"/>
                  </a:lnTo>
                  <a:lnTo>
                    <a:pt x="9515" y="9774"/>
                  </a:lnTo>
                  <a:lnTo>
                    <a:pt x="9619" y="9722"/>
                  </a:lnTo>
                  <a:lnTo>
                    <a:pt x="9722" y="9619"/>
                  </a:lnTo>
                  <a:lnTo>
                    <a:pt x="10187" y="8481"/>
                  </a:lnTo>
                  <a:lnTo>
                    <a:pt x="10239" y="8481"/>
                  </a:lnTo>
                  <a:lnTo>
                    <a:pt x="12566" y="9567"/>
                  </a:lnTo>
                  <a:lnTo>
                    <a:pt x="11532" y="11894"/>
                  </a:lnTo>
                  <a:lnTo>
                    <a:pt x="11480" y="11894"/>
                  </a:lnTo>
                  <a:lnTo>
                    <a:pt x="9153" y="10808"/>
                  </a:lnTo>
                  <a:lnTo>
                    <a:pt x="9153" y="10705"/>
                  </a:lnTo>
                  <a:lnTo>
                    <a:pt x="9153" y="10601"/>
                  </a:lnTo>
                  <a:lnTo>
                    <a:pt x="9101" y="10498"/>
                  </a:lnTo>
                  <a:lnTo>
                    <a:pt x="8998" y="10394"/>
                  </a:lnTo>
                  <a:lnTo>
                    <a:pt x="8791" y="10394"/>
                  </a:lnTo>
                  <a:lnTo>
                    <a:pt x="8688" y="10446"/>
                  </a:lnTo>
                  <a:lnTo>
                    <a:pt x="8584" y="10549"/>
                  </a:lnTo>
                  <a:lnTo>
                    <a:pt x="8533" y="10808"/>
                  </a:lnTo>
                  <a:lnTo>
                    <a:pt x="8584" y="11015"/>
                  </a:lnTo>
                  <a:lnTo>
                    <a:pt x="8688" y="11170"/>
                  </a:lnTo>
                  <a:lnTo>
                    <a:pt x="6413" y="16134"/>
                  </a:lnTo>
                  <a:lnTo>
                    <a:pt x="6309" y="16393"/>
                  </a:lnTo>
                  <a:lnTo>
                    <a:pt x="6154" y="16600"/>
                  </a:lnTo>
                  <a:lnTo>
                    <a:pt x="5999" y="16755"/>
                  </a:lnTo>
                  <a:lnTo>
                    <a:pt x="5792" y="16910"/>
                  </a:lnTo>
                  <a:lnTo>
                    <a:pt x="5585" y="17013"/>
                  </a:lnTo>
                  <a:lnTo>
                    <a:pt x="5327" y="17117"/>
                  </a:lnTo>
                  <a:lnTo>
                    <a:pt x="5120" y="17168"/>
                  </a:lnTo>
                  <a:lnTo>
                    <a:pt x="4861" y="17168"/>
                  </a:lnTo>
                  <a:lnTo>
                    <a:pt x="4499" y="17117"/>
                  </a:lnTo>
                  <a:lnTo>
                    <a:pt x="4189" y="17013"/>
                  </a:lnTo>
                  <a:lnTo>
                    <a:pt x="3879" y="16858"/>
                  </a:lnTo>
                  <a:lnTo>
                    <a:pt x="3620" y="16651"/>
                  </a:lnTo>
                  <a:lnTo>
                    <a:pt x="3413" y="16393"/>
                  </a:lnTo>
                  <a:lnTo>
                    <a:pt x="3258" y="16134"/>
                  </a:lnTo>
                  <a:lnTo>
                    <a:pt x="3155" y="15772"/>
                  </a:lnTo>
                  <a:lnTo>
                    <a:pt x="3155" y="15462"/>
                  </a:lnTo>
                  <a:lnTo>
                    <a:pt x="3155" y="6982"/>
                  </a:lnTo>
                  <a:lnTo>
                    <a:pt x="3103" y="6878"/>
                  </a:lnTo>
                  <a:lnTo>
                    <a:pt x="3051" y="6775"/>
                  </a:lnTo>
                  <a:lnTo>
                    <a:pt x="2948" y="6723"/>
                  </a:lnTo>
                  <a:lnTo>
                    <a:pt x="2845" y="6671"/>
                  </a:lnTo>
                  <a:lnTo>
                    <a:pt x="2741" y="6723"/>
                  </a:lnTo>
                  <a:lnTo>
                    <a:pt x="2638" y="6775"/>
                  </a:lnTo>
                  <a:lnTo>
                    <a:pt x="2534" y="6878"/>
                  </a:lnTo>
                  <a:lnTo>
                    <a:pt x="2534" y="6982"/>
                  </a:lnTo>
                  <a:lnTo>
                    <a:pt x="2534" y="15462"/>
                  </a:lnTo>
                  <a:lnTo>
                    <a:pt x="2586" y="15927"/>
                  </a:lnTo>
                  <a:lnTo>
                    <a:pt x="2741" y="16341"/>
                  </a:lnTo>
                  <a:lnTo>
                    <a:pt x="2948" y="16755"/>
                  </a:lnTo>
                  <a:lnTo>
                    <a:pt x="3207" y="17065"/>
                  </a:lnTo>
                  <a:lnTo>
                    <a:pt x="3568" y="17375"/>
                  </a:lnTo>
                  <a:lnTo>
                    <a:pt x="3930" y="17582"/>
                  </a:lnTo>
                  <a:lnTo>
                    <a:pt x="4396" y="17737"/>
                  </a:lnTo>
                  <a:lnTo>
                    <a:pt x="5171" y="17737"/>
                  </a:lnTo>
                  <a:lnTo>
                    <a:pt x="5533" y="17685"/>
                  </a:lnTo>
                  <a:lnTo>
                    <a:pt x="5792" y="17530"/>
                  </a:lnTo>
                  <a:lnTo>
                    <a:pt x="6102" y="17375"/>
                  </a:lnTo>
                  <a:lnTo>
                    <a:pt x="6361" y="17220"/>
                  </a:lnTo>
                  <a:lnTo>
                    <a:pt x="6619" y="16961"/>
                  </a:lnTo>
                  <a:lnTo>
                    <a:pt x="6775" y="16703"/>
                  </a:lnTo>
                  <a:lnTo>
                    <a:pt x="6981" y="16393"/>
                  </a:lnTo>
                  <a:lnTo>
                    <a:pt x="7447" y="15307"/>
                  </a:lnTo>
                  <a:lnTo>
                    <a:pt x="9205" y="16134"/>
                  </a:lnTo>
                  <a:lnTo>
                    <a:pt x="8739" y="17220"/>
                  </a:lnTo>
                  <a:lnTo>
                    <a:pt x="8429" y="17737"/>
                  </a:lnTo>
                  <a:lnTo>
                    <a:pt x="8067" y="18254"/>
                  </a:lnTo>
                  <a:lnTo>
                    <a:pt x="7654" y="18668"/>
                  </a:lnTo>
                  <a:lnTo>
                    <a:pt x="7136" y="19030"/>
                  </a:lnTo>
                  <a:lnTo>
                    <a:pt x="6619" y="19340"/>
                  </a:lnTo>
                  <a:lnTo>
                    <a:pt x="6051" y="19547"/>
                  </a:lnTo>
                  <a:lnTo>
                    <a:pt x="5482" y="19650"/>
                  </a:lnTo>
                  <a:lnTo>
                    <a:pt x="4861" y="19702"/>
                  </a:lnTo>
                  <a:lnTo>
                    <a:pt x="4396" y="19702"/>
                  </a:lnTo>
                  <a:lnTo>
                    <a:pt x="3982" y="19599"/>
                  </a:lnTo>
                  <a:lnTo>
                    <a:pt x="3568" y="19495"/>
                  </a:lnTo>
                  <a:lnTo>
                    <a:pt x="3207" y="19392"/>
                  </a:lnTo>
                  <a:lnTo>
                    <a:pt x="2845" y="19185"/>
                  </a:lnTo>
                  <a:lnTo>
                    <a:pt x="2483" y="18978"/>
                  </a:lnTo>
                  <a:lnTo>
                    <a:pt x="2121" y="18720"/>
                  </a:lnTo>
                  <a:lnTo>
                    <a:pt x="1862" y="18461"/>
                  </a:lnTo>
                  <a:lnTo>
                    <a:pt x="1552" y="18151"/>
                  </a:lnTo>
                  <a:lnTo>
                    <a:pt x="1293" y="17841"/>
                  </a:lnTo>
                  <a:lnTo>
                    <a:pt x="1086" y="17479"/>
                  </a:lnTo>
                  <a:lnTo>
                    <a:pt x="931" y="17117"/>
                  </a:lnTo>
                  <a:lnTo>
                    <a:pt x="776" y="16703"/>
                  </a:lnTo>
                  <a:lnTo>
                    <a:pt x="673" y="16289"/>
                  </a:lnTo>
                  <a:lnTo>
                    <a:pt x="621" y="15876"/>
                  </a:lnTo>
                  <a:lnTo>
                    <a:pt x="569" y="15462"/>
                  </a:lnTo>
                  <a:lnTo>
                    <a:pt x="569" y="5120"/>
                  </a:lnTo>
                  <a:lnTo>
                    <a:pt x="621" y="4655"/>
                  </a:lnTo>
                  <a:lnTo>
                    <a:pt x="673" y="4241"/>
                  </a:lnTo>
                  <a:lnTo>
                    <a:pt x="776" y="3776"/>
                  </a:lnTo>
                  <a:lnTo>
                    <a:pt x="931" y="3362"/>
                  </a:lnTo>
                  <a:lnTo>
                    <a:pt x="1138" y="3000"/>
                  </a:lnTo>
                  <a:lnTo>
                    <a:pt x="1345" y="2586"/>
                  </a:lnTo>
                  <a:lnTo>
                    <a:pt x="1603" y="2276"/>
                  </a:lnTo>
                  <a:lnTo>
                    <a:pt x="1914" y="1914"/>
                  </a:lnTo>
                  <a:lnTo>
                    <a:pt x="2224" y="1655"/>
                  </a:lnTo>
                  <a:lnTo>
                    <a:pt x="2586" y="1397"/>
                  </a:lnTo>
                  <a:lnTo>
                    <a:pt x="2948" y="1138"/>
                  </a:lnTo>
                  <a:lnTo>
                    <a:pt x="3362" y="931"/>
                  </a:lnTo>
                  <a:lnTo>
                    <a:pt x="3775" y="776"/>
                  </a:lnTo>
                  <a:lnTo>
                    <a:pt x="4241" y="673"/>
                  </a:lnTo>
                  <a:lnTo>
                    <a:pt x="4654" y="621"/>
                  </a:lnTo>
                  <a:close/>
                  <a:moveTo>
                    <a:pt x="5120" y="1"/>
                  </a:moveTo>
                  <a:lnTo>
                    <a:pt x="4603" y="52"/>
                  </a:lnTo>
                  <a:lnTo>
                    <a:pt x="4086" y="104"/>
                  </a:lnTo>
                  <a:lnTo>
                    <a:pt x="3620" y="208"/>
                  </a:lnTo>
                  <a:lnTo>
                    <a:pt x="3155" y="414"/>
                  </a:lnTo>
                  <a:lnTo>
                    <a:pt x="2689" y="621"/>
                  </a:lnTo>
                  <a:lnTo>
                    <a:pt x="2276" y="880"/>
                  </a:lnTo>
                  <a:lnTo>
                    <a:pt x="1862" y="1190"/>
                  </a:lnTo>
                  <a:lnTo>
                    <a:pt x="1500" y="1500"/>
                  </a:lnTo>
                  <a:lnTo>
                    <a:pt x="1190" y="1862"/>
                  </a:lnTo>
                  <a:lnTo>
                    <a:pt x="880" y="2276"/>
                  </a:lnTo>
                  <a:lnTo>
                    <a:pt x="621" y="2690"/>
                  </a:lnTo>
                  <a:lnTo>
                    <a:pt x="414" y="3155"/>
                  </a:lnTo>
                  <a:lnTo>
                    <a:pt x="207" y="3620"/>
                  </a:lnTo>
                  <a:lnTo>
                    <a:pt x="104" y="4086"/>
                  </a:lnTo>
                  <a:lnTo>
                    <a:pt x="0" y="4603"/>
                  </a:lnTo>
                  <a:lnTo>
                    <a:pt x="0" y="5120"/>
                  </a:lnTo>
                  <a:lnTo>
                    <a:pt x="0" y="15462"/>
                  </a:lnTo>
                  <a:lnTo>
                    <a:pt x="0" y="15927"/>
                  </a:lnTo>
                  <a:lnTo>
                    <a:pt x="104" y="16444"/>
                  </a:lnTo>
                  <a:lnTo>
                    <a:pt x="207" y="16910"/>
                  </a:lnTo>
                  <a:lnTo>
                    <a:pt x="362" y="17323"/>
                  </a:lnTo>
                  <a:lnTo>
                    <a:pt x="569" y="17737"/>
                  </a:lnTo>
                  <a:lnTo>
                    <a:pt x="828" y="18151"/>
                  </a:lnTo>
                  <a:lnTo>
                    <a:pt x="1086" y="18513"/>
                  </a:lnTo>
                  <a:lnTo>
                    <a:pt x="1397" y="18875"/>
                  </a:lnTo>
                  <a:lnTo>
                    <a:pt x="1759" y="19185"/>
                  </a:lnTo>
                  <a:lnTo>
                    <a:pt x="2121" y="19495"/>
                  </a:lnTo>
                  <a:lnTo>
                    <a:pt x="2534" y="19702"/>
                  </a:lnTo>
                  <a:lnTo>
                    <a:pt x="2948" y="19909"/>
                  </a:lnTo>
                  <a:lnTo>
                    <a:pt x="3413" y="20064"/>
                  </a:lnTo>
                  <a:lnTo>
                    <a:pt x="3879" y="20219"/>
                  </a:lnTo>
                  <a:lnTo>
                    <a:pt x="4344" y="20271"/>
                  </a:lnTo>
                  <a:lnTo>
                    <a:pt x="4861" y="20323"/>
                  </a:lnTo>
                  <a:lnTo>
                    <a:pt x="5533" y="20271"/>
                  </a:lnTo>
                  <a:lnTo>
                    <a:pt x="6206" y="20116"/>
                  </a:lnTo>
                  <a:lnTo>
                    <a:pt x="6878" y="19857"/>
                  </a:lnTo>
                  <a:lnTo>
                    <a:pt x="7498" y="19547"/>
                  </a:lnTo>
                  <a:lnTo>
                    <a:pt x="8016" y="19133"/>
                  </a:lnTo>
                  <a:lnTo>
                    <a:pt x="8533" y="18616"/>
                  </a:lnTo>
                  <a:lnTo>
                    <a:pt x="8946" y="18099"/>
                  </a:lnTo>
                  <a:lnTo>
                    <a:pt x="9257" y="17479"/>
                  </a:lnTo>
                  <a:lnTo>
                    <a:pt x="11532" y="12514"/>
                  </a:lnTo>
                  <a:lnTo>
                    <a:pt x="11739" y="12463"/>
                  </a:lnTo>
                  <a:lnTo>
                    <a:pt x="11946" y="12308"/>
                  </a:lnTo>
                  <a:lnTo>
                    <a:pt x="12049" y="12152"/>
                  </a:lnTo>
                  <a:lnTo>
                    <a:pt x="13135" y="9826"/>
                  </a:lnTo>
                  <a:lnTo>
                    <a:pt x="13187" y="9567"/>
                  </a:lnTo>
                  <a:lnTo>
                    <a:pt x="13135" y="9360"/>
                  </a:lnTo>
                  <a:lnTo>
                    <a:pt x="13031" y="9205"/>
                  </a:lnTo>
                  <a:lnTo>
                    <a:pt x="13600" y="8016"/>
                  </a:lnTo>
                  <a:lnTo>
                    <a:pt x="13755" y="7550"/>
                  </a:lnTo>
                  <a:lnTo>
                    <a:pt x="13910" y="7085"/>
                  </a:lnTo>
                  <a:lnTo>
                    <a:pt x="13962" y="6568"/>
                  </a:lnTo>
                  <a:lnTo>
                    <a:pt x="14014" y="6102"/>
                  </a:lnTo>
                  <a:lnTo>
                    <a:pt x="13962" y="5585"/>
                  </a:lnTo>
                  <a:lnTo>
                    <a:pt x="13910" y="5068"/>
                  </a:lnTo>
                  <a:lnTo>
                    <a:pt x="13807" y="4603"/>
                  </a:lnTo>
                  <a:lnTo>
                    <a:pt x="13600" y="4137"/>
                  </a:lnTo>
                  <a:lnTo>
                    <a:pt x="13393" y="3672"/>
                  </a:lnTo>
                  <a:lnTo>
                    <a:pt x="13083" y="3258"/>
                  </a:lnTo>
                  <a:lnTo>
                    <a:pt x="12773" y="2845"/>
                  </a:lnTo>
                  <a:lnTo>
                    <a:pt x="12411" y="2534"/>
                  </a:lnTo>
                  <a:lnTo>
                    <a:pt x="12049" y="2224"/>
                  </a:lnTo>
                  <a:lnTo>
                    <a:pt x="11635" y="1914"/>
                  </a:lnTo>
                  <a:lnTo>
                    <a:pt x="11170" y="1707"/>
                  </a:lnTo>
                  <a:lnTo>
                    <a:pt x="10704" y="1552"/>
                  </a:lnTo>
                  <a:lnTo>
                    <a:pt x="6723" y="259"/>
                  </a:lnTo>
                  <a:lnTo>
                    <a:pt x="5947" y="52"/>
                  </a:lnTo>
                  <a:lnTo>
                    <a:pt x="5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77;p63">
              <a:extLst>
                <a:ext uri="{FF2B5EF4-FFF2-40B4-BE49-F238E27FC236}">
                  <a16:creationId xmlns:a16="http://schemas.microsoft.com/office/drawing/2014/main" id="{CDBE96D9-D521-7F88-11A4-CE03F9ACD36C}"/>
                </a:ext>
              </a:extLst>
            </p:cNvPr>
            <p:cNvSpPr/>
            <p:nvPr/>
          </p:nvSpPr>
          <p:spPr>
            <a:xfrm>
              <a:off x="1105550" y="1907950"/>
              <a:ext cx="350350" cy="508075"/>
            </a:xfrm>
            <a:custGeom>
              <a:avLst/>
              <a:gdLst/>
              <a:ahLst/>
              <a:cxnLst/>
              <a:rect l="l" t="t" r="r" b="b"/>
              <a:pathLst>
                <a:path w="14014" h="20323" fill="none" extrusionOk="0">
                  <a:moveTo>
                    <a:pt x="13600" y="4137"/>
                  </a:moveTo>
                  <a:lnTo>
                    <a:pt x="13600" y="4137"/>
                  </a:lnTo>
                  <a:lnTo>
                    <a:pt x="13393" y="3672"/>
                  </a:lnTo>
                  <a:lnTo>
                    <a:pt x="13083" y="3258"/>
                  </a:lnTo>
                  <a:lnTo>
                    <a:pt x="12773" y="2845"/>
                  </a:lnTo>
                  <a:lnTo>
                    <a:pt x="12411" y="2534"/>
                  </a:lnTo>
                  <a:lnTo>
                    <a:pt x="12049" y="2224"/>
                  </a:lnTo>
                  <a:lnTo>
                    <a:pt x="11635" y="1914"/>
                  </a:lnTo>
                  <a:lnTo>
                    <a:pt x="11170" y="1707"/>
                  </a:lnTo>
                  <a:lnTo>
                    <a:pt x="10704" y="1552"/>
                  </a:lnTo>
                  <a:lnTo>
                    <a:pt x="6723" y="259"/>
                  </a:lnTo>
                  <a:lnTo>
                    <a:pt x="6723" y="259"/>
                  </a:lnTo>
                  <a:lnTo>
                    <a:pt x="5947" y="52"/>
                  </a:lnTo>
                  <a:lnTo>
                    <a:pt x="5120" y="1"/>
                  </a:lnTo>
                  <a:lnTo>
                    <a:pt x="5120" y="1"/>
                  </a:lnTo>
                  <a:lnTo>
                    <a:pt x="4603" y="52"/>
                  </a:lnTo>
                  <a:lnTo>
                    <a:pt x="4086" y="104"/>
                  </a:lnTo>
                  <a:lnTo>
                    <a:pt x="3620" y="208"/>
                  </a:lnTo>
                  <a:lnTo>
                    <a:pt x="3155" y="414"/>
                  </a:lnTo>
                  <a:lnTo>
                    <a:pt x="2689" y="621"/>
                  </a:lnTo>
                  <a:lnTo>
                    <a:pt x="2276" y="880"/>
                  </a:lnTo>
                  <a:lnTo>
                    <a:pt x="1862" y="1190"/>
                  </a:lnTo>
                  <a:lnTo>
                    <a:pt x="1500" y="1500"/>
                  </a:lnTo>
                  <a:lnTo>
                    <a:pt x="1190" y="1862"/>
                  </a:lnTo>
                  <a:lnTo>
                    <a:pt x="880" y="2276"/>
                  </a:lnTo>
                  <a:lnTo>
                    <a:pt x="621" y="2690"/>
                  </a:lnTo>
                  <a:lnTo>
                    <a:pt x="414" y="3155"/>
                  </a:lnTo>
                  <a:lnTo>
                    <a:pt x="207" y="3620"/>
                  </a:lnTo>
                  <a:lnTo>
                    <a:pt x="104" y="4086"/>
                  </a:lnTo>
                  <a:lnTo>
                    <a:pt x="0" y="4603"/>
                  </a:lnTo>
                  <a:lnTo>
                    <a:pt x="0" y="5120"/>
                  </a:lnTo>
                  <a:lnTo>
                    <a:pt x="0" y="15462"/>
                  </a:lnTo>
                  <a:lnTo>
                    <a:pt x="0" y="15462"/>
                  </a:lnTo>
                  <a:lnTo>
                    <a:pt x="0" y="15927"/>
                  </a:lnTo>
                  <a:lnTo>
                    <a:pt x="104" y="16444"/>
                  </a:lnTo>
                  <a:lnTo>
                    <a:pt x="207" y="16910"/>
                  </a:lnTo>
                  <a:lnTo>
                    <a:pt x="362" y="17323"/>
                  </a:lnTo>
                  <a:lnTo>
                    <a:pt x="569" y="17737"/>
                  </a:lnTo>
                  <a:lnTo>
                    <a:pt x="828" y="18151"/>
                  </a:lnTo>
                  <a:lnTo>
                    <a:pt x="1086" y="18513"/>
                  </a:lnTo>
                  <a:lnTo>
                    <a:pt x="1397" y="18875"/>
                  </a:lnTo>
                  <a:lnTo>
                    <a:pt x="1759" y="19185"/>
                  </a:lnTo>
                  <a:lnTo>
                    <a:pt x="2121" y="19495"/>
                  </a:lnTo>
                  <a:lnTo>
                    <a:pt x="2534" y="19702"/>
                  </a:lnTo>
                  <a:lnTo>
                    <a:pt x="2948" y="19909"/>
                  </a:lnTo>
                  <a:lnTo>
                    <a:pt x="3413" y="20064"/>
                  </a:lnTo>
                  <a:lnTo>
                    <a:pt x="3879" y="20219"/>
                  </a:lnTo>
                  <a:lnTo>
                    <a:pt x="4344" y="20271"/>
                  </a:lnTo>
                  <a:lnTo>
                    <a:pt x="4861" y="20323"/>
                  </a:lnTo>
                  <a:lnTo>
                    <a:pt x="4861" y="20323"/>
                  </a:lnTo>
                  <a:lnTo>
                    <a:pt x="5533" y="20271"/>
                  </a:lnTo>
                  <a:lnTo>
                    <a:pt x="6206" y="20116"/>
                  </a:lnTo>
                  <a:lnTo>
                    <a:pt x="6878" y="19857"/>
                  </a:lnTo>
                  <a:lnTo>
                    <a:pt x="7498" y="19547"/>
                  </a:lnTo>
                  <a:lnTo>
                    <a:pt x="8016" y="19133"/>
                  </a:lnTo>
                  <a:lnTo>
                    <a:pt x="8533" y="18616"/>
                  </a:lnTo>
                  <a:lnTo>
                    <a:pt x="8946" y="18099"/>
                  </a:lnTo>
                  <a:lnTo>
                    <a:pt x="9257" y="17479"/>
                  </a:lnTo>
                  <a:lnTo>
                    <a:pt x="11532" y="12514"/>
                  </a:lnTo>
                  <a:lnTo>
                    <a:pt x="11532" y="12514"/>
                  </a:lnTo>
                  <a:lnTo>
                    <a:pt x="11739" y="12463"/>
                  </a:lnTo>
                  <a:lnTo>
                    <a:pt x="11739" y="12463"/>
                  </a:lnTo>
                  <a:lnTo>
                    <a:pt x="11946" y="12308"/>
                  </a:lnTo>
                  <a:lnTo>
                    <a:pt x="12049" y="12152"/>
                  </a:lnTo>
                  <a:lnTo>
                    <a:pt x="13135" y="9826"/>
                  </a:lnTo>
                  <a:lnTo>
                    <a:pt x="13135" y="9826"/>
                  </a:lnTo>
                  <a:lnTo>
                    <a:pt x="13187" y="9567"/>
                  </a:lnTo>
                  <a:lnTo>
                    <a:pt x="13135" y="9360"/>
                  </a:lnTo>
                  <a:lnTo>
                    <a:pt x="13135" y="9360"/>
                  </a:lnTo>
                  <a:lnTo>
                    <a:pt x="13031" y="9205"/>
                  </a:lnTo>
                  <a:lnTo>
                    <a:pt x="13600" y="8016"/>
                  </a:lnTo>
                  <a:lnTo>
                    <a:pt x="13600" y="8016"/>
                  </a:lnTo>
                  <a:lnTo>
                    <a:pt x="13755" y="7550"/>
                  </a:lnTo>
                  <a:lnTo>
                    <a:pt x="13910" y="7085"/>
                  </a:lnTo>
                  <a:lnTo>
                    <a:pt x="13962" y="6568"/>
                  </a:lnTo>
                  <a:lnTo>
                    <a:pt x="14014" y="6102"/>
                  </a:lnTo>
                  <a:lnTo>
                    <a:pt x="13962" y="5585"/>
                  </a:lnTo>
                  <a:lnTo>
                    <a:pt x="13910" y="5068"/>
                  </a:lnTo>
                  <a:lnTo>
                    <a:pt x="13807" y="4603"/>
                  </a:lnTo>
                  <a:lnTo>
                    <a:pt x="13600" y="4137"/>
                  </a:lnTo>
                  <a:lnTo>
                    <a:pt x="13600" y="4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78;p63">
              <a:extLst>
                <a:ext uri="{FF2B5EF4-FFF2-40B4-BE49-F238E27FC236}">
                  <a16:creationId xmlns:a16="http://schemas.microsoft.com/office/drawing/2014/main" id="{669D9601-6F5A-F45D-2DF1-C5817B7B0F4C}"/>
                </a:ext>
              </a:extLst>
            </p:cNvPr>
            <p:cNvSpPr/>
            <p:nvPr/>
          </p:nvSpPr>
          <p:spPr>
            <a:xfrm>
              <a:off x="1327900" y="2194950"/>
              <a:ext cx="51750" cy="36225"/>
            </a:xfrm>
            <a:custGeom>
              <a:avLst/>
              <a:gdLst/>
              <a:ahLst/>
              <a:cxnLst/>
              <a:rect l="l" t="t" r="r" b="b"/>
              <a:pathLst>
                <a:path w="2070" h="1449" fill="none" extrusionOk="0">
                  <a:moveTo>
                    <a:pt x="2069" y="828"/>
                  </a:moveTo>
                  <a:lnTo>
                    <a:pt x="1810" y="1448"/>
                  </a:lnTo>
                  <a:lnTo>
                    <a:pt x="1" y="621"/>
                  </a:lnTo>
                  <a:lnTo>
                    <a:pt x="311" y="0"/>
                  </a:lnTo>
                  <a:lnTo>
                    <a:pt x="2069" y="82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79;p63">
              <a:extLst>
                <a:ext uri="{FF2B5EF4-FFF2-40B4-BE49-F238E27FC236}">
                  <a16:creationId xmlns:a16="http://schemas.microsoft.com/office/drawing/2014/main" id="{01DD111A-75E9-AE6D-F15A-C6624C600440}"/>
                </a:ext>
              </a:extLst>
            </p:cNvPr>
            <p:cNvSpPr/>
            <p:nvPr/>
          </p:nvSpPr>
          <p:spPr>
            <a:xfrm>
              <a:off x="1298175" y="2224675"/>
              <a:ext cx="68525" cy="73725"/>
            </a:xfrm>
            <a:custGeom>
              <a:avLst/>
              <a:gdLst/>
              <a:ahLst/>
              <a:cxnLst/>
              <a:rect l="l" t="t" r="r" b="b"/>
              <a:pathLst>
                <a:path w="2741" h="2949" fill="none" extrusionOk="0">
                  <a:moveTo>
                    <a:pt x="983" y="1"/>
                  </a:moveTo>
                  <a:lnTo>
                    <a:pt x="2741" y="776"/>
                  </a:lnTo>
                  <a:lnTo>
                    <a:pt x="1758" y="2948"/>
                  </a:lnTo>
                  <a:lnTo>
                    <a:pt x="0" y="2121"/>
                  </a:lnTo>
                  <a:lnTo>
                    <a:pt x="983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80;p63">
              <a:extLst>
                <a:ext uri="{FF2B5EF4-FFF2-40B4-BE49-F238E27FC236}">
                  <a16:creationId xmlns:a16="http://schemas.microsoft.com/office/drawing/2014/main" id="{5E1B464A-4B71-7B16-E9FE-17C375AC1A77}"/>
                </a:ext>
              </a:extLst>
            </p:cNvPr>
            <p:cNvSpPr/>
            <p:nvPr/>
          </p:nvSpPr>
          <p:spPr>
            <a:xfrm>
              <a:off x="1374450" y="2094100"/>
              <a:ext cx="51725" cy="36225"/>
            </a:xfrm>
            <a:custGeom>
              <a:avLst/>
              <a:gdLst/>
              <a:ahLst/>
              <a:cxnLst/>
              <a:rect l="l" t="t" r="r" b="b"/>
              <a:pathLst>
                <a:path w="2069" h="1449" fill="none" extrusionOk="0">
                  <a:moveTo>
                    <a:pt x="0" y="621"/>
                  </a:moveTo>
                  <a:lnTo>
                    <a:pt x="310" y="1"/>
                  </a:lnTo>
                  <a:lnTo>
                    <a:pt x="2069" y="828"/>
                  </a:lnTo>
                  <a:lnTo>
                    <a:pt x="1758" y="1449"/>
                  </a:lnTo>
                  <a:lnTo>
                    <a:pt x="0" y="62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81;p63">
              <a:extLst>
                <a:ext uri="{FF2B5EF4-FFF2-40B4-BE49-F238E27FC236}">
                  <a16:creationId xmlns:a16="http://schemas.microsoft.com/office/drawing/2014/main" id="{2618D0CE-F663-BC47-0824-F68227066EE6}"/>
                </a:ext>
              </a:extLst>
            </p:cNvPr>
            <p:cNvSpPr/>
            <p:nvPr/>
          </p:nvSpPr>
          <p:spPr>
            <a:xfrm>
              <a:off x="1119775" y="1923475"/>
              <a:ext cx="320625" cy="477050"/>
            </a:xfrm>
            <a:custGeom>
              <a:avLst/>
              <a:gdLst/>
              <a:ahLst/>
              <a:cxnLst/>
              <a:rect l="l" t="t" r="r" b="b"/>
              <a:pathLst>
                <a:path w="12825" h="19082" fill="none" extrusionOk="0">
                  <a:moveTo>
                    <a:pt x="12514" y="7084"/>
                  </a:moveTo>
                  <a:lnTo>
                    <a:pt x="10704" y="6257"/>
                  </a:lnTo>
                  <a:lnTo>
                    <a:pt x="10704" y="6257"/>
                  </a:lnTo>
                  <a:lnTo>
                    <a:pt x="10859" y="5843"/>
                  </a:lnTo>
                  <a:lnTo>
                    <a:pt x="10911" y="5430"/>
                  </a:lnTo>
                  <a:lnTo>
                    <a:pt x="10859" y="4964"/>
                  </a:lnTo>
                  <a:lnTo>
                    <a:pt x="10704" y="4551"/>
                  </a:lnTo>
                  <a:lnTo>
                    <a:pt x="10704" y="4551"/>
                  </a:lnTo>
                  <a:lnTo>
                    <a:pt x="10497" y="4137"/>
                  </a:lnTo>
                  <a:lnTo>
                    <a:pt x="10187" y="3775"/>
                  </a:lnTo>
                  <a:lnTo>
                    <a:pt x="9773" y="3516"/>
                  </a:lnTo>
                  <a:lnTo>
                    <a:pt x="9360" y="3310"/>
                  </a:lnTo>
                  <a:lnTo>
                    <a:pt x="5378" y="2069"/>
                  </a:lnTo>
                  <a:lnTo>
                    <a:pt x="5378" y="2069"/>
                  </a:lnTo>
                  <a:lnTo>
                    <a:pt x="4964" y="1965"/>
                  </a:lnTo>
                  <a:lnTo>
                    <a:pt x="4551" y="1913"/>
                  </a:lnTo>
                  <a:lnTo>
                    <a:pt x="4551" y="1913"/>
                  </a:lnTo>
                  <a:lnTo>
                    <a:pt x="4034" y="1965"/>
                  </a:lnTo>
                  <a:lnTo>
                    <a:pt x="3568" y="2120"/>
                  </a:lnTo>
                  <a:lnTo>
                    <a:pt x="3103" y="2379"/>
                  </a:lnTo>
                  <a:lnTo>
                    <a:pt x="2741" y="2689"/>
                  </a:lnTo>
                  <a:lnTo>
                    <a:pt x="2431" y="3051"/>
                  </a:lnTo>
                  <a:lnTo>
                    <a:pt x="2172" y="3516"/>
                  </a:lnTo>
                  <a:lnTo>
                    <a:pt x="2017" y="3982"/>
                  </a:lnTo>
                  <a:lnTo>
                    <a:pt x="1965" y="4499"/>
                  </a:lnTo>
                  <a:lnTo>
                    <a:pt x="1965" y="5068"/>
                  </a:lnTo>
                  <a:lnTo>
                    <a:pt x="1965" y="5068"/>
                  </a:lnTo>
                  <a:lnTo>
                    <a:pt x="1965" y="5171"/>
                  </a:lnTo>
                  <a:lnTo>
                    <a:pt x="2069" y="5275"/>
                  </a:lnTo>
                  <a:lnTo>
                    <a:pt x="2172" y="5378"/>
                  </a:lnTo>
                  <a:lnTo>
                    <a:pt x="2276" y="5378"/>
                  </a:lnTo>
                  <a:lnTo>
                    <a:pt x="2276" y="5378"/>
                  </a:lnTo>
                  <a:lnTo>
                    <a:pt x="2379" y="5378"/>
                  </a:lnTo>
                  <a:lnTo>
                    <a:pt x="2482" y="5275"/>
                  </a:lnTo>
                  <a:lnTo>
                    <a:pt x="2534" y="5171"/>
                  </a:lnTo>
                  <a:lnTo>
                    <a:pt x="2586" y="5068"/>
                  </a:lnTo>
                  <a:lnTo>
                    <a:pt x="2586" y="4499"/>
                  </a:lnTo>
                  <a:lnTo>
                    <a:pt x="2586" y="4499"/>
                  </a:lnTo>
                  <a:lnTo>
                    <a:pt x="2586" y="4137"/>
                  </a:lnTo>
                  <a:lnTo>
                    <a:pt x="2741" y="3723"/>
                  </a:lnTo>
                  <a:lnTo>
                    <a:pt x="2896" y="3413"/>
                  </a:lnTo>
                  <a:lnTo>
                    <a:pt x="3155" y="3103"/>
                  </a:lnTo>
                  <a:lnTo>
                    <a:pt x="3465" y="2844"/>
                  </a:lnTo>
                  <a:lnTo>
                    <a:pt x="3775" y="2689"/>
                  </a:lnTo>
                  <a:lnTo>
                    <a:pt x="4189" y="2534"/>
                  </a:lnTo>
                  <a:lnTo>
                    <a:pt x="4551" y="2534"/>
                  </a:lnTo>
                  <a:lnTo>
                    <a:pt x="4551" y="2534"/>
                  </a:lnTo>
                  <a:lnTo>
                    <a:pt x="4861" y="2534"/>
                  </a:lnTo>
                  <a:lnTo>
                    <a:pt x="5171" y="2637"/>
                  </a:lnTo>
                  <a:lnTo>
                    <a:pt x="9205" y="3878"/>
                  </a:lnTo>
                  <a:lnTo>
                    <a:pt x="9205" y="3878"/>
                  </a:lnTo>
                  <a:lnTo>
                    <a:pt x="9515" y="4034"/>
                  </a:lnTo>
                  <a:lnTo>
                    <a:pt x="9773" y="4240"/>
                  </a:lnTo>
                  <a:lnTo>
                    <a:pt x="9980" y="4499"/>
                  </a:lnTo>
                  <a:lnTo>
                    <a:pt x="10187" y="4758"/>
                  </a:lnTo>
                  <a:lnTo>
                    <a:pt x="10187" y="4758"/>
                  </a:lnTo>
                  <a:lnTo>
                    <a:pt x="10291" y="5119"/>
                  </a:lnTo>
                  <a:lnTo>
                    <a:pt x="10291" y="5430"/>
                  </a:lnTo>
                  <a:lnTo>
                    <a:pt x="10291" y="5792"/>
                  </a:lnTo>
                  <a:lnTo>
                    <a:pt x="10135" y="6102"/>
                  </a:lnTo>
                  <a:lnTo>
                    <a:pt x="9618" y="7291"/>
                  </a:lnTo>
                  <a:lnTo>
                    <a:pt x="9618" y="7291"/>
                  </a:lnTo>
                  <a:lnTo>
                    <a:pt x="9463" y="7291"/>
                  </a:lnTo>
                  <a:lnTo>
                    <a:pt x="9463" y="7291"/>
                  </a:lnTo>
                  <a:lnTo>
                    <a:pt x="9256" y="7446"/>
                  </a:lnTo>
                  <a:lnTo>
                    <a:pt x="9101" y="7602"/>
                  </a:lnTo>
                  <a:lnTo>
                    <a:pt x="8584" y="8739"/>
                  </a:lnTo>
                  <a:lnTo>
                    <a:pt x="8584" y="8739"/>
                  </a:lnTo>
                  <a:lnTo>
                    <a:pt x="8584" y="8843"/>
                  </a:lnTo>
                  <a:lnTo>
                    <a:pt x="8584" y="8946"/>
                  </a:lnTo>
                  <a:lnTo>
                    <a:pt x="8636" y="9049"/>
                  </a:lnTo>
                  <a:lnTo>
                    <a:pt x="8739" y="9153"/>
                  </a:lnTo>
                  <a:lnTo>
                    <a:pt x="8739" y="9153"/>
                  </a:lnTo>
                  <a:lnTo>
                    <a:pt x="8843" y="9153"/>
                  </a:lnTo>
                  <a:lnTo>
                    <a:pt x="8946" y="9153"/>
                  </a:lnTo>
                  <a:lnTo>
                    <a:pt x="9050" y="9101"/>
                  </a:lnTo>
                  <a:lnTo>
                    <a:pt x="9153" y="8998"/>
                  </a:lnTo>
                  <a:lnTo>
                    <a:pt x="9618" y="7860"/>
                  </a:lnTo>
                  <a:lnTo>
                    <a:pt x="9618" y="7860"/>
                  </a:lnTo>
                  <a:lnTo>
                    <a:pt x="9670" y="7860"/>
                  </a:lnTo>
                  <a:lnTo>
                    <a:pt x="9670" y="7860"/>
                  </a:lnTo>
                  <a:lnTo>
                    <a:pt x="9670" y="7860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11" y="11273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084"/>
                  </a:lnTo>
                  <a:lnTo>
                    <a:pt x="8584" y="9980"/>
                  </a:lnTo>
                  <a:lnTo>
                    <a:pt x="8532" y="9877"/>
                  </a:lnTo>
                  <a:lnTo>
                    <a:pt x="8429" y="9773"/>
                  </a:lnTo>
                  <a:lnTo>
                    <a:pt x="8429" y="9773"/>
                  </a:lnTo>
                  <a:lnTo>
                    <a:pt x="8326" y="9773"/>
                  </a:lnTo>
                  <a:lnTo>
                    <a:pt x="8222" y="9773"/>
                  </a:lnTo>
                  <a:lnTo>
                    <a:pt x="8119" y="9825"/>
                  </a:lnTo>
                  <a:lnTo>
                    <a:pt x="8015" y="9928"/>
                  </a:lnTo>
                  <a:lnTo>
                    <a:pt x="8015" y="9928"/>
                  </a:lnTo>
                  <a:lnTo>
                    <a:pt x="7964" y="10187"/>
                  </a:lnTo>
                  <a:lnTo>
                    <a:pt x="8015" y="10394"/>
                  </a:lnTo>
                  <a:lnTo>
                    <a:pt x="8015" y="10394"/>
                  </a:lnTo>
                  <a:lnTo>
                    <a:pt x="8119" y="10549"/>
                  </a:lnTo>
                  <a:lnTo>
                    <a:pt x="5844" y="15513"/>
                  </a:lnTo>
                  <a:lnTo>
                    <a:pt x="5844" y="15513"/>
                  </a:lnTo>
                  <a:lnTo>
                    <a:pt x="5740" y="15772"/>
                  </a:lnTo>
                  <a:lnTo>
                    <a:pt x="5585" y="15979"/>
                  </a:lnTo>
                  <a:lnTo>
                    <a:pt x="5430" y="16134"/>
                  </a:lnTo>
                  <a:lnTo>
                    <a:pt x="5223" y="16289"/>
                  </a:lnTo>
                  <a:lnTo>
                    <a:pt x="5016" y="16392"/>
                  </a:lnTo>
                  <a:lnTo>
                    <a:pt x="4758" y="16496"/>
                  </a:lnTo>
                  <a:lnTo>
                    <a:pt x="4551" y="16547"/>
                  </a:lnTo>
                  <a:lnTo>
                    <a:pt x="4292" y="16547"/>
                  </a:lnTo>
                  <a:lnTo>
                    <a:pt x="4292" y="16547"/>
                  </a:lnTo>
                  <a:lnTo>
                    <a:pt x="3930" y="16496"/>
                  </a:lnTo>
                  <a:lnTo>
                    <a:pt x="3620" y="16392"/>
                  </a:lnTo>
                  <a:lnTo>
                    <a:pt x="3310" y="16237"/>
                  </a:lnTo>
                  <a:lnTo>
                    <a:pt x="3051" y="16030"/>
                  </a:lnTo>
                  <a:lnTo>
                    <a:pt x="2844" y="15772"/>
                  </a:lnTo>
                  <a:lnTo>
                    <a:pt x="2689" y="15513"/>
                  </a:lnTo>
                  <a:lnTo>
                    <a:pt x="2586" y="15151"/>
                  </a:lnTo>
                  <a:lnTo>
                    <a:pt x="2586" y="14841"/>
                  </a:lnTo>
                  <a:lnTo>
                    <a:pt x="2586" y="6361"/>
                  </a:lnTo>
                  <a:lnTo>
                    <a:pt x="2586" y="6361"/>
                  </a:lnTo>
                  <a:lnTo>
                    <a:pt x="2534" y="6257"/>
                  </a:lnTo>
                  <a:lnTo>
                    <a:pt x="2482" y="6154"/>
                  </a:lnTo>
                  <a:lnTo>
                    <a:pt x="2379" y="6102"/>
                  </a:lnTo>
                  <a:lnTo>
                    <a:pt x="2276" y="6050"/>
                  </a:lnTo>
                  <a:lnTo>
                    <a:pt x="2276" y="6050"/>
                  </a:lnTo>
                  <a:lnTo>
                    <a:pt x="2172" y="6102"/>
                  </a:lnTo>
                  <a:lnTo>
                    <a:pt x="2069" y="6154"/>
                  </a:lnTo>
                  <a:lnTo>
                    <a:pt x="1965" y="6257"/>
                  </a:lnTo>
                  <a:lnTo>
                    <a:pt x="1965" y="6361"/>
                  </a:lnTo>
                  <a:lnTo>
                    <a:pt x="1965" y="14841"/>
                  </a:lnTo>
                  <a:lnTo>
                    <a:pt x="1965" y="14841"/>
                  </a:lnTo>
                  <a:lnTo>
                    <a:pt x="2017" y="15306"/>
                  </a:lnTo>
                  <a:lnTo>
                    <a:pt x="2172" y="15720"/>
                  </a:lnTo>
                  <a:lnTo>
                    <a:pt x="2379" y="16134"/>
                  </a:lnTo>
                  <a:lnTo>
                    <a:pt x="2638" y="16444"/>
                  </a:lnTo>
                  <a:lnTo>
                    <a:pt x="2999" y="16754"/>
                  </a:lnTo>
                  <a:lnTo>
                    <a:pt x="3361" y="16961"/>
                  </a:lnTo>
                  <a:lnTo>
                    <a:pt x="3827" y="17116"/>
                  </a:lnTo>
                  <a:lnTo>
                    <a:pt x="4292" y="17116"/>
                  </a:lnTo>
                  <a:lnTo>
                    <a:pt x="4292" y="17116"/>
                  </a:lnTo>
                  <a:lnTo>
                    <a:pt x="4602" y="17116"/>
                  </a:lnTo>
                  <a:lnTo>
                    <a:pt x="4964" y="17064"/>
                  </a:lnTo>
                  <a:lnTo>
                    <a:pt x="5223" y="16909"/>
                  </a:lnTo>
                  <a:lnTo>
                    <a:pt x="5533" y="16754"/>
                  </a:lnTo>
                  <a:lnTo>
                    <a:pt x="5792" y="16599"/>
                  </a:lnTo>
                  <a:lnTo>
                    <a:pt x="6050" y="16340"/>
                  </a:lnTo>
                  <a:lnTo>
                    <a:pt x="6206" y="16082"/>
                  </a:lnTo>
                  <a:lnTo>
                    <a:pt x="6412" y="15772"/>
                  </a:lnTo>
                  <a:lnTo>
                    <a:pt x="6878" y="14686"/>
                  </a:lnTo>
                  <a:lnTo>
                    <a:pt x="8636" y="15513"/>
                  </a:lnTo>
                  <a:lnTo>
                    <a:pt x="8170" y="16599"/>
                  </a:lnTo>
                  <a:lnTo>
                    <a:pt x="8170" y="16599"/>
                  </a:lnTo>
                  <a:lnTo>
                    <a:pt x="7860" y="17116"/>
                  </a:lnTo>
                  <a:lnTo>
                    <a:pt x="7498" y="17633"/>
                  </a:lnTo>
                  <a:lnTo>
                    <a:pt x="7085" y="18047"/>
                  </a:lnTo>
                  <a:lnTo>
                    <a:pt x="6567" y="18409"/>
                  </a:lnTo>
                  <a:lnTo>
                    <a:pt x="6050" y="18719"/>
                  </a:lnTo>
                  <a:lnTo>
                    <a:pt x="5482" y="18926"/>
                  </a:lnTo>
                  <a:lnTo>
                    <a:pt x="4913" y="19029"/>
                  </a:lnTo>
                  <a:lnTo>
                    <a:pt x="4292" y="19081"/>
                  </a:lnTo>
                  <a:lnTo>
                    <a:pt x="4292" y="19081"/>
                  </a:lnTo>
                  <a:lnTo>
                    <a:pt x="3827" y="19081"/>
                  </a:lnTo>
                  <a:lnTo>
                    <a:pt x="3413" y="18978"/>
                  </a:lnTo>
                  <a:lnTo>
                    <a:pt x="2999" y="18874"/>
                  </a:lnTo>
                  <a:lnTo>
                    <a:pt x="2638" y="18771"/>
                  </a:lnTo>
                  <a:lnTo>
                    <a:pt x="2276" y="18564"/>
                  </a:lnTo>
                  <a:lnTo>
                    <a:pt x="1914" y="18357"/>
                  </a:lnTo>
                  <a:lnTo>
                    <a:pt x="1552" y="18099"/>
                  </a:lnTo>
                  <a:lnTo>
                    <a:pt x="1293" y="17840"/>
                  </a:lnTo>
                  <a:lnTo>
                    <a:pt x="983" y="17530"/>
                  </a:lnTo>
                  <a:lnTo>
                    <a:pt x="724" y="17220"/>
                  </a:lnTo>
                  <a:lnTo>
                    <a:pt x="517" y="16858"/>
                  </a:lnTo>
                  <a:lnTo>
                    <a:pt x="362" y="16496"/>
                  </a:lnTo>
                  <a:lnTo>
                    <a:pt x="207" y="16082"/>
                  </a:lnTo>
                  <a:lnTo>
                    <a:pt x="104" y="15668"/>
                  </a:lnTo>
                  <a:lnTo>
                    <a:pt x="52" y="15255"/>
                  </a:lnTo>
                  <a:lnTo>
                    <a:pt x="0" y="14841"/>
                  </a:lnTo>
                  <a:lnTo>
                    <a:pt x="0" y="4499"/>
                  </a:lnTo>
                  <a:lnTo>
                    <a:pt x="0" y="4499"/>
                  </a:lnTo>
                  <a:lnTo>
                    <a:pt x="52" y="4034"/>
                  </a:lnTo>
                  <a:lnTo>
                    <a:pt x="104" y="3620"/>
                  </a:lnTo>
                  <a:lnTo>
                    <a:pt x="207" y="3155"/>
                  </a:lnTo>
                  <a:lnTo>
                    <a:pt x="362" y="2741"/>
                  </a:lnTo>
                  <a:lnTo>
                    <a:pt x="569" y="2379"/>
                  </a:lnTo>
                  <a:lnTo>
                    <a:pt x="776" y="1965"/>
                  </a:lnTo>
                  <a:lnTo>
                    <a:pt x="1034" y="1655"/>
                  </a:lnTo>
                  <a:lnTo>
                    <a:pt x="1345" y="1293"/>
                  </a:lnTo>
                  <a:lnTo>
                    <a:pt x="1655" y="1034"/>
                  </a:lnTo>
                  <a:lnTo>
                    <a:pt x="2017" y="776"/>
                  </a:lnTo>
                  <a:lnTo>
                    <a:pt x="2379" y="517"/>
                  </a:lnTo>
                  <a:lnTo>
                    <a:pt x="2793" y="310"/>
                  </a:lnTo>
                  <a:lnTo>
                    <a:pt x="3206" y="155"/>
                  </a:lnTo>
                  <a:lnTo>
                    <a:pt x="3672" y="52"/>
                  </a:lnTo>
                  <a:lnTo>
                    <a:pt x="4085" y="0"/>
                  </a:lnTo>
                  <a:lnTo>
                    <a:pt x="4551" y="0"/>
                  </a:lnTo>
                  <a:lnTo>
                    <a:pt x="4551" y="0"/>
                  </a:lnTo>
                  <a:lnTo>
                    <a:pt x="5275" y="52"/>
                  </a:lnTo>
                  <a:lnTo>
                    <a:pt x="5947" y="207"/>
                  </a:lnTo>
                  <a:lnTo>
                    <a:pt x="9980" y="1448"/>
                  </a:lnTo>
                  <a:lnTo>
                    <a:pt x="9980" y="1448"/>
                  </a:lnTo>
                  <a:lnTo>
                    <a:pt x="10394" y="1655"/>
                  </a:lnTo>
                  <a:lnTo>
                    <a:pt x="10756" y="1810"/>
                  </a:lnTo>
                  <a:lnTo>
                    <a:pt x="11118" y="2069"/>
                  </a:lnTo>
                  <a:lnTo>
                    <a:pt x="11480" y="2327"/>
                  </a:lnTo>
                  <a:lnTo>
                    <a:pt x="11790" y="2637"/>
                  </a:lnTo>
                  <a:lnTo>
                    <a:pt x="12049" y="2999"/>
                  </a:lnTo>
                  <a:lnTo>
                    <a:pt x="12307" y="3361"/>
                  </a:lnTo>
                  <a:lnTo>
                    <a:pt x="12514" y="3723"/>
                  </a:lnTo>
                  <a:lnTo>
                    <a:pt x="12514" y="3723"/>
                  </a:lnTo>
                  <a:lnTo>
                    <a:pt x="12669" y="4137"/>
                  </a:lnTo>
                  <a:lnTo>
                    <a:pt x="12773" y="4551"/>
                  </a:lnTo>
                  <a:lnTo>
                    <a:pt x="12824" y="5016"/>
                  </a:lnTo>
                  <a:lnTo>
                    <a:pt x="12824" y="5430"/>
                  </a:lnTo>
                  <a:lnTo>
                    <a:pt x="12824" y="5843"/>
                  </a:lnTo>
                  <a:lnTo>
                    <a:pt x="12773" y="6257"/>
                  </a:lnTo>
                  <a:lnTo>
                    <a:pt x="12669" y="6671"/>
                  </a:lnTo>
                  <a:lnTo>
                    <a:pt x="12514" y="7084"/>
                  </a:lnTo>
                  <a:lnTo>
                    <a:pt x="12514" y="70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82;p63">
              <a:extLst>
                <a:ext uri="{FF2B5EF4-FFF2-40B4-BE49-F238E27FC236}">
                  <a16:creationId xmlns:a16="http://schemas.microsoft.com/office/drawing/2014/main" id="{282D76BF-89AD-D91A-66F9-F6A8CB3B8071}"/>
                </a:ext>
              </a:extLst>
            </p:cNvPr>
            <p:cNvSpPr/>
            <p:nvPr/>
          </p:nvSpPr>
          <p:spPr>
            <a:xfrm>
              <a:off x="1432625" y="2100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9296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p60"/>
          <p:cNvSpPr txBox="1">
            <a:spLocks noGrp="1"/>
          </p:cNvSpPr>
          <p:nvPr>
            <p:ph type="title"/>
          </p:nvPr>
        </p:nvSpPr>
        <p:spPr>
          <a:xfrm>
            <a:off x="221533" y="1653660"/>
            <a:ext cx="5906955" cy="1512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Devenez ACTEUR de votre protection !</a:t>
            </a:r>
            <a:endParaRPr dirty="0"/>
          </a:p>
        </p:txBody>
      </p:sp>
      <p:sp>
        <p:nvSpPr>
          <p:cNvPr id="1660" name="Google Shape;1660;p60"/>
          <p:cNvSpPr/>
          <p:nvPr/>
        </p:nvSpPr>
        <p:spPr>
          <a:xfrm>
            <a:off x="6465624" y="939515"/>
            <a:ext cx="1409797" cy="1232652"/>
          </a:xfrm>
          <a:custGeom>
            <a:avLst/>
            <a:gdLst/>
            <a:ahLst/>
            <a:cxnLst/>
            <a:rect l="l" t="t" r="r" b="b"/>
            <a:pathLst>
              <a:path w="38354" h="33537" extrusionOk="0">
                <a:moveTo>
                  <a:pt x="19699" y="0"/>
                </a:moveTo>
                <a:lnTo>
                  <a:pt x="18901" y="31"/>
                </a:lnTo>
                <a:lnTo>
                  <a:pt x="18103" y="123"/>
                </a:lnTo>
                <a:lnTo>
                  <a:pt x="17704" y="215"/>
                </a:lnTo>
                <a:lnTo>
                  <a:pt x="17336" y="307"/>
                </a:lnTo>
                <a:lnTo>
                  <a:pt x="16968" y="430"/>
                </a:lnTo>
                <a:lnTo>
                  <a:pt x="16600" y="553"/>
                </a:lnTo>
                <a:lnTo>
                  <a:pt x="16232" y="737"/>
                </a:lnTo>
                <a:lnTo>
                  <a:pt x="15894" y="921"/>
                </a:lnTo>
                <a:lnTo>
                  <a:pt x="15526" y="768"/>
                </a:lnTo>
                <a:lnTo>
                  <a:pt x="14605" y="798"/>
                </a:lnTo>
                <a:lnTo>
                  <a:pt x="13685" y="860"/>
                </a:lnTo>
                <a:lnTo>
                  <a:pt x="12764" y="952"/>
                </a:lnTo>
                <a:lnTo>
                  <a:pt x="11875" y="1074"/>
                </a:lnTo>
                <a:lnTo>
                  <a:pt x="10954" y="1228"/>
                </a:lnTo>
                <a:lnTo>
                  <a:pt x="10064" y="1443"/>
                </a:lnTo>
                <a:lnTo>
                  <a:pt x="9174" y="1688"/>
                </a:lnTo>
                <a:lnTo>
                  <a:pt x="8285" y="1995"/>
                </a:lnTo>
                <a:lnTo>
                  <a:pt x="7548" y="2271"/>
                </a:lnTo>
                <a:lnTo>
                  <a:pt x="7180" y="2455"/>
                </a:lnTo>
                <a:lnTo>
                  <a:pt x="6812" y="2639"/>
                </a:lnTo>
                <a:lnTo>
                  <a:pt x="6474" y="2823"/>
                </a:lnTo>
                <a:lnTo>
                  <a:pt x="6137" y="3069"/>
                </a:lnTo>
                <a:lnTo>
                  <a:pt x="5830" y="3314"/>
                </a:lnTo>
                <a:lnTo>
                  <a:pt x="5554" y="3621"/>
                </a:lnTo>
                <a:lnTo>
                  <a:pt x="5339" y="3897"/>
                </a:lnTo>
                <a:lnTo>
                  <a:pt x="5124" y="4204"/>
                </a:lnTo>
                <a:lnTo>
                  <a:pt x="4787" y="4818"/>
                </a:lnTo>
                <a:lnTo>
                  <a:pt x="4449" y="5462"/>
                </a:lnTo>
                <a:lnTo>
                  <a:pt x="4265" y="5769"/>
                </a:lnTo>
                <a:lnTo>
                  <a:pt x="4081" y="6076"/>
                </a:lnTo>
                <a:lnTo>
                  <a:pt x="3866" y="6413"/>
                </a:lnTo>
                <a:lnTo>
                  <a:pt x="3621" y="6689"/>
                </a:lnTo>
                <a:lnTo>
                  <a:pt x="3099" y="7272"/>
                </a:lnTo>
                <a:lnTo>
                  <a:pt x="2578" y="7794"/>
                </a:lnTo>
                <a:lnTo>
                  <a:pt x="2025" y="8346"/>
                </a:lnTo>
                <a:lnTo>
                  <a:pt x="1473" y="8898"/>
                </a:lnTo>
                <a:lnTo>
                  <a:pt x="982" y="9451"/>
                </a:lnTo>
                <a:lnTo>
                  <a:pt x="767" y="9758"/>
                </a:lnTo>
                <a:lnTo>
                  <a:pt x="583" y="10064"/>
                </a:lnTo>
                <a:lnTo>
                  <a:pt x="399" y="10402"/>
                </a:lnTo>
                <a:lnTo>
                  <a:pt x="246" y="10739"/>
                </a:lnTo>
                <a:lnTo>
                  <a:pt x="154" y="11108"/>
                </a:lnTo>
                <a:lnTo>
                  <a:pt x="62" y="11476"/>
                </a:lnTo>
                <a:lnTo>
                  <a:pt x="0" y="11813"/>
                </a:lnTo>
                <a:lnTo>
                  <a:pt x="0" y="12182"/>
                </a:lnTo>
                <a:lnTo>
                  <a:pt x="0" y="12550"/>
                </a:lnTo>
                <a:lnTo>
                  <a:pt x="31" y="12918"/>
                </a:lnTo>
                <a:lnTo>
                  <a:pt x="92" y="13317"/>
                </a:lnTo>
                <a:lnTo>
                  <a:pt x="154" y="13685"/>
                </a:lnTo>
                <a:lnTo>
                  <a:pt x="368" y="14421"/>
                </a:lnTo>
                <a:lnTo>
                  <a:pt x="614" y="15158"/>
                </a:lnTo>
                <a:lnTo>
                  <a:pt x="890" y="15863"/>
                </a:lnTo>
                <a:lnTo>
                  <a:pt x="1197" y="16569"/>
                </a:lnTo>
                <a:lnTo>
                  <a:pt x="1442" y="17121"/>
                </a:lnTo>
                <a:lnTo>
                  <a:pt x="1749" y="17643"/>
                </a:lnTo>
                <a:lnTo>
                  <a:pt x="1903" y="17889"/>
                </a:lnTo>
                <a:lnTo>
                  <a:pt x="2087" y="18103"/>
                </a:lnTo>
                <a:lnTo>
                  <a:pt x="2302" y="18318"/>
                </a:lnTo>
                <a:lnTo>
                  <a:pt x="2547" y="18472"/>
                </a:lnTo>
                <a:lnTo>
                  <a:pt x="2792" y="18625"/>
                </a:lnTo>
                <a:lnTo>
                  <a:pt x="3069" y="18717"/>
                </a:lnTo>
                <a:lnTo>
                  <a:pt x="3345" y="18809"/>
                </a:lnTo>
                <a:lnTo>
                  <a:pt x="3652" y="18840"/>
                </a:lnTo>
                <a:lnTo>
                  <a:pt x="4265" y="18840"/>
                </a:lnTo>
                <a:lnTo>
                  <a:pt x="4879" y="18809"/>
                </a:lnTo>
                <a:lnTo>
                  <a:pt x="5493" y="18778"/>
                </a:lnTo>
                <a:lnTo>
                  <a:pt x="6444" y="18778"/>
                </a:lnTo>
                <a:lnTo>
                  <a:pt x="6720" y="18840"/>
                </a:lnTo>
                <a:lnTo>
                  <a:pt x="7027" y="18901"/>
                </a:lnTo>
                <a:lnTo>
                  <a:pt x="7303" y="19024"/>
                </a:lnTo>
                <a:lnTo>
                  <a:pt x="7579" y="19177"/>
                </a:lnTo>
                <a:lnTo>
                  <a:pt x="7824" y="19361"/>
                </a:lnTo>
                <a:lnTo>
                  <a:pt x="8039" y="19576"/>
                </a:lnTo>
                <a:lnTo>
                  <a:pt x="8223" y="19791"/>
                </a:lnTo>
                <a:lnTo>
                  <a:pt x="8377" y="20067"/>
                </a:lnTo>
                <a:lnTo>
                  <a:pt x="8530" y="20343"/>
                </a:lnTo>
                <a:lnTo>
                  <a:pt x="8622" y="20650"/>
                </a:lnTo>
                <a:lnTo>
                  <a:pt x="8714" y="20957"/>
                </a:lnTo>
                <a:lnTo>
                  <a:pt x="8776" y="21264"/>
                </a:lnTo>
                <a:lnTo>
                  <a:pt x="8837" y="21601"/>
                </a:lnTo>
                <a:lnTo>
                  <a:pt x="8837" y="21939"/>
                </a:lnTo>
                <a:lnTo>
                  <a:pt x="8837" y="22276"/>
                </a:lnTo>
                <a:lnTo>
                  <a:pt x="8806" y="22951"/>
                </a:lnTo>
                <a:lnTo>
                  <a:pt x="8684" y="23596"/>
                </a:lnTo>
                <a:lnTo>
                  <a:pt x="8377" y="24884"/>
                </a:lnTo>
                <a:lnTo>
                  <a:pt x="8193" y="25529"/>
                </a:lnTo>
                <a:lnTo>
                  <a:pt x="8070" y="26173"/>
                </a:lnTo>
                <a:lnTo>
                  <a:pt x="7978" y="26817"/>
                </a:lnTo>
                <a:lnTo>
                  <a:pt x="7978" y="27124"/>
                </a:lnTo>
                <a:lnTo>
                  <a:pt x="7978" y="27462"/>
                </a:lnTo>
                <a:lnTo>
                  <a:pt x="7978" y="27768"/>
                </a:lnTo>
                <a:lnTo>
                  <a:pt x="8039" y="28075"/>
                </a:lnTo>
                <a:lnTo>
                  <a:pt x="8101" y="28382"/>
                </a:lnTo>
                <a:lnTo>
                  <a:pt x="8193" y="28689"/>
                </a:lnTo>
                <a:lnTo>
                  <a:pt x="8346" y="29026"/>
                </a:lnTo>
                <a:lnTo>
                  <a:pt x="8530" y="29364"/>
                </a:lnTo>
                <a:lnTo>
                  <a:pt x="8714" y="29671"/>
                </a:lnTo>
                <a:lnTo>
                  <a:pt x="8960" y="29947"/>
                </a:lnTo>
                <a:lnTo>
                  <a:pt x="9205" y="30223"/>
                </a:lnTo>
                <a:lnTo>
                  <a:pt x="9481" y="30499"/>
                </a:lnTo>
                <a:lnTo>
                  <a:pt x="9788" y="30745"/>
                </a:lnTo>
                <a:lnTo>
                  <a:pt x="10095" y="30959"/>
                </a:lnTo>
                <a:lnTo>
                  <a:pt x="10647" y="31358"/>
                </a:lnTo>
                <a:lnTo>
                  <a:pt x="11261" y="31696"/>
                </a:lnTo>
                <a:lnTo>
                  <a:pt x="11875" y="32003"/>
                </a:lnTo>
                <a:lnTo>
                  <a:pt x="12488" y="32279"/>
                </a:lnTo>
                <a:lnTo>
                  <a:pt x="13133" y="32524"/>
                </a:lnTo>
                <a:lnTo>
                  <a:pt x="13777" y="32739"/>
                </a:lnTo>
                <a:lnTo>
                  <a:pt x="14452" y="32923"/>
                </a:lnTo>
                <a:lnTo>
                  <a:pt x="15127" y="33077"/>
                </a:lnTo>
                <a:lnTo>
                  <a:pt x="15833" y="33199"/>
                </a:lnTo>
                <a:lnTo>
                  <a:pt x="16508" y="33291"/>
                </a:lnTo>
                <a:lnTo>
                  <a:pt x="17213" y="33383"/>
                </a:lnTo>
                <a:lnTo>
                  <a:pt x="17919" y="33445"/>
                </a:lnTo>
                <a:lnTo>
                  <a:pt x="19331" y="33506"/>
                </a:lnTo>
                <a:lnTo>
                  <a:pt x="20742" y="33537"/>
                </a:lnTo>
                <a:lnTo>
                  <a:pt x="21754" y="33506"/>
                </a:lnTo>
                <a:lnTo>
                  <a:pt x="22276" y="33475"/>
                </a:lnTo>
                <a:lnTo>
                  <a:pt x="22767" y="33414"/>
                </a:lnTo>
                <a:lnTo>
                  <a:pt x="23258" y="33353"/>
                </a:lnTo>
                <a:lnTo>
                  <a:pt x="23749" y="33261"/>
                </a:lnTo>
                <a:lnTo>
                  <a:pt x="24240" y="33138"/>
                </a:lnTo>
                <a:lnTo>
                  <a:pt x="24731" y="32954"/>
                </a:lnTo>
                <a:lnTo>
                  <a:pt x="25191" y="32770"/>
                </a:lnTo>
                <a:lnTo>
                  <a:pt x="25621" y="32494"/>
                </a:lnTo>
                <a:lnTo>
                  <a:pt x="26050" y="32187"/>
                </a:lnTo>
                <a:lnTo>
                  <a:pt x="26418" y="31849"/>
                </a:lnTo>
                <a:lnTo>
                  <a:pt x="26756" y="31481"/>
                </a:lnTo>
                <a:lnTo>
                  <a:pt x="27032" y="31051"/>
                </a:lnTo>
                <a:lnTo>
                  <a:pt x="27155" y="30837"/>
                </a:lnTo>
                <a:lnTo>
                  <a:pt x="27247" y="30622"/>
                </a:lnTo>
                <a:lnTo>
                  <a:pt x="27339" y="30376"/>
                </a:lnTo>
                <a:lnTo>
                  <a:pt x="27400" y="30131"/>
                </a:lnTo>
                <a:lnTo>
                  <a:pt x="27461" y="29701"/>
                </a:lnTo>
                <a:lnTo>
                  <a:pt x="27461" y="29241"/>
                </a:lnTo>
                <a:lnTo>
                  <a:pt x="27461" y="28812"/>
                </a:lnTo>
                <a:lnTo>
                  <a:pt x="27431" y="28351"/>
                </a:lnTo>
                <a:lnTo>
                  <a:pt x="27400" y="27922"/>
                </a:lnTo>
                <a:lnTo>
                  <a:pt x="27400" y="27462"/>
                </a:lnTo>
                <a:lnTo>
                  <a:pt x="27431" y="27032"/>
                </a:lnTo>
                <a:lnTo>
                  <a:pt x="27492" y="26602"/>
                </a:lnTo>
                <a:lnTo>
                  <a:pt x="27584" y="26357"/>
                </a:lnTo>
                <a:lnTo>
                  <a:pt x="27676" y="26112"/>
                </a:lnTo>
                <a:lnTo>
                  <a:pt x="27891" y="25621"/>
                </a:lnTo>
                <a:lnTo>
                  <a:pt x="28106" y="25160"/>
                </a:lnTo>
                <a:lnTo>
                  <a:pt x="28321" y="24669"/>
                </a:lnTo>
                <a:lnTo>
                  <a:pt x="28413" y="24363"/>
                </a:lnTo>
                <a:lnTo>
                  <a:pt x="28474" y="24025"/>
                </a:lnTo>
                <a:lnTo>
                  <a:pt x="28505" y="23688"/>
                </a:lnTo>
                <a:lnTo>
                  <a:pt x="28535" y="23381"/>
                </a:lnTo>
                <a:lnTo>
                  <a:pt x="28535" y="22706"/>
                </a:lnTo>
                <a:lnTo>
                  <a:pt x="28474" y="22031"/>
                </a:lnTo>
                <a:lnTo>
                  <a:pt x="28351" y="20681"/>
                </a:lnTo>
                <a:lnTo>
                  <a:pt x="28321" y="20006"/>
                </a:lnTo>
                <a:lnTo>
                  <a:pt x="28351" y="19668"/>
                </a:lnTo>
                <a:lnTo>
                  <a:pt x="28351" y="19331"/>
                </a:lnTo>
                <a:lnTo>
                  <a:pt x="28413" y="19024"/>
                </a:lnTo>
                <a:lnTo>
                  <a:pt x="28505" y="18748"/>
                </a:lnTo>
                <a:lnTo>
                  <a:pt x="28566" y="18594"/>
                </a:lnTo>
                <a:lnTo>
                  <a:pt x="28627" y="18472"/>
                </a:lnTo>
                <a:lnTo>
                  <a:pt x="28719" y="18349"/>
                </a:lnTo>
                <a:lnTo>
                  <a:pt x="28842" y="18257"/>
                </a:lnTo>
                <a:lnTo>
                  <a:pt x="28965" y="18195"/>
                </a:lnTo>
                <a:lnTo>
                  <a:pt x="29088" y="18134"/>
                </a:lnTo>
                <a:lnTo>
                  <a:pt x="29333" y="18042"/>
                </a:lnTo>
                <a:lnTo>
                  <a:pt x="29609" y="17950"/>
                </a:lnTo>
                <a:lnTo>
                  <a:pt x="29855" y="17827"/>
                </a:lnTo>
                <a:lnTo>
                  <a:pt x="29977" y="17735"/>
                </a:lnTo>
                <a:lnTo>
                  <a:pt x="30070" y="17643"/>
                </a:lnTo>
                <a:lnTo>
                  <a:pt x="30131" y="17520"/>
                </a:lnTo>
                <a:lnTo>
                  <a:pt x="30192" y="17398"/>
                </a:lnTo>
                <a:lnTo>
                  <a:pt x="30192" y="17244"/>
                </a:lnTo>
                <a:lnTo>
                  <a:pt x="30192" y="17121"/>
                </a:lnTo>
                <a:lnTo>
                  <a:pt x="30131" y="17029"/>
                </a:lnTo>
                <a:lnTo>
                  <a:pt x="30008" y="16937"/>
                </a:lnTo>
                <a:lnTo>
                  <a:pt x="30990" y="17152"/>
                </a:lnTo>
                <a:lnTo>
                  <a:pt x="32003" y="17306"/>
                </a:lnTo>
                <a:lnTo>
                  <a:pt x="32493" y="17367"/>
                </a:lnTo>
                <a:lnTo>
                  <a:pt x="33475" y="17367"/>
                </a:lnTo>
                <a:lnTo>
                  <a:pt x="33997" y="17336"/>
                </a:lnTo>
                <a:lnTo>
                  <a:pt x="34488" y="17244"/>
                </a:lnTo>
                <a:lnTo>
                  <a:pt x="34979" y="17091"/>
                </a:lnTo>
                <a:lnTo>
                  <a:pt x="35439" y="16907"/>
                </a:lnTo>
                <a:lnTo>
                  <a:pt x="35869" y="16661"/>
                </a:lnTo>
                <a:lnTo>
                  <a:pt x="36298" y="16385"/>
                </a:lnTo>
                <a:lnTo>
                  <a:pt x="36636" y="16048"/>
                </a:lnTo>
                <a:lnTo>
                  <a:pt x="36820" y="15863"/>
                </a:lnTo>
                <a:lnTo>
                  <a:pt x="36943" y="15679"/>
                </a:lnTo>
                <a:lnTo>
                  <a:pt x="37096" y="15465"/>
                </a:lnTo>
                <a:lnTo>
                  <a:pt x="37188" y="15250"/>
                </a:lnTo>
                <a:lnTo>
                  <a:pt x="37311" y="14974"/>
                </a:lnTo>
                <a:lnTo>
                  <a:pt x="37372" y="14728"/>
                </a:lnTo>
                <a:lnTo>
                  <a:pt x="37495" y="14207"/>
                </a:lnTo>
                <a:lnTo>
                  <a:pt x="37525" y="13685"/>
                </a:lnTo>
                <a:lnTo>
                  <a:pt x="37525" y="13163"/>
                </a:lnTo>
                <a:lnTo>
                  <a:pt x="37495" y="12059"/>
                </a:lnTo>
                <a:lnTo>
                  <a:pt x="37495" y="11507"/>
                </a:lnTo>
                <a:lnTo>
                  <a:pt x="37495" y="10985"/>
                </a:lnTo>
                <a:lnTo>
                  <a:pt x="37556" y="10617"/>
                </a:lnTo>
                <a:lnTo>
                  <a:pt x="37618" y="10279"/>
                </a:lnTo>
                <a:lnTo>
                  <a:pt x="37740" y="9573"/>
                </a:lnTo>
                <a:lnTo>
                  <a:pt x="38108" y="8162"/>
                </a:lnTo>
                <a:lnTo>
                  <a:pt x="38262" y="7487"/>
                </a:lnTo>
                <a:lnTo>
                  <a:pt x="38293" y="7119"/>
                </a:lnTo>
                <a:lnTo>
                  <a:pt x="38354" y="6781"/>
                </a:lnTo>
                <a:lnTo>
                  <a:pt x="38354" y="6444"/>
                </a:lnTo>
                <a:lnTo>
                  <a:pt x="38354" y="6106"/>
                </a:lnTo>
                <a:lnTo>
                  <a:pt x="38293" y="5738"/>
                </a:lnTo>
                <a:lnTo>
                  <a:pt x="38231" y="5401"/>
                </a:lnTo>
                <a:lnTo>
                  <a:pt x="38078" y="4971"/>
                </a:lnTo>
                <a:lnTo>
                  <a:pt x="37894" y="4572"/>
                </a:lnTo>
                <a:lnTo>
                  <a:pt x="37648" y="4204"/>
                </a:lnTo>
                <a:lnTo>
                  <a:pt x="37372" y="3866"/>
                </a:lnTo>
                <a:lnTo>
                  <a:pt x="37065" y="3560"/>
                </a:lnTo>
                <a:lnTo>
                  <a:pt x="36728" y="3284"/>
                </a:lnTo>
                <a:lnTo>
                  <a:pt x="36329" y="3007"/>
                </a:lnTo>
                <a:lnTo>
                  <a:pt x="35930" y="2793"/>
                </a:lnTo>
                <a:lnTo>
                  <a:pt x="35531" y="2578"/>
                </a:lnTo>
                <a:lnTo>
                  <a:pt x="35102" y="2394"/>
                </a:lnTo>
                <a:lnTo>
                  <a:pt x="34641" y="2210"/>
                </a:lnTo>
                <a:lnTo>
                  <a:pt x="34181" y="2056"/>
                </a:lnTo>
                <a:lnTo>
                  <a:pt x="33261" y="1811"/>
                </a:lnTo>
                <a:lnTo>
                  <a:pt x="32309" y="1596"/>
                </a:lnTo>
                <a:lnTo>
                  <a:pt x="29793" y="1136"/>
                </a:lnTo>
                <a:lnTo>
                  <a:pt x="27247" y="737"/>
                </a:lnTo>
                <a:lnTo>
                  <a:pt x="24700" y="399"/>
                </a:lnTo>
                <a:lnTo>
                  <a:pt x="22123" y="123"/>
                </a:lnTo>
                <a:lnTo>
                  <a:pt x="21325" y="62"/>
                </a:lnTo>
                <a:lnTo>
                  <a:pt x="2049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1" name="Google Shape;1661;p60"/>
          <p:cNvGrpSpPr/>
          <p:nvPr/>
        </p:nvGrpSpPr>
        <p:grpSpPr>
          <a:xfrm>
            <a:off x="5613037" y="737577"/>
            <a:ext cx="3148905" cy="3775731"/>
            <a:chOff x="238125" y="1572650"/>
            <a:chExt cx="2141675" cy="2568175"/>
          </a:xfrm>
        </p:grpSpPr>
        <p:sp>
          <p:nvSpPr>
            <p:cNvPr id="1662" name="Google Shape;1662;p60"/>
            <p:cNvSpPr/>
            <p:nvPr/>
          </p:nvSpPr>
          <p:spPr>
            <a:xfrm>
              <a:off x="818025" y="1709950"/>
              <a:ext cx="958850" cy="838425"/>
            </a:xfrm>
            <a:custGeom>
              <a:avLst/>
              <a:gdLst/>
              <a:ahLst/>
              <a:cxnLst/>
              <a:rect l="l" t="t" r="r" b="b"/>
              <a:pathLst>
                <a:path w="38354" h="33537" fill="none" extrusionOk="0">
                  <a:moveTo>
                    <a:pt x="15526" y="768"/>
                  </a:moveTo>
                  <a:lnTo>
                    <a:pt x="15526" y="768"/>
                  </a:lnTo>
                  <a:lnTo>
                    <a:pt x="14605" y="798"/>
                  </a:lnTo>
                  <a:lnTo>
                    <a:pt x="13685" y="860"/>
                  </a:lnTo>
                  <a:lnTo>
                    <a:pt x="12764" y="952"/>
                  </a:lnTo>
                  <a:lnTo>
                    <a:pt x="11875" y="1074"/>
                  </a:lnTo>
                  <a:lnTo>
                    <a:pt x="10954" y="1228"/>
                  </a:lnTo>
                  <a:lnTo>
                    <a:pt x="10064" y="1443"/>
                  </a:lnTo>
                  <a:lnTo>
                    <a:pt x="9174" y="1688"/>
                  </a:lnTo>
                  <a:lnTo>
                    <a:pt x="8285" y="1995"/>
                  </a:lnTo>
                  <a:lnTo>
                    <a:pt x="8285" y="1995"/>
                  </a:lnTo>
                  <a:lnTo>
                    <a:pt x="7548" y="2271"/>
                  </a:lnTo>
                  <a:lnTo>
                    <a:pt x="7180" y="2455"/>
                  </a:lnTo>
                  <a:lnTo>
                    <a:pt x="6812" y="2639"/>
                  </a:lnTo>
                  <a:lnTo>
                    <a:pt x="6474" y="2823"/>
                  </a:lnTo>
                  <a:lnTo>
                    <a:pt x="6137" y="3069"/>
                  </a:lnTo>
                  <a:lnTo>
                    <a:pt x="5830" y="3314"/>
                  </a:lnTo>
                  <a:lnTo>
                    <a:pt x="5554" y="3621"/>
                  </a:lnTo>
                  <a:lnTo>
                    <a:pt x="5554" y="3621"/>
                  </a:lnTo>
                  <a:lnTo>
                    <a:pt x="5339" y="3897"/>
                  </a:lnTo>
                  <a:lnTo>
                    <a:pt x="5124" y="4204"/>
                  </a:lnTo>
                  <a:lnTo>
                    <a:pt x="4787" y="4818"/>
                  </a:lnTo>
                  <a:lnTo>
                    <a:pt x="4449" y="5462"/>
                  </a:lnTo>
                  <a:lnTo>
                    <a:pt x="4265" y="5769"/>
                  </a:lnTo>
                  <a:lnTo>
                    <a:pt x="4081" y="6076"/>
                  </a:lnTo>
                  <a:lnTo>
                    <a:pt x="4081" y="6076"/>
                  </a:lnTo>
                  <a:lnTo>
                    <a:pt x="3866" y="6413"/>
                  </a:lnTo>
                  <a:lnTo>
                    <a:pt x="3621" y="6689"/>
                  </a:lnTo>
                  <a:lnTo>
                    <a:pt x="3099" y="7272"/>
                  </a:lnTo>
                  <a:lnTo>
                    <a:pt x="2578" y="7794"/>
                  </a:lnTo>
                  <a:lnTo>
                    <a:pt x="2025" y="8346"/>
                  </a:lnTo>
                  <a:lnTo>
                    <a:pt x="1473" y="8898"/>
                  </a:lnTo>
                  <a:lnTo>
                    <a:pt x="982" y="9451"/>
                  </a:lnTo>
                  <a:lnTo>
                    <a:pt x="767" y="9758"/>
                  </a:lnTo>
                  <a:lnTo>
                    <a:pt x="583" y="10064"/>
                  </a:lnTo>
                  <a:lnTo>
                    <a:pt x="399" y="10402"/>
                  </a:lnTo>
                  <a:lnTo>
                    <a:pt x="246" y="10739"/>
                  </a:lnTo>
                  <a:lnTo>
                    <a:pt x="246" y="10739"/>
                  </a:lnTo>
                  <a:lnTo>
                    <a:pt x="154" y="11108"/>
                  </a:lnTo>
                  <a:lnTo>
                    <a:pt x="62" y="11476"/>
                  </a:lnTo>
                  <a:lnTo>
                    <a:pt x="0" y="11813"/>
                  </a:lnTo>
                  <a:lnTo>
                    <a:pt x="0" y="12182"/>
                  </a:lnTo>
                  <a:lnTo>
                    <a:pt x="0" y="12550"/>
                  </a:lnTo>
                  <a:lnTo>
                    <a:pt x="31" y="12918"/>
                  </a:lnTo>
                  <a:lnTo>
                    <a:pt x="92" y="13317"/>
                  </a:lnTo>
                  <a:lnTo>
                    <a:pt x="154" y="13685"/>
                  </a:lnTo>
                  <a:lnTo>
                    <a:pt x="368" y="14421"/>
                  </a:lnTo>
                  <a:lnTo>
                    <a:pt x="614" y="15158"/>
                  </a:lnTo>
                  <a:lnTo>
                    <a:pt x="890" y="15863"/>
                  </a:lnTo>
                  <a:lnTo>
                    <a:pt x="1197" y="16569"/>
                  </a:lnTo>
                  <a:lnTo>
                    <a:pt x="1197" y="16569"/>
                  </a:lnTo>
                  <a:lnTo>
                    <a:pt x="1442" y="17121"/>
                  </a:lnTo>
                  <a:lnTo>
                    <a:pt x="1749" y="17643"/>
                  </a:lnTo>
                  <a:lnTo>
                    <a:pt x="1903" y="17889"/>
                  </a:lnTo>
                  <a:lnTo>
                    <a:pt x="2087" y="18103"/>
                  </a:lnTo>
                  <a:lnTo>
                    <a:pt x="2302" y="18318"/>
                  </a:lnTo>
                  <a:lnTo>
                    <a:pt x="2547" y="18472"/>
                  </a:lnTo>
                  <a:lnTo>
                    <a:pt x="2547" y="18472"/>
                  </a:lnTo>
                  <a:lnTo>
                    <a:pt x="2792" y="18625"/>
                  </a:lnTo>
                  <a:lnTo>
                    <a:pt x="3069" y="18717"/>
                  </a:lnTo>
                  <a:lnTo>
                    <a:pt x="3345" y="18809"/>
                  </a:lnTo>
                  <a:lnTo>
                    <a:pt x="3652" y="18840"/>
                  </a:lnTo>
                  <a:lnTo>
                    <a:pt x="3958" y="18840"/>
                  </a:lnTo>
                  <a:lnTo>
                    <a:pt x="4265" y="18840"/>
                  </a:lnTo>
                  <a:lnTo>
                    <a:pt x="4879" y="18809"/>
                  </a:lnTo>
                  <a:lnTo>
                    <a:pt x="5493" y="18778"/>
                  </a:lnTo>
                  <a:lnTo>
                    <a:pt x="6137" y="18778"/>
                  </a:lnTo>
                  <a:lnTo>
                    <a:pt x="6444" y="18778"/>
                  </a:lnTo>
                  <a:lnTo>
                    <a:pt x="6720" y="18840"/>
                  </a:lnTo>
                  <a:lnTo>
                    <a:pt x="7027" y="18901"/>
                  </a:lnTo>
                  <a:lnTo>
                    <a:pt x="7303" y="19024"/>
                  </a:lnTo>
                  <a:lnTo>
                    <a:pt x="7303" y="19024"/>
                  </a:lnTo>
                  <a:lnTo>
                    <a:pt x="7579" y="19177"/>
                  </a:lnTo>
                  <a:lnTo>
                    <a:pt x="7824" y="19361"/>
                  </a:lnTo>
                  <a:lnTo>
                    <a:pt x="8039" y="19576"/>
                  </a:lnTo>
                  <a:lnTo>
                    <a:pt x="8223" y="19791"/>
                  </a:lnTo>
                  <a:lnTo>
                    <a:pt x="8377" y="20067"/>
                  </a:lnTo>
                  <a:lnTo>
                    <a:pt x="8530" y="20343"/>
                  </a:lnTo>
                  <a:lnTo>
                    <a:pt x="8622" y="20650"/>
                  </a:lnTo>
                  <a:lnTo>
                    <a:pt x="8714" y="20957"/>
                  </a:lnTo>
                  <a:lnTo>
                    <a:pt x="8776" y="21264"/>
                  </a:lnTo>
                  <a:lnTo>
                    <a:pt x="8837" y="21601"/>
                  </a:lnTo>
                  <a:lnTo>
                    <a:pt x="8837" y="21939"/>
                  </a:lnTo>
                  <a:lnTo>
                    <a:pt x="8837" y="22276"/>
                  </a:lnTo>
                  <a:lnTo>
                    <a:pt x="8806" y="22951"/>
                  </a:lnTo>
                  <a:lnTo>
                    <a:pt x="8684" y="23596"/>
                  </a:lnTo>
                  <a:lnTo>
                    <a:pt x="8684" y="23596"/>
                  </a:lnTo>
                  <a:lnTo>
                    <a:pt x="8377" y="24884"/>
                  </a:lnTo>
                  <a:lnTo>
                    <a:pt x="8193" y="25529"/>
                  </a:lnTo>
                  <a:lnTo>
                    <a:pt x="8070" y="26173"/>
                  </a:lnTo>
                  <a:lnTo>
                    <a:pt x="7978" y="26817"/>
                  </a:lnTo>
                  <a:lnTo>
                    <a:pt x="7978" y="27124"/>
                  </a:lnTo>
                  <a:lnTo>
                    <a:pt x="7978" y="27462"/>
                  </a:lnTo>
                  <a:lnTo>
                    <a:pt x="7978" y="27768"/>
                  </a:lnTo>
                  <a:lnTo>
                    <a:pt x="8039" y="28075"/>
                  </a:lnTo>
                  <a:lnTo>
                    <a:pt x="8101" y="28382"/>
                  </a:lnTo>
                  <a:lnTo>
                    <a:pt x="8193" y="28689"/>
                  </a:lnTo>
                  <a:lnTo>
                    <a:pt x="8193" y="28689"/>
                  </a:lnTo>
                  <a:lnTo>
                    <a:pt x="8346" y="29026"/>
                  </a:lnTo>
                  <a:lnTo>
                    <a:pt x="8530" y="29364"/>
                  </a:lnTo>
                  <a:lnTo>
                    <a:pt x="8714" y="29671"/>
                  </a:lnTo>
                  <a:lnTo>
                    <a:pt x="8960" y="29947"/>
                  </a:lnTo>
                  <a:lnTo>
                    <a:pt x="9205" y="30223"/>
                  </a:lnTo>
                  <a:lnTo>
                    <a:pt x="9481" y="30499"/>
                  </a:lnTo>
                  <a:lnTo>
                    <a:pt x="9788" y="30745"/>
                  </a:lnTo>
                  <a:lnTo>
                    <a:pt x="10095" y="30959"/>
                  </a:lnTo>
                  <a:lnTo>
                    <a:pt x="10095" y="30959"/>
                  </a:lnTo>
                  <a:lnTo>
                    <a:pt x="10647" y="31358"/>
                  </a:lnTo>
                  <a:lnTo>
                    <a:pt x="11261" y="31696"/>
                  </a:lnTo>
                  <a:lnTo>
                    <a:pt x="11875" y="32003"/>
                  </a:lnTo>
                  <a:lnTo>
                    <a:pt x="12488" y="32279"/>
                  </a:lnTo>
                  <a:lnTo>
                    <a:pt x="13133" y="32524"/>
                  </a:lnTo>
                  <a:lnTo>
                    <a:pt x="13777" y="32739"/>
                  </a:lnTo>
                  <a:lnTo>
                    <a:pt x="14452" y="32923"/>
                  </a:lnTo>
                  <a:lnTo>
                    <a:pt x="15127" y="33077"/>
                  </a:lnTo>
                  <a:lnTo>
                    <a:pt x="15833" y="33199"/>
                  </a:lnTo>
                  <a:lnTo>
                    <a:pt x="16508" y="33291"/>
                  </a:lnTo>
                  <a:lnTo>
                    <a:pt x="17213" y="33383"/>
                  </a:lnTo>
                  <a:lnTo>
                    <a:pt x="17919" y="33445"/>
                  </a:lnTo>
                  <a:lnTo>
                    <a:pt x="19331" y="33506"/>
                  </a:lnTo>
                  <a:lnTo>
                    <a:pt x="20742" y="33537"/>
                  </a:lnTo>
                  <a:lnTo>
                    <a:pt x="20742" y="33537"/>
                  </a:lnTo>
                  <a:lnTo>
                    <a:pt x="21754" y="33506"/>
                  </a:lnTo>
                  <a:lnTo>
                    <a:pt x="22276" y="33475"/>
                  </a:lnTo>
                  <a:lnTo>
                    <a:pt x="22767" y="33414"/>
                  </a:lnTo>
                  <a:lnTo>
                    <a:pt x="23258" y="33353"/>
                  </a:lnTo>
                  <a:lnTo>
                    <a:pt x="23749" y="33261"/>
                  </a:lnTo>
                  <a:lnTo>
                    <a:pt x="24240" y="33138"/>
                  </a:lnTo>
                  <a:lnTo>
                    <a:pt x="24731" y="32954"/>
                  </a:lnTo>
                  <a:lnTo>
                    <a:pt x="24731" y="32954"/>
                  </a:lnTo>
                  <a:lnTo>
                    <a:pt x="25191" y="32770"/>
                  </a:lnTo>
                  <a:lnTo>
                    <a:pt x="25621" y="32494"/>
                  </a:lnTo>
                  <a:lnTo>
                    <a:pt x="26050" y="32187"/>
                  </a:lnTo>
                  <a:lnTo>
                    <a:pt x="26418" y="31849"/>
                  </a:lnTo>
                  <a:lnTo>
                    <a:pt x="26756" y="31481"/>
                  </a:lnTo>
                  <a:lnTo>
                    <a:pt x="27032" y="31051"/>
                  </a:lnTo>
                  <a:lnTo>
                    <a:pt x="27155" y="30837"/>
                  </a:lnTo>
                  <a:lnTo>
                    <a:pt x="27247" y="30622"/>
                  </a:lnTo>
                  <a:lnTo>
                    <a:pt x="27339" y="30376"/>
                  </a:lnTo>
                  <a:lnTo>
                    <a:pt x="27400" y="30131"/>
                  </a:lnTo>
                  <a:lnTo>
                    <a:pt x="27400" y="30131"/>
                  </a:lnTo>
                  <a:lnTo>
                    <a:pt x="27461" y="29701"/>
                  </a:lnTo>
                  <a:lnTo>
                    <a:pt x="27461" y="29241"/>
                  </a:lnTo>
                  <a:lnTo>
                    <a:pt x="27461" y="28812"/>
                  </a:lnTo>
                  <a:lnTo>
                    <a:pt x="27431" y="28351"/>
                  </a:lnTo>
                  <a:lnTo>
                    <a:pt x="27400" y="27922"/>
                  </a:lnTo>
                  <a:lnTo>
                    <a:pt x="27400" y="27462"/>
                  </a:lnTo>
                  <a:lnTo>
                    <a:pt x="27431" y="27032"/>
                  </a:lnTo>
                  <a:lnTo>
                    <a:pt x="27492" y="26602"/>
                  </a:lnTo>
                  <a:lnTo>
                    <a:pt x="27492" y="26602"/>
                  </a:lnTo>
                  <a:lnTo>
                    <a:pt x="27584" y="26357"/>
                  </a:lnTo>
                  <a:lnTo>
                    <a:pt x="27676" y="26112"/>
                  </a:lnTo>
                  <a:lnTo>
                    <a:pt x="27891" y="25621"/>
                  </a:lnTo>
                  <a:lnTo>
                    <a:pt x="28106" y="25160"/>
                  </a:lnTo>
                  <a:lnTo>
                    <a:pt x="28321" y="24669"/>
                  </a:lnTo>
                  <a:lnTo>
                    <a:pt x="28321" y="24669"/>
                  </a:lnTo>
                  <a:lnTo>
                    <a:pt x="28413" y="24363"/>
                  </a:lnTo>
                  <a:lnTo>
                    <a:pt x="28474" y="24025"/>
                  </a:lnTo>
                  <a:lnTo>
                    <a:pt x="28505" y="23688"/>
                  </a:lnTo>
                  <a:lnTo>
                    <a:pt x="28535" y="23381"/>
                  </a:lnTo>
                  <a:lnTo>
                    <a:pt x="28535" y="22706"/>
                  </a:lnTo>
                  <a:lnTo>
                    <a:pt x="28474" y="22031"/>
                  </a:lnTo>
                  <a:lnTo>
                    <a:pt x="28351" y="20681"/>
                  </a:lnTo>
                  <a:lnTo>
                    <a:pt x="28321" y="20006"/>
                  </a:lnTo>
                  <a:lnTo>
                    <a:pt x="28351" y="19668"/>
                  </a:lnTo>
                  <a:lnTo>
                    <a:pt x="28351" y="19331"/>
                  </a:lnTo>
                  <a:lnTo>
                    <a:pt x="28351" y="19331"/>
                  </a:lnTo>
                  <a:lnTo>
                    <a:pt x="28413" y="19024"/>
                  </a:lnTo>
                  <a:lnTo>
                    <a:pt x="28505" y="18748"/>
                  </a:lnTo>
                  <a:lnTo>
                    <a:pt x="28566" y="18594"/>
                  </a:lnTo>
                  <a:lnTo>
                    <a:pt x="28627" y="18472"/>
                  </a:lnTo>
                  <a:lnTo>
                    <a:pt x="28719" y="18349"/>
                  </a:lnTo>
                  <a:lnTo>
                    <a:pt x="28842" y="18257"/>
                  </a:lnTo>
                  <a:lnTo>
                    <a:pt x="28842" y="18257"/>
                  </a:lnTo>
                  <a:lnTo>
                    <a:pt x="28965" y="18195"/>
                  </a:lnTo>
                  <a:lnTo>
                    <a:pt x="29088" y="18134"/>
                  </a:lnTo>
                  <a:lnTo>
                    <a:pt x="29333" y="18042"/>
                  </a:lnTo>
                  <a:lnTo>
                    <a:pt x="29609" y="17950"/>
                  </a:lnTo>
                  <a:lnTo>
                    <a:pt x="29855" y="17827"/>
                  </a:lnTo>
                  <a:lnTo>
                    <a:pt x="29855" y="17827"/>
                  </a:lnTo>
                  <a:lnTo>
                    <a:pt x="29977" y="17735"/>
                  </a:lnTo>
                  <a:lnTo>
                    <a:pt x="30070" y="17643"/>
                  </a:lnTo>
                  <a:lnTo>
                    <a:pt x="30131" y="17520"/>
                  </a:lnTo>
                  <a:lnTo>
                    <a:pt x="30192" y="17398"/>
                  </a:lnTo>
                  <a:lnTo>
                    <a:pt x="30192" y="17244"/>
                  </a:lnTo>
                  <a:lnTo>
                    <a:pt x="30192" y="17121"/>
                  </a:lnTo>
                  <a:lnTo>
                    <a:pt x="30131" y="17029"/>
                  </a:lnTo>
                  <a:lnTo>
                    <a:pt x="30008" y="16937"/>
                  </a:lnTo>
                  <a:lnTo>
                    <a:pt x="30008" y="16937"/>
                  </a:lnTo>
                  <a:lnTo>
                    <a:pt x="30990" y="17152"/>
                  </a:lnTo>
                  <a:lnTo>
                    <a:pt x="32003" y="17306"/>
                  </a:lnTo>
                  <a:lnTo>
                    <a:pt x="32493" y="17367"/>
                  </a:lnTo>
                  <a:lnTo>
                    <a:pt x="32984" y="17367"/>
                  </a:lnTo>
                  <a:lnTo>
                    <a:pt x="33475" y="17367"/>
                  </a:lnTo>
                  <a:lnTo>
                    <a:pt x="33997" y="17336"/>
                  </a:lnTo>
                  <a:lnTo>
                    <a:pt x="33997" y="17336"/>
                  </a:lnTo>
                  <a:lnTo>
                    <a:pt x="34488" y="17244"/>
                  </a:lnTo>
                  <a:lnTo>
                    <a:pt x="34979" y="17091"/>
                  </a:lnTo>
                  <a:lnTo>
                    <a:pt x="35439" y="16907"/>
                  </a:lnTo>
                  <a:lnTo>
                    <a:pt x="35869" y="16661"/>
                  </a:lnTo>
                  <a:lnTo>
                    <a:pt x="36298" y="16385"/>
                  </a:lnTo>
                  <a:lnTo>
                    <a:pt x="36636" y="16048"/>
                  </a:lnTo>
                  <a:lnTo>
                    <a:pt x="36820" y="15863"/>
                  </a:lnTo>
                  <a:lnTo>
                    <a:pt x="36943" y="15679"/>
                  </a:lnTo>
                  <a:lnTo>
                    <a:pt x="37096" y="15465"/>
                  </a:lnTo>
                  <a:lnTo>
                    <a:pt x="37188" y="15250"/>
                  </a:lnTo>
                  <a:lnTo>
                    <a:pt x="37188" y="15250"/>
                  </a:lnTo>
                  <a:lnTo>
                    <a:pt x="37311" y="14974"/>
                  </a:lnTo>
                  <a:lnTo>
                    <a:pt x="37372" y="14728"/>
                  </a:lnTo>
                  <a:lnTo>
                    <a:pt x="37495" y="14207"/>
                  </a:lnTo>
                  <a:lnTo>
                    <a:pt x="37525" y="13685"/>
                  </a:lnTo>
                  <a:lnTo>
                    <a:pt x="37525" y="13163"/>
                  </a:lnTo>
                  <a:lnTo>
                    <a:pt x="37495" y="12059"/>
                  </a:lnTo>
                  <a:lnTo>
                    <a:pt x="37495" y="11507"/>
                  </a:lnTo>
                  <a:lnTo>
                    <a:pt x="37495" y="10985"/>
                  </a:lnTo>
                  <a:lnTo>
                    <a:pt x="37495" y="10985"/>
                  </a:lnTo>
                  <a:lnTo>
                    <a:pt x="37556" y="10617"/>
                  </a:lnTo>
                  <a:lnTo>
                    <a:pt x="37618" y="10279"/>
                  </a:lnTo>
                  <a:lnTo>
                    <a:pt x="37740" y="9573"/>
                  </a:lnTo>
                  <a:lnTo>
                    <a:pt x="38108" y="8162"/>
                  </a:lnTo>
                  <a:lnTo>
                    <a:pt x="38262" y="7487"/>
                  </a:lnTo>
                  <a:lnTo>
                    <a:pt x="38293" y="7119"/>
                  </a:lnTo>
                  <a:lnTo>
                    <a:pt x="38354" y="6781"/>
                  </a:lnTo>
                  <a:lnTo>
                    <a:pt x="38354" y="6444"/>
                  </a:lnTo>
                  <a:lnTo>
                    <a:pt x="38354" y="6106"/>
                  </a:lnTo>
                  <a:lnTo>
                    <a:pt x="38293" y="5738"/>
                  </a:lnTo>
                  <a:lnTo>
                    <a:pt x="38231" y="5401"/>
                  </a:lnTo>
                  <a:lnTo>
                    <a:pt x="38231" y="5401"/>
                  </a:lnTo>
                  <a:lnTo>
                    <a:pt x="38078" y="4971"/>
                  </a:lnTo>
                  <a:lnTo>
                    <a:pt x="37894" y="4572"/>
                  </a:lnTo>
                  <a:lnTo>
                    <a:pt x="37648" y="4204"/>
                  </a:lnTo>
                  <a:lnTo>
                    <a:pt x="37372" y="3866"/>
                  </a:lnTo>
                  <a:lnTo>
                    <a:pt x="37065" y="3560"/>
                  </a:lnTo>
                  <a:lnTo>
                    <a:pt x="36728" y="3284"/>
                  </a:lnTo>
                  <a:lnTo>
                    <a:pt x="36329" y="3007"/>
                  </a:lnTo>
                  <a:lnTo>
                    <a:pt x="35930" y="2793"/>
                  </a:lnTo>
                  <a:lnTo>
                    <a:pt x="35531" y="2578"/>
                  </a:lnTo>
                  <a:lnTo>
                    <a:pt x="35102" y="2394"/>
                  </a:lnTo>
                  <a:lnTo>
                    <a:pt x="34641" y="2210"/>
                  </a:lnTo>
                  <a:lnTo>
                    <a:pt x="34181" y="2056"/>
                  </a:lnTo>
                  <a:lnTo>
                    <a:pt x="33261" y="1811"/>
                  </a:lnTo>
                  <a:lnTo>
                    <a:pt x="32309" y="1596"/>
                  </a:lnTo>
                  <a:lnTo>
                    <a:pt x="32309" y="1596"/>
                  </a:lnTo>
                  <a:lnTo>
                    <a:pt x="29793" y="1136"/>
                  </a:lnTo>
                  <a:lnTo>
                    <a:pt x="27247" y="737"/>
                  </a:lnTo>
                  <a:lnTo>
                    <a:pt x="24700" y="399"/>
                  </a:lnTo>
                  <a:lnTo>
                    <a:pt x="22123" y="123"/>
                  </a:lnTo>
                  <a:lnTo>
                    <a:pt x="22123" y="123"/>
                  </a:lnTo>
                  <a:lnTo>
                    <a:pt x="21325" y="62"/>
                  </a:lnTo>
                  <a:lnTo>
                    <a:pt x="20496" y="0"/>
                  </a:lnTo>
                  <a:lnTo>
                    <a:pt x="19699" y="0"/>
                  </a:lnTo>
                  <a:lnTo>
                    <a:pt x="18901" y="31"/>
                  </a:lnTo>
                  <a:lnTo>
                    <a:pt x="18103" y="123"/>
                  </a:lnTo>
                  <a:lnTo>
                    <a:pt x="17704" y="215"/>
                  </a:lnTo>
                  <a:lnTo>
                    <a:pt x="17336" y="307"/>
                  </a:lnTo>
                  <a:lnTo>
                    <a:pt x="16968" y="430"/>
                  </a:lnTo>
                  <a:lnTo>
                    <a:pt x="16600" y="553"/>
                  </a:lnTo>
                  <a:lnTo>
                    <a:pt x="16232" y="737"/>
                  </a:lnTo>
                  <a:lnTo>
                    <a:pt x="15894" y="92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60"/>
            <p:cNvSpPr/>
            <p:nvPr/>
          </p:nvSpPr>
          <p:spPr>
            <a:xfrm>
              <a:off x="507350" y="1757500"/>
              <a:ext cx="81350" cy="112025"/>
            </a:xfrm>
            <a:custGeom>
              <a:avLst/>
              <a:gdLst/>
              <a:ahLst/>
              <a:cxnLst/>
              <a:rect l="l" t="t" r="r" b="b"/>
              <a:pathLst>
                <a:path w="3254" h="4481" extrusionOk="0">
                  <a:moveTo>
                    <a:pt x="3192" y="1"/>
                  </a:moveTo>
                  <a:lnTo>
                    <a:pt x="2854" y="154"/>
                  </a:lnTo>
                  <a:lnTo>
                    <a:pt x="2547" y="338"/>
                  </a:lnTo>
                  <a:lnTo>
                    <a:pt x="2271" y="553"/>
                  </a:lnTo>
                  <a:lnTo>
                    <a:pt x="1964" y="768"/>
                  </a:lnTo>
                  <a:lnTo>
                    <a:pt x="1719" y="1013"/>
                  </a:lnTo>
                  <a:lnTo>
                    <a:pt x="1443" y="1259"/>
                  </a:lnTo>
                  <a:lnTo>
                    <a:pt x="1228" y="1535"/>
                  </a:lnTo>
                  <a:lnTo>
                    <a:pt x="1013" y="1811"/>
                  </a:lnTo>
                  <a:lnTo>
                    <a:pt x="798" y="2118"/>
                  </a:lnTo>
                  <a:lnTo>
                    <a:pt x="614" y="2425"/>
                  </a:lnTo>
                  <a:lnTo>
                    <a:pt x="461" y="2762"/>
                  </a:lnTo>
                  <a:lnTo>
                    <a:pt x="308" y="3069"/>
                  </a:lnTo>
                  <a:lnTo>
                    <a:pt x="215" y="3437"/>
                  </a:lnTo>
                  <a:lnTo>
                    <a:pt x="123" y="3775"/>
                  </a:lnTo>
                  <a:lnTo>
                    <a:pt x="31" y="4112"/>
                  </a:lnTo>
                  <a:lnTo>
                    <a:pt x="1" y="4480"/>
                  </a:lnTo>
                  <a:lnTo>
                    <a:pt x="154" y="4480"/>
                  </a:lnTo>
                  <a:lnTo>
                    <a:pt x="185" y="4143"/>
                  </a:lnTo>
                  <a:lnTo>
                    <a:pt x="246" y="3805"/>
                  </a:lnTo>
                  <a:lnTo>
                    <a:pt x="338" y="3468"/>
                  </a:lnTo>
                  <a:lnTo>
                    <a:pt x="461" y="3130"/>
                  </a:lnTo>
                  <a:lnTo>
                    <a:pt x="614" y="2824"/>
                  </a:lnTo>
                  <a:lnTo>
                    <a:pt x="768" y="2486"/>
                  </a:lnTo>
                  <a:lnTo>
                    <a:pt x="921" y="2210"/>
                  </a:lnTo>
                  <a:lnTo>
                    <a:pt x="1136" y="1903"/>
                  </a:lnTo>
                  <a:lnTo>
                    <a:pt x="1351" y="1627"/>
                  </a:lnTo>
                  <a:lnTo>
                    <a:pt x="1566" y="1351"/>
                  </a:lnTo>
                  <a:lnTo>
                    <a:pt x="1811" y="1105"/>
                  </a:lnTo>
                  <a:lnTo>
                    <a:pt x="2087" y="891"/>
                  </a:lnTo>
                  <a:lnTo>
                    <a:pt x="2333" y="676"/>
                  </a:lnTo>
                  <a:lnTo>
                    <a:pt x="2639" y="461"/>
                  </a:lnTo>
                  <a:lnTo>
                    <a:pt x="2946" y="308"/>
                  </a:lnTo>
                  <a:lnTo>
                    <a:pt x="3253" y="154"/>
                  </a:lnTo>
                  <a:lnTo>
                    <a:pt x="31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60"/>
            <p:cNvSpPr/>
            <p:nvPr/>
          </p:nvSpPr>
          <p:spPr>
            <a:xfrm>
              <a:off x="300250" y="1572650"/>
              <a:ext cx="2079550" cy="2568175"/>
            </a:xfrm>
            <a:custGeom>
              <a:avLst/>
              <a:gdLst/>
              <a:ahLst/>
              <a:cxnLst/>
              <a:rect l="l" t="t" r="r" b="b"/>
              <a:pathLst>
                <a:path w="83182" h="102727" extrusionOk="0">
                  <a:moveTo>
                    <a:pt x="32095" y="7057"/>
                  </a:moveTo>
                  <a:lnTo>
                    <a:pt x="32065" y="7117"/>
                  </a:lnTo>
                  <a:lnTo>
                    <a:pt x="32065" y="7117"/>
                  </a:lnTo>
                  <a:lnTo>
                    <a:pt x="32003" y="7057"/>
                  </a:lnTo>
                  <a:close/>
                  <a:moveTo>
                    <a:pt x="74989" y="154"/>
                  </a:moveTo>
                  <a:lnTo>
                    <a:pt x="75020" y="184"/>
                  </a:lnTo>
                  <a:lnTo>
                    <a:pt x="75051" y="246"/>
                  </a:lnTo>
                  <a:lnTo>
                    <a:pt x="75081" y="338"/>
                  </a:lnTo>
                  <a:lnTo>
                    <a:pt x="75112" y="399"/>
                  </a:lnTo>
                  <a:lnTo>
                    <a:pt x="75081" y="460"/>
                  </a:lnTo>
                  <a:lnTo>
                    <a:pt x="74590" y="951"/>
                  </a:lnTo>
                  <a:lnTo>
                    <a:pt x="74100" y="1412"/>
                  </a:lnTo>
                  <a:lnTo>
                    <a:pt x="73056" y="2301"/>
                  </a:lnTo>
                  <a:lnTo>
                    <a:pt x="72657" y="2608"/>
                  </a:lnTo>
                  <a:lnTo>
                    <a:pt x="72750" y="2731"/>
                  </a:lnTo>
                  <a:lnTo>
                    <a:pt x="74284" y="1657"/>
                  </a:lnTo>
                  <a:lnTo>
                    <a:pt x="75848" y="645"/>
                  </a:lnTo>
                  <a:lnTo>
                    <a:pt x="75910" y="645"/>
                  </a:lnTo>
                  <a:lnTo>
                    <a:pt x="75941" y="614"/>
                  </a:lnTo>
                  <a:lnTo>
                    <a:pt x="76033" y="675"/>
                  </a:lnTo>
                  <a:lnTo>
                    <a:pt x="76094" y="737"/>
                  </a:lnTo>
                  <a:lnTo>
                    <a:pt x="76094" y="829"/>
                  </a:lnTo>
                  <a:lnTo>
                    <a:pt x="76033" y="982"/>
                  </a:lnTo>
                  <a:lnTo>
                    <a:pt x="75910" y="1135"/>
                  </a:lnTo>
                  <a:lnTo>
                    <a:pt x="75787" y="1258"/>
                  </a:lnTo>
                  <a:lnTo>
                    <a:pt x="75634" y="1350"/>
                  </a:lnTo>
                  <a:lnTo>
                    <a:pt x="75327" y="1534"/>
                  </a:lnTo>
                  <a:lnTo>
                    <a:pt x="75235" y="1596"/>
                  </a:lnTo>
                  <a:lnTo>
                    <a:pt x="74683" y="1933"/>
                  </a:lnTo>
                  <a:lnTo>
                    <a:pt x="74161" y="2301"/>
                  </a:lnTo>
                  <a:lnTo>
                    <a:pt x="73670" y="2700"/>
                  </a:lnTo>
                  <a:lnTo>
                    <a:pt x="73210" y="3130"/>
                  </a:lnTo>
                  <a:lnTo>
                    <a:pt x="73056" y="3283"/>
                  </a:lnTo>
                  <a:lnTo>
                    <a:pt x="73271" y="3253"/>
                  </a:lnTo>
                  <a:lnTo>
                    <a:pt x="73486" y="3253"/>
                  </a:lnTo>
                  <a:lnTo>
                    <a:pt x="73731" y="3191"/>
                  </a:lnTo>
                  <a:lnTo>
                    <a:pt x="73946" y="3099"/>
                  </a:lnTo>
                  <a:lnTo>
                    <a:pt x="74161" y="2976"/>
                  </a:lnTo>
                  <a:lnTo>
                    <a:pt x="74560" y="2700"/>
                  </a:lnTo>
                  <a:lnTo>
                    <a:pt x="74928" y="2424"/>
                  </a:lnTo>
                  <a:lnTo>
                    <a:pt x="75358" y="2087"/>
                  </a:lnTo>
                  <a:lnTo>
                    <a:pt x="75603" y="1903"/>
                  </a:lnTo>
                  <a:lnTo>
                    <a:pt x="75818" y="1780"/>
                  </a:lnTo>
                  <a:lnTo>
                    <a:pt x="75879" y="1749"/>
                  </a:lnTo>
                  <a:lnTo>
                    <a:pt x="75941" y="1749"/>
                  </a:lnTo>
                  <a:lnTo>
                    <a:pt x="76033" y="1810"/>
                  </a:lnTo>
                  <a:lnTo>
                    <a:pt x="76063" y="1903"/>
                  </a:lnTo>
                  <a:lnTo>
                    <a:pt x="76063" y="1995"/>
                  </a:lnTo>
                  <a:lnTo>
                    <a:pt x="75971" y="2148"/>
                  </a:lnTo>
                  <a:lnTo>
                    <a:pt x="75848" y="2332"/>
                  </a:lnTo>
                  <a:lnTo>
                    <a:pt x="75664" y="2516"/>
                  </a:lnTo>
                  <a:lnTo>
                    <a:pt x="75450" y="2700"/>
                  </a:lnTo>
                  <a:lnTo>
                    <a:pt x="73425" y="4326"/>
                  </a:lnTo>
                  <a:lnTo>
                    <a:pt x="73517" y="4449"/>
                  </a:lnTo>
                  <a:lnTo>
                    <a:pt x="73793" y="4296"/>
                  </a:lnTo>
                  <a:lnTo>
                    <a:pt x="74069" y="4173"/>
                  </a:lnTo>
                  <a:lnTo>
                    <a:pt x="74345" y="4081"/>
                  </a:lnTo>
                  <a:lnTo>
                    <a:pt x="74652" y="3989"/>
                  </a:lnTo>
                  <a:lnTo>
                    <a:pt x="74959" y="3897"/>
                  </a:lnTo>
                  <a:lnTo>
                    <a:pt x="75266" y="3866"/>
                  </a:lnTo>
                  <a:lnTo>
                    <a:pt x="75572" y="3836"/>
                  </a:lnTo>
                  <a:lnTo>
                    <a:pt x="75879" y="3836"/>
                  </a:lnTo>
                  <a:lnTo>
                    <a:pt x="76094" y="3897"/>
                  </a:lnTo>
                  <a:lnTo>
                    <a:pt x="76155" y="3928"/>
                  </a:lnTo>
                  <a:lnTo>
                    <a:pt x="76186" y="4020"/>
                  </a:lnTo>
                  <a:lnTo>
                    <a:pt x="76155" y="4081"/>
                  </a:lnTo>
                  <a:lnTo>
                    <a:pt x="76125" y="4112"/>
                  </a:lnTo>
                  <a:lnTo>
                    <a:pt x="76063" y="4112"/>
                  </a:lnTo>
                  <a:lnTo>
                    <a:pt x="75603" y="4173"/>
                  </a:lnTo>
                  <a:lnTo>
                    <a:pt x="75081" y="4265"/>
                  </a:lnTo>
                  <a:lnTo>
                    <a:pt x="74590" y="4419"/>
                  </a:lnTo>
                  <a:lnTo>
                    <a:pt x="74345" y="4511"/>
                  </a:lnTo>
                  <a:lnTo>
                    <a:pt x="74100" y="4603"/>
                  </a:lnTo>
                  <a:lnTo>
                    <a:pt x="73762" y="4817"/>
                  </a:lnTo>
                  <a:lnTo>
                    <a:pt x="73455" y="5032"/>
                  </a:lnTo>
                  <a:lnTo>
                    <a:pt x="72903" y="5492"/>
                  </a:lnTo>
                  <a:lnTo>
                    <a:pt x="72565" y="5769"/>
                  </a:lnTo>
                  <a:lnTo>
                    <a:pt x="72228" y="6045"/>
                  </a:lnTo>
                  <a:lnTo>
                    <a:pt x="71860" y="6290"/>
                  </a:lnTo>
                  <a:lnTo>
                    <a:pt x="71492" y="6474"/>
                  </a:lnTo>
                  <a:lnTo>
                    <a:pt x="71031" y="6628"/>
                  </a:lnTo>
                  <a:lnTo>
                    <a:pt x="70571" y="6720"/>
                  </a:lnTo>
                  <a:lnTo>
                    <a:pt x="70172" y="6812"/>
                  </a:lnTo>
                  <a:lnTo>
                    <a:pt x="69773" y="6935"/>
                  </a:lnTo>
                  <a:lnTo>
                    <a:pt x="69558" y="7027"/>
                  </a:lnTo>
                  <a:lnTo>
                    <a:pt x="69374" y="7119"/>
                  </a:lnTo>
                  <a:lnTo>
                    <a:pt x="69221" y="7211"/>
                  </a:lnTo>
                  <a:lnTo>
                    <a:pt x="69037" y="7364"/>
                  </a:lnTo>
                  <a:lnTo>
                    <a:pt x="68362" y="5247"/>
                  </a:lnTo>
                  <a:lnTo>
                    <a:pt x="68791" y="4971"/>
                  </a:lnTo>
                  <a:lnTo>
                    <a:pt x="69221" y="4633"/>
                  </a:lnTo>
                  <a:lnTo>
                    <a:pt x="69589" y="4265"/>
                  </a:lnTo>
                  <a:lnTo>
                    <a:pt x="69957" y="3836"/>
                  </a:lnTo>
                  <a:lnTo>
                    <a:pt x="70264" y="3406"/>
                  </a:lnTo>
                  <a:lnTo>
                    <a:pt x="70510" y="2946"/>
                  </a:lnTo>
                  <a:lnTo>
                    <a:pt x="70724" y="2455"/>
                  </a:lnTo>
                  <a:lnTo>
                    <a:pt x="70909" y="1964"/>
                  </a:lnTo>
                  <a:lnTo>
                    <a:pt x="70909" y="1933"/>
                  </a:lnTo>
                  <a:lnTo>
                    <a:pt x="70970" y="1688"/>
                  </a:lnTo>
                  <a:lnTo>
                    <a:pt x="71062" y="1442"/>
                  </a:lnTo>
                  <a:lnTo>
                    <a:pt x="71123" y="1412"/>
                  </a:lnTo>
                  <a:lnTo>
                    <a:pt x="71185" y="1412"/>
                  </a:lnTo>
                  <a:lnTo>
                    <a:pt x="71246" y="1442"/>
                  </a:lnTo>
                  <a:lnTo>
                    <a:pt x="71277" y="1504"/>
                  </a:lnTo>
                  <a:lnTo>
                    <a:pt x="71277" y="1933"/>
                  </a:lnTo>
                  <a:lnTo>
                    <a:pt x="71215" y="2363"/>
                  </a:lnTo>
                  <a:lnTo>
                    <a:pt x="71093" y="2762"/>
                  </a:lnTo>
                  <a:lnTo>
                    <a:pt x="70939" y="3161"/>
                  </a:lnTo>
                  <a:lnTo>
                    <a:pt x="70694" y="3682"/>
                  </a:lnTo>
                  <a:lnTo>
                    <a:pt x="70694" y="3682"/>
                  </a:lnTo>
                  <a:lnTo>
                    <a:pt x="71062" y="3253"/>
                  </a:lnTo>
                  <a:lnTo>
                    <a:pt x="71461" y="2792"/>
                  </a:lnTo>
                  <a:lnTo>
                    <a:pt x="71890" y="2363"/>
                  </a:lnTo>
                  <a:lnTo>
                    <a:pt x="72351" y="1933"/>
                  </a:lnTo>
                  <a:lnTo>
                    <a:pt x="72811" y="1534"/>
                  </a:lnTo>
                  <a:lnTo>
                    <a:pt x="73302" y="1166"/>
                  </a:lnTo>
                  <a:lnTo>
                    <a:pt x="73793" y="829"/>
                  </a:lnTo>
                  <a:lnTo>
                    <a:pt x="74284" y="491"/>
                  </a:lnTo>
                  <a:lnTo>
                    <a:pt x="74836" y="184"/>
                  </a:lnTo>
                  <a:lnTo>
                    <a:pt x="74928" y="154"/>
                  </a:lnTo>
                  <a:close/>
                  <a:moveTo>
                    <a:pt x="43846" y="4848"/>
                  </a:moveTo>
                  <a:lnTo>
                    <a:pt x="44184" y="4879"/>
                  </a:lnTo>
                  <a:lnTo>
                    <a:pt x="44521" y="4971"/>
                  </a:lnTo>
                  <a:lnTo>
                    <a:pt x="44828" y="5063"/>
                  </a:lnTo>
                  <a:lnTo>
                    <a:pt x="45104" y="5216"/>
                  </a:lnTo>
                  <a:lnTo>
                    <a:pt x="45503" y="5431"/>
                  </a:lnTo>
                  <a:lnTo>
                    <a:pt x="45902" y="5677"/>
                  </a:lnTo>
                  <a:lnTo>
                    <a:pt x="46393" y="6014"/>
                  </a:lnTo>
                  <a:lnTo>
                    <a:pt x="46884" y="6290"/>
                  </a:lnTo>
                  <a:lnTo>
                    <a:pt x="47160" y="6413"/>
                  </a:lnTo>
                  <a:lnTo>
                    <a:pt x="47436" y="6505"/>
                  </a:lnTo>
                  <a:lnTo>
                    <a:pt x="47712" y="6566"/>
                  </a:lnTo>
                  <a:lnTo>
                    <a:pt x="47988" y="6597"/>
                  </a:lnTo>
                  <a:lnTo>
                    <a:pt x="47682" y="6935"/>
                  </a:lnTo>
                  <a:lnTo>
                    <a:pt x="47375" y="7272"/>
                  </a:lnTo>
                  <a:lnTo>
                    <a:pt x="47037" y="7579"/>
                  </a:lnTo>
                  <a:lnTo>
                    <a:pt x="46700" y="7855"/>
                  </a:lnTo>
                  <a:lnTo>
                    <a:pt x="46332" y="8131"/>
                  </a:lnTo>
                  <a:lnTo>
                    <a:pt x="45963" y="8377"/>
                  </a:lnTo>
                  <a:lnTo>
                    <a:pt x="45564" y="8591"/>
                  </a:lnTo>
                  <a:lnTo>
                    <a:pt x="45166" y="8806"/>
                  </a:lnTo>
                  <a:lnTo>
                    <a:pt x="44920" y="8898"/>
                  </a:lnTo>
                  <a:lnTo>
                    <a:pt x="44797" y="8898"/>
                  </a:lnTo>
                  <a:lnTo>
                    <a:pt x="44705" y="8868"/>
                  </a:lnTo>
                  <a:lnTo>
                    <a:pt x="44644" y="8837"/>
                  </a:lnTo>
                  <a:lnTo>
                    <a:pt x="44583" y="8776"/>
                  </a:lnTo>
                  <a:lnTo>
                    <a:pt x="44460" y="8622"/>
                  </a:lnTo>
                  <a:lnTo>
                    <a:pt x="44460" y="8561"/>
                  </a:lnTo>
                  <a:lnTo>
                    <a:pt x="44245" y="8315"/>
                  </a:lnTo>
                  <a:lnTo>
                    <a:pt x="44030" y="8039"/>
                  </a:lnTo>
                  <a:lnTo>
                    <a:pt x="43754" y="7824"/>
                  </a:lnTo>
                  <a:lnTo>
                    <a:pt x="43447" y="7610"/>
                  </a:lnTo>
                  <a:lnTo>
                    <a:pt x="43140" y="7456"/>
                  </a:lnTo>
                  <a:lnTo>
                    <a:pt x="42772" y="7303"/>
                  </a:lnTo>
                  <a:lnTo>
                    <a:pt x="42404" y="7180"/>
                  </a:lnTo>
                  <a:lnTo>
                    <a:pt x="42005" y="7119"/>
                  </a:lnTo>
                  <a:lnTo>
                    <a:pt x="41637" y="7057"/>
                  </a:lnTo>
                  <a:lnTo>
                    <a:pt x="41300" y="7027"/>
                  </a:lnTo>
                  <a:lnTo>
                    <a:pt x="40563" y="7027"/>
                  </a:lnTo>
                  <a:lnTo>
                    <a:pt x="39827" y="7088"/>
                  </a:lnTo>
                  <a:lnTo>
                    <a:pt x="39121" y="7180"/>
                  </a:lnTo>
                  <a:lnTo>
                    <a:pt x="38722" y="7211"/>
                  </a:lnTo>
                  <a:lnTo>
                    <a:pt x="38293" y="7303"/>
                  </a:lnTo>
                  <a:lnTo>
                    <a:pt x="37863" y="7425"/>
                  </a:lnTo>
                  <a:lnTo>
                    <a:pt x="37648" y="7487"/>
                  </a:lnTo>
                  <a:lnTo>
                    <a:pt x="37464" y="7610"/>
                  </a:lnTo>
                  <a:lnTo>
                    <a:pt x="37249" y="7732"/>
                  </a:lnTo>
                  <a:lnTo>
                    <a:pt x="37004" y="7886"/>
                  </a:lnTo>
                  <a:lnTo>
                    <a:pt x="36881" y="7947"/>
                  </a:lnTo>
                  <a:lnTo>
                    <a:pt x="36728" y="7978"/>
                  </a:lnTo>
                  <a:lnTo>
                    <a:pt x="36544" y="8008"/>
                  </a:lnTo>
                  <a:lnTo>
                    <a:pt x="36145" y="8008"/>
                  </a:lnTo>
                  <a:lnTo>
                    <a:pt x="35961" y="8039"/>
                  </a:lnTo>
                  <a:lnTo>
                    <a:pt x="35746" y="8100"/>
                  </a:lnTo>
                  <a:lnTo>
                    <a:pt x="35562" y="8193"/>
                  </a:lnTo>
                  <a:lnTo>
                    <a:pt x="35408" y="8285"/>
                  </a:lnTo>
                  <a:lnTo>
                    <a:pt x="35224" y="8438"/>
                  </a:lnTo>
                  <a:lnTo>
                    <a:pt x="34948" y="8776"/>
                  </a:lnTo>
                  <a:lnTo>
                    <a:pt x="34672" y="9144"/>
                  </a:lnTo>
                  <a:lnTo>
                    <a:pt x="33966" y="8683"/>
                  </a:lnTo>
                  <a:lnTo>
                    <a:pt x="33261" y="8193"/>
                  </a:lnTo>
                  <a:lnTo>
                    <a:pt x="32616" y="7640"/>
                  </a:lnTo>
                  <a:lnTo>
                    <a:pt x="32067" y="7118"/>
                  </a:lnTo>
                  <a:lnTo>
                    <a:pt x="32067" y="7118"/>
                  </a:lnTo>
                  <a:lnTo>
                    <a:pt x="42803" y="5094"/>
                  </a:lnTo>
                  <a:lnTo>
                    <a:pt x="42864" y="5155"/>
                  </a:lnTo>
                  <a:lnTo>
                    <a:pt x="42987" y="5063"/>
                  </a:lnTo>
                  <a:lnTo>
                    <a:pt x="43140" y="5094"/>
                  </a:lnTo>
                  <a:lnTo>
                    <a:pt x="43140" y="4971"/>
                  </a:lnTo>
                  <a:lnTo>
                    <a:pt x="43325" y="4909"/>
                  </a:lnTo>
                  <a:lnTo>
                    <a:pt x="43478" y="4879"/>
                  </a:lnTo>
                  <a:lnTo>
                    <a:pt x="43662" y="4848"/>
                  </a:lnTo>
                  <a:close/>
                  <a:moveTo>
                    <a:pt x="68423" y="8039"/>
                  </a:moveTo>
                  <a:lnTo>
                    <a:pt x="68485" y="8223"/>
                  </a:lnTo>
                  <a:lnTo>
                    <a:pt x="68914" y="10279"/>
                  </a:lnTo>
                  <a:lnTo>
                    <a:pt x="67595" y="11015"/>
                  </a:lnTo>
                  <a:lnTo>
                    <a:pt x="67595" y="11015"/>
                  </a:lnTo>
                  <a:lnTo>
                    <a:pt x="67748" y="10678"/>
                  </a:lnTo>
                  <a:lnTo>
                    <a:pt x="67840" y="10310"/>
                  </a:lnTo>
                  <a:lnTo>
                    <a:pt x="67902" y="9941"/>
                  </a:lnTo>
                  <a:lnTo>
                    <a:pt x="67963" y="9573"/>
                  </a:lnTo>
                  <a:lnTo>
                    <a:pt x="68055" y="9144"/>
                  </a:lnTo>
                  <a:lnTo>
                    <a:pt x="68116" y="8745"/>
                  </a:lnTo>
                  <a:lnTo>
                    <a:pt x="68239" y="8377"/>
                  </a:lnTo>
                  <a:lnTo>
                    <a:pt x="68331" y="8223"/>
                  </a:lnTo>
                  <a:lnTo>
                    <a:pt x="68423" y="8039"/>
                  </a:lnTo>
                  <a:close/>
                  <a:moveTo>
                    <a:pt x="68086" y="4879"/>
                  </a:moveTo>
                  <a:lnTo>
                    <a:pt x="68178" y="5186"/>
                  </a:lnTo>
                  <a:lnTo>
                    <a:pt x="67963" y="5278"/>
                  </a:lnTo>
                  <a:lnTo>
                    <a:pt x="68055" y="5431"/>
                  </a:lnTo>
                  <a:lnTo>
                    <a:pt x="68208" y="5339"/>
                  </a:lnTo>
                  <a:lnTo>
                    <a:pt x="69712" y="9849"/>
                  </a:lnTo>
                  <a:lnTo>
                    <a:pt x="69068" y="10218"/>
                  </a:lnTo>
                  <a:lnTo>
                    <a:pt x="68607" y="8193"/>
                  </a:lnTo>
                  <a:lnTo>
                    <a:pt x="68577" y="7978"/>
                  </a:lnTo>
                  <a:lnTo>
                    <a:pt x="68669" y="8039"/>
                  </a:lnTo>
                  <a:lnTo>
                    <a:pt x="68761" y="8070"/>
                  </a:lnTo>
                  <a:lnTo>
                    <a:pt x="68853" y="8070"/>
                  </a:lnTo>
                  <a:lnTo>
                    <a:pt x="68976" y="8039"/>
                  </a:lnTo>
                  <a:lnTo>
                    <a:pt x="68914" y="7916"/>
                  </a:lnTo>
                  <a:lnTo>
                    <a:pt x="68822" y="7916"/>
                  </a:lnTo>
                  <a:lnTo>
                    <a:pt x="68730" y="7886"/>
                  </a:lnTo>
                  <a:lnTo>
                    <a:pt x="68638" y="7855"/>
                  </a:lnTo>
                  <a:lnTo>
                    <a:pt x="68577" y="7763"/>
                  </a:lnTo>
                  <a:lnTo>
                    <a:pt x="68515" y="7671"/>
                  </a:lnTo>
                  <a:lnTo>
                    <a:pt x="68515" y="7702"/>
                  </a:lnTo>
                  <a:lnTo>
                    <a:pt x="68423" y="7456"/>
                  </a:lnTo>
                  <a:lnTo>
                    <a:pt x="68331" y="7211"/>
                  </a:lnTo>
                  <a:lnTo>
                    <a:pt x="68178" y="6996"/>
                  </a:lnTo>
                  <a:lnTo>
                    <a:pt x="68024" y="6781"/>
                  </a:lnTo>
                  <a:lnTo>
                    <a:pt x="67687" y="6352"/>
                  </a:lnTo>
                  <a:lnTo>
                    <a:pt x="67472" y="6075"/>
                  </a:lnTo>
                  <a:lnTo>
                    <a:pt x="67257" y="5799"/>
                  </a:lnTo>
                  <a:lnTo>
                    <a:pt x="67073" y="5492"/>
                  </a:lnTo>
                  <a:lnTo>
                    <a:pt x="67012" y="5339"/>
                  </a:lnTo>
                  <a:lnTo>
                    <a:pt x="66981" y="5155"/>
                  </a:lnTo>
                  <a:lnTo>
                    <a:pt x="66828" y="5186"/>
                  </a:lnTo>
                  <a:lnTo>
                    <a:pt x="66889" y="5370"/>
                  </a:lnTo>
                  <a:lnTo>
                    <a:pt x="66950" y="5554"/>
                  </a:lnTo>
                  <a:lnTo>
                    <a:pt x="67135" y="5861"/>
                  </a:lnTo>
                  <a:lnTo>
                    <a:pt x="67349" y="6167"/>
                  </a:lnTo>
                  <a:lnTo>
                    <a:pt x="67595" y="6444"/>
                  </a:lnTo>
                  <a:lnTo>
                    <a:pt x="67902" y="6842"/>
                  </a:lnTo>
                  <a:lnTo>
                    <a:pt x="68055" y="7057"/>
                  </a:lnTo>
                  <a:lnTo>
                    <a:pt x="68178" y="7272"/>
                  </a:lnTo>
                  <a:lnTo>
                    <a:pt x="68300" y="7548"/>
                  </a:lnTo>
                  <a:lnTo>
                    <a:pt x="68393" y="7824"/>
                  </a:lnTo>
                  <a:lnTo>
                    <a:pt x="68270" y="8039"/>
                  </a:lnTo>
                  <a:lnTo>
                    <a:pt x="68147" y="8223"/>
                  </a:lnTo>
                  <a:lnTo>
                    <a:pt x="67994" y="8653"/>
                  </a:lnTo>
                  <a:lnTo>
                    <a:pt x="67902" y="9082"/>
                  </a:lnTo>
                  <a:lnTo>
                    <a:pt x="67810" y="9543"/>
                  </a:lnTo>
                  <a:lnTo>
                    <a:pt x="67748" y="9941"/>
                  </a:lnTo>
                  <a:lnTo>
                    <a:pt x="67687" y="10340"/>
                  </a:lnTo>
                  <a:lnTo>
                    <a:pt x="67564" y="10739"/>
                  </a:lnTo>
                  <a:lnTo>
                    <a:pt x="67380" y="11077"/>
                  </a:lnTo>
                  <a:lnTo>
                    <a:pt x="67411" y="11107"/>
                  </a:lnTo>
                  <a:lnTo>
                    <a:pt x="66858" y="11414"/>
                  </a:lnTo>
                  <a:lnTo>
                    <a:pt x="66061" y="11844"/>
                  </a:lnTo>
                  <a:lnTo>
                    <a:pt x="65263" y="12243"/>
                  </a:lnTo>
                  <a:lnTo>
                    <a:pt x="64434" y="12611"/>
                  </a:lnTo>
                  <a:lnTo>
                    <a:pt x="63575" y="12948"/>
                  </a:lnTo>
                  <a:lnTo>
                    <a:pt x="63176" y="13071"/>
                  </a:lnTo>
                  <a:lnTo>
                    <a:pt x="63422" y="9543"/>
                  </a:lnTo>
                  <a:lnTo>
                    <a:pt x="63667" y="9849"/>
                  </a:lnTo>
                  <a:lnTo>
                    <a:pt x="63913" y="10156"/>
                  </a:lnTo>
                  <a:lnTo>
                    <a:pt x="64496" y="10739"/>
                  </a:lnTo>
                  <a:lnTo>
                    <a:pt x="65109" y="11292"/>
                  </a:lnTo>
                  <a:lnTo>
                    <a:pt x="65416" y="11537"/>
                  </a:lnTo>
                  <a:lnTo>
                    <a:pt x="65754" y="11752"/>
                  </a:lnTo>
                  <a:lnTo>
                    <a:pt x="65846" y="11629"/>
                  </a:lnTo>
                  <a:lnTo>
                    <a:pt x="65478" y="11384"/>
                  </a:lnTo>
                  <a:lnTo>
                    <a:pt x="65140" y="11138"/>
                  </a:lnTo>
                  <a:lnTo>
                    <a:pt x="64833" y="10862"/>
                  </a:lnTo>
                  <a:lnTo>
                    <a:pt x="64526" y="10555"/>
                  </a:lnTo>
                  <a:lnTo>
                    <a:pt x="64220" y="10248"/>
                  </a:lnTo>
                  <a:lnTo>
                    <a:pt x="63944" y="9941"/>
                  </a:lnTo>
                  <a:lnTo>
                    <a:pt x="63667" y="9604"/>
                  </a:lnTo>
                  <a:lnTo>
                    <a:pt x="63422" y="9266"/>
                  </a:lnTo>
                  <a:lnTo>
                    <a:pt x="63299" y="9082"/>
                  </a:lnTo>
                  <a:lnTo>
                    <a:pt x="63023" y="13102"/>
                  </a:lnTo>
                  <a:lnTo>
                    <a:pt x="62624" y="13194"/>
                  </a:lnTo>
                  <a:lnTo>
                    <a:pt x="62195" y="13255"/>
                  </a:lnTo>
                  <a:lnTo>
                    <a:pt x="61704" y="13317"/>
                  </a:lnTo>
                  <a:lnTo>
                    <a:pt x="61243" y="13439"/>
                  </a:lnTo>
                  <a:lnTo>
                    <a:pt x="60998" y="13501"/>
                  </a:lnTo>
                  <a:lnTo>
                    <a:pt x="60752" y="13593"/>
                  </a:lnTo>
                  <a:lnTo>
                    <a:pt x="60538" y="13715"/>
                  </a:lnTo>
                  <a:lnTo>
                    <a:pt x="60292" y="13838"/>
                  </a:lnTo>
                  <a:lnTo>
                    <a:pt x="60231" y="13654"/>
                  </a:lnTo>
                  <a:lnTo>
                    <a:pt x="60139" y="13470"/>
                  </a:lnTo>
                  <a:lnTo>
                    <a:pt x="59955" y="13132"/>
                  </a:lnTo>
                  <a:lnTo>
                    <a:pt x="59771" y="12856"/>
                  </a:lnTo>
                  <a:lnTo>
                    <a:pt x="59648" y="12580"/>
                  </a:lnTo>
                  <a:lnTo>
                    <a:pt x="59617" y="12365"/>
                  </a:lnTo>
                  <a:lnTo>
                    <a:pt x="59648" y="12120"/>
                  </a:lnTo>
                  <a:lnTo>
                    <a:pt x="59709" y="11905"/>
                  </a:lnTo>
                  <a:lnTo>
                    <a:pt x="59832" y="11721"/>
                  </a:lnTo>
                  <a:lnTo>
                    <a:pt x="59893" y="11690"/>
                  </a:lnTo>
                  <a:lnTo>
                    <a:pt x="59985" y="11629"/>
                  </a:lnTo>
                  <a:lnTo>
                    <a:pt x="60200" y="11629"/>
                  </a:lnTo>
                  <a:lnTo>
                    <a:pt x="60323" y="11660"/>
                  </a:lnTo>
                  <a:lnTo>
                    <a:pt x="60323" y="11537"/>
                  </a:lnTo>
                  <a:lnTo>
                    <a:pt x="60231" y="11138"/>
                  </a:lnTo>
                  <a:lnTo>
                    <a:pt x="60077" y="10709"/>
                  </a:lnTo>
                  <a:lnTo>
                    <a:pt x="59893" y="10310"/>
                  </a:lnTo>
                  <a:lnTo>
                    <a:pt x="59648" y="9911"/>
                  </a:lnTo>
                  <a:lnTo>
                    <a:pt x="59341" y="9573"/>
                  </a:lnTo>
                  <a:lnTo>
                    <a:pt x="59004" y="9205"/>
                  </a:lnTo>
                  <a:lnTo>
                    <a:pt x="58635" y="8898"/>
                  </a:lnTo>
                  <a:lnTo>
                    <a:pt x="58206" y="8622"/>
                  </a:lnTo>
                  <a:lnTo>
                    <a:pt x="59341" y="7947"/>
                  </a:lnTo>
                  <a:lnTo>
                    <a:pt x="60507" y="7303"/>
                  </a:lnTo>
                  <a:lnTo>
                    <a:pt x="61734" y="6750"/>
                  </a:lnTo>
                  <a:lnTo>
                    <a:pt x="62962" y="6229"/>
                  </a:lnTo>
                  <a:lnTo>
                    <a:pt x="64220" y="5799"/>
                  </a:lnTo>
                  <a:lnTo>
                    <a:pt x="65478" y="5431"/>
                  </a:lnTo>
                  <a:lnTo>
                    <a:pt x="66766" y="5124"/>
                  </a:lnTo>
                  <a:lnTo>
                    <a:pt x="68086" y="4879"/>
                  </a:lnTo>
                  <a:close/>
                  <a:moveTo>
                    <a:pt x="21755" y="9972"/>
                  </a:moveTo>
                  <a:lnTo>
                    <a:pt x="22522" y="10279"/>
                  </a:lnTo>
                  <a:lnTo>
                    <a:pt x="23258" y="10647"/>
                  </a:lnTo>
                  <a:lnTo>
                    <a:pt x="23964" y="11046"/>
                  </a:lnTo>
                  <a:lnTo>
                    <a:pt x="24669" y="11506"/>
                  </a:lnTo>
                  <a:lnTo>
                    <a:pt x="24117" y="12181"/>
                  </a:lnTo>
                  <a:lnTo>
                    <a:pt x="22368" y="14452"/>
                  </a:lnTo>
                  <a:lnTo>
                    <a:pt x="21847" y="15127"/>
                  </a:lnTo>
                  <a:lnTo>
                    <a:pt x="21325" y="15802"/>
                  </a:lnTo>
                  <a:lnTo>
                    <a:pt x="21264" y="15771"/>
                  </a:lnTo>
                  <a:lnTo>
                    <a:pt x="21202" y="15679"/>
                  </a:lnTo>
                  <a:lnTo>
                    <a:pt x="21110" y="15526"/>
                  </a:lnTo>
                  <a:lnTo>
                    <a:pt x="21049" y="15342"/>
                  </a:lnTo>
                  <a:lnTo>
                    <a:pt x="21018" y="15158"/>
                  </a:lnTo>
                  <a:lnTo>
                    <a:pt x="20957" y="14728"/>
                  </a:lnTo>
                  <a:lnTo>
                    <a:pt x="20895" y="14268"/>
                  </a:lnTo>
                  <a:lnTo>
                    <a:pt x="20895" y="13378"/>
                  </a:lnTo>
                  <a:lnTo>
                    <a:pt x="20926" y="12488"/>
                  </a:lnTo>
                  <a:lnTo>
                    <a:pt x="20987" y="11598"/>
                  </a:lnTo>
                  <a:lnTo>
                    <a:pt x="21049" y="11077"/>
                  </a:lnTo>
                  <a:lnTo>
                    <a:pt x="21079" y="10831"/>
                  </a:lnTo>
                  <a:lnTo>
                    <a:pt x="21172" y="10586"/>
                  </a:lnTo>
                  <a:lnTo>
                    <a:pt x="21294" y="10371"/>
                  </a:lnTo>
                  <a:lnTo>
                    <a:pt x="21417" y="10187"/>
                  </a:lnTo>
                  <a:lnTo>
                    <a:pt x="21570" y="10064"/>
                  </a:lnTo>
                  <a:lnTo>
                    <a:pt x="21755" y="9972"/>
                  </a:lnTo>
                  <a:close/>
                  <a:moveTo>
                    <a:pt x="31788" y="7057"/>
                  </a:moveTo>
                  <a:lnTo>
                    <a:pt x="32432" y="7702"/>
                  </a:lnTo>
                  <a:lnTo>
                    <a:pt x="33138" y="8254"/>
                  </a:lnTo>
                  <a:lnTo>
                    <a:pt x="33874" y="8806"/>
                  </a:lnTo>
                  <a:lnTo>
                    <a:pt x="34611" y="9266"/>
                  </a:lnTo>
                  <a:lnTo>
                    <a:pt x="34488" y="9297"/>
                  </a:lnTo>
                  <a:lnTo>
                    <a:pt x="34549" y="9604"/>
                  </a:lnTo>
                  <a:lnTo>
                    <a:pt x="34611" y="9880"/>
                  </a:lnTo>
                  <a:lnTo>
                    <a:pt x="34733" y="10156"/>
                  </a:lnTo>
                  <a:lnTo>
                    <a:pt x="34856" y="10432"/>
                  </a:lnTo>
                  <a:lnTo>
                    <a:pt x="34979" y="10709"/>
                  </a:lnTo>
                  <a:lnTo>
                    <a:pt x="35163" y="10954"/>
                  </a:lnTo>
                  <a:lnTo>
                    <a:pt x="35531" y="11445"/>
                  </a:lnTo>
                  <a:lnTo>
                    <a:pt x="35961" y="11936"/>
                  </a:lnTo>
                  <a:lnTo>
                    <a:pt x="36421" y="12365"/>
                  </a:lnTo>
                  <a:lnTo>
                    <a:pt x="36912" y="12795"/>
                  </a:lnTo>
                  <a:lnTo>
                    <a:pt x="37403" y="13225"/>
                  </a:lnTo>
                  <a:lnTo>
                    <a:pt x="37587" y="13378"/>
                  </a:lnTo>
                  <a:lnTo>
                    <a:pt x="37771" y="13593"/>
                  </a:lnTo>
                  <a:lnTo>
                    <a:pt x="38170" y="14022"/>
                  </a:lnTo>
                  <a:lnTo>
                    <a:pt x="38507" y="14452"/>
                  </a:lnTo>
                  <a:lnTo>
                    <a:pt x="38722" y="14636"/>
                  </a:lnTo>
                  <a:lnTo>
                    <a:pt x="38906" y="14820"/>
                  </a:lnTo>
                  <a:lnTo>
                    <a:pt x="38876" y="14943"/>
                  </a:lnTo>
                  <a:lnTo>
                    <a:pt x="38293" y="15004"/>
                  </a:lnTo>
                  <a:lnTo>
                    <a:pt x="37710" y="15127"/>
                  </a:lnTo>
                  <a:lnTo>
                    <a:pt x="37127" y="15280"/>
                  </a:lnTo>
                  <a:lnTo>
                    <a:pt x="36574" y="15495"/>
                  </a:lnTo>
                  <a:lnTo>
                    <a:pt x="35930" y="15833"/>
                  </a:lnTo>
                  <a:lnTo>
                    <a:pt x="35408" y="16109"/>
                  </a:lnTo>
                  <a:lnTo>
                    <a:pt x="35163" y="16231"/>
                  </a:lnTo>
                  <a:lnTo>
                    <a:pt x="34887" y="16323"/>
                  </a:lnTo>
                  <a:lnTo>
                    <a:pt x="34488" y="16446"/>
                  </a:lnTo>
                  <a:lnTo>
                    <a:pt x="34058" y="16508"/>
                  </a:lnTo>
                  <a:lnTo>
                    <a:pt x="33169" y="16600"/>
                  </a:lnTo>
                  <a:lnTo>
                    <a:pt x="32340" y="16692"/>
                  </a:lnTo>
                  <a:lnTo>
                    <a:pt x="31941" y="16753"/>
                  </a:lnTo>
                  <a:lnTo>
                    <a:pt x="31573" y="16845"/>
                  </a:lnTo>
                  <a:lnTo>
                    <a:pt x="30990" y="16999"/>
                  </a:lnTo>
                  <a:lnTo>
                    <a:pt x="30438" y="17091"/>
                  </a:lnTo>
                  <a:lnTo>
                    <a:pt x="29333" y="17244"/>
                  </a:lnTo>
                  <a:lnTo>
                    <a:pt x="28689" y="17336"/>
                  </a:lnTo>
                  <a:lnTo>
                    <a:pt x="28014" y="17428"/>
                  </a:lnTo>
                  <a:lnTo>
                    <a:pt x="27922" y="16906"/>
                  </a:lnTo>
                  <a:lnTo>
                    <a:pt x="27860" y="16262"/>
                  </a:lnTo>
                  <a:lnTo>
                    <a:pt x="27891" y="15556"/>
                  </a:lnTo>
                  <a:lnTo>
                    <a:pt x="27952" y="14820"/>
                  </a:lnTo>
                  <a:lnTo>
                    <a:pt x="28045" y="14114"/>
                  </a:lnTo>
                  <a:lnTo>
                    <a:pt x="28198" y="13409"/>
                  </a:lnTo>
                  <a:lnTo>
                    <a:pt x="28290" y="13102"/>
                  </a:lnTo>
                  <a:lnTo>
                    <a:pt x="28413" y="12795"/>
                  </a:lnTo>
                  <a:lnTo>
                    <a:pt x="28535" y="12549"/>
                  </a:lnTo>
                  <a:lnTo>
                    <a:pt x="28658" y="12304"/>
                  </a:lnTo>
                  <a:lnTo>
                    <a:pt x="28934" y="11874"/>
                  </a:lnTo>
                  <a:lnTo>
                    <a:pt x="29241" y="11476"/>
                  </a:lnTo>
                  <a:lnTo>
                    <a:pt x="29579" y="11077"/>
                  </a:lnTo>
                  <a:lnTo>
                    <a:pt x="29947" y="10678"/>
                  </a:lnTo>
                  <a:lnTo>
                    <a:pt x="30683" y="9972"/>
                  </a:lnTo>
                  <a:lnTo>
                    <a:pt x="31420" y="9266"/>
                  </a:lnTo>
                  <a:lnTo>
                    <a:pt x="31328" y="9144"/>
                  </a:lnTo>
                  <a:lnTo>
                    <a:pt x="30561" y="9849"/>
                  </a:lnTo>
                  <a:lnTo>
                    <a:pt x="29824" y="10586"/>
                  </a:lnTo>
                  <a:lnTo>
                    <a:pt x="29456" y="10985"/>
                  </a:lnTo>
                  <a:lnTo>
                    <a:pt x="29118" y="11384"/>
                  </a:lnTo>
                  <a:lnTo>
                    <a:pt x="28812" y="11782"/>
                  </a:lnTo>
                  <a:lnTo>
                    <a:pt x="28535" y="12212"/>
                  </a:lnTo>
                  <a:lnTo>
                    <a:pt x="28413" y="12427"/>
                  </a:lnTo>
                  <a:lnTo>
                    <a:pt x="28290" y="12672"/>
                  </a:lnTo>
                  <a:lnTo>
                    <a:pt x="28106" y="13225"/>
                  </a:lnTo>
                  <a:lnTo>
                    <a:pt x="27952" y="13807"/>
                  </a:lnTo>
                  <a:lnTo>
                    <a:pt x="27830" y="14452"/>
                  </a:lnTo>
                  <a:lnTo>
                    <a:pt x="27768" y="15127"/>
                  </a:lnTo>
                  <a:lnTo>
                    <a:pt x="27707" y="15771"/>
                  </a:lnTo>
                  <a:lnTo>
                    <a:pt x="27707" y="16385"/>
                  </a:lnTo>
                  <a:lnTo>
                    <a:pt x="27768" y="16968"/>
                  </a:lnTo>
                  <a:lnTo>
                    <a:pt x="27369" y="16047"/>
                  </a:lnTo>
                  <a:lnTo>
                    <a:pt x="27063" y="15158"/>
                  </a:lnTo>
                  <a:lnTo>
                    <a:pt x="26817" y="14298"/>
                  </a:lnTo>
                  <a:lnTo>
                    <a:pt x="26633" y="13439"/>
                  </a:lnTo>
                  <a:lnTo>
                    <a:pt x="26510" y="12611"/>
                  </a:lnTo>
                  <a:lnTo>
                    <a:pt x="26449" y="11782"/>
                  </a:lnTo>
                  <a:lnTo>
                    <a:pt x="26480" y="10985"/>
                  </a:lnTo>
                  <a:lnTo>
                    <a:pt x="26541" y="10218"/>
                  </a:lnTo>
                  <a:lnTo>
                    <a:pt x="26602" y="9849"/>
                  </a:lnTo>
                  <a:lnTo>
                    <a:pt x="26664" y="9696"/>
                  </a:lnTo>
                  <a:lnTo>
                    <a:pt x="26756" y="9389"/>
                  </a:lnTo>
                  <a:lnTo>
                    <a:pt x="26909" y="9113"/>
                  </a:lnTo>
                  <a:lnTo>
                    <a:pt x="27032" y="8990"/>
                  </a:lnTo>
                  <a:lnTo>
                    <a:pt x="27155" y="8868"/>
                  </a:lnTo>
                  <a:lnTo>
                    <a:pt x="27431" y="8622"/>
                  </a:lnTo>
                  <a:lnTo>
                    <a:pt x="27738" y="8438"/>
                  </a:lnTo>
                  <a:lnTo>
                    <a:pt x="28045" y="8285"/>
                  </a:lnTo>
                  <a:lnTo>
                    <a:pt x="28505" y="8070"/>
                  </a:lnTo>
                  <a:lnTo>
                    <a:pt x="28965" y="7886"/>
                  </a:lnTo>
                  <a:lnTo>
                    <a:pt x="29425" y="7732"/>
                  </a:lnTo>
                  <a:lnTo>
                    <a:pt x="29885" y="7579"/>
                  </a:lnTo>
                  <a:lnTo>
                    <a:pt x="30346" y="7456"/>
                  </a:lnTo>
                  <a:lnTo>
                    <a:pt x="30837" y="7364"/>
                  </a:lnTo>
                  <a:lnTo>
                    <a:pt x="31328" y="7272"/>
                  </a:lnTo>
                  <a:lnTo>
                    <a:pt x="31788" y="7180"/>
                  </a:lnTo>
                  <a:lnTo>
                    <a:pt x="31788" y="7057"/>
                  </a:lnTo>
                  <a:close/>
                  <a:moveTo>
                    <a:pt x="10034" y="7027"/>
                  </a:moveTo>
                  <a:lnTo>
                    <a:pt x="10310" y="7057"/>
                  </a:lnTo>
                  <a:lnTo>
                    <a:pt x="10831" y="7149"/>
                  </a:lnTo>
                  <a:lnTo>
                    <a:pt x="16385" y="8438"/>
                  </a:lnTo>
                  <a:lnTo>
                    <a:pt x="18379" y="8929"/>
                  </a:lnTo>
                  <a:lnTo>
                    <a:pt x="18073" y="9021"/>
                  </a:lnTo>
                  <a:lnTo>
                    <a:pt x="17796" y="9205"/>
                  </a:lnTo>
                  <a:lnTo>
                    <a:pt x="17551" y="9389"/>
                  </a:lnTo>
                  <a:lnTo>
                    <a:pt x="17336" y="9635"/>
                  </a:lnTo>
                  <a:lnTo>
                    <a:pt x="17152" y="9849"/>
                  </a:lnTo>
                  <a:lnTo>
                    <a:pt x="17029" y="10126"/>
                  </a:lnTo>
                  <a:lnTo>
                    <a:pt x="16784" y="10647"/>
                  </a:lnTo>
                  <a:lnTo>
                    <a:pt x="16661" y="10954"/>
                  </a:lnTo>
                  <a:lnTo>
                    <a:pt x="16508" y="11261"/>
                  </a:lnTo>
                  <a:lnTo>
                    <a:pt x="16324" y="11537"/>
                  </a:lnTo>
                  <a:lnTo>
                    <a:pt x="16109" y="11782"/>
                  </a:lnTo>
                  <a:lnTo>
                    <a:pt x="15863" y="11967"/>
                  </a:lnTo>
                  <a:lnTo>
                    <a:pt x="15618" y="12120"/>
                  </a:lnTo>
                  <a:lnTo>
                    <a:pt x="15342" y="12243"/>
                  </a:lnTo>
                  <a:lnTo>
                    <a:pt x="15035" y="12335"/>
                  </a:lnTo>
                  <a:lnTo>
                    <a:pt x="14544" y="12549"/>
                  </a:lnTo>
                  <a:lnTo>
                    <a:pt x="14329" y="12642"/>
                  </a:lnTo>
                  <a:lnTo>
                    <a:pt x="14145" y="12764"/>
                  </a:lnTo>
                  <a:lnTo>
                    <a:pt x="13961" y="12918"/>
                  </a:lnTo>
                  <a:lnTo>
                    <a:pt x="13777" y="13071"/>
                  </a:lnTo>
                  <a:lnTo>
                    <a:pt x="13624" y="13255"/>
                  </a:lnTo>
                  <a:lnTo>
                    <a:pt x="13531" y="13470"/>
                  </a:lnTo>
                  <a:lnTo>
                    <a:pt x="13470" y="13685"/>
                  </a:lnTo>
                  <a:lnTo>
                    <a:pt x="13470" y="13930"/>
                  </a:lnTo>
                  <a:lnTo>
                    <a:pt x="13624" y="13930"/>
                  </a:lnTo>
                  <a:lnTo>
                    <a:pt x="13624" y="13715"/>
                  </a:lnTo>
                  <a:lnTo>
                    <a:pt x="13685" y="13531"/>
                  </a:lnTo>
                  <a:lnTo>
                    <a:pt x="13777" y="13347"/>
                  </a:lnTo>
                  <a:lnTo>
                    <a:pt x="13900" y="13163"/>
                  </a:lnTo>
                  <a:lnTo>
                    <a:pt x="14053" y="13010"/>
                  </a:lnTo>
                  <a:lnTo>
                    <a:pt x="14237" y="12887"/>
                  </a:lnTo>
                  <a:lnTo>
                    <a:pt x="14421" y="12764"/>
                  </a:lnTo>
                  <a:lnTo>
                    <a:pt x="14605" y="12672"/>
                  </a:lnTo>
                  <a:lnTo>
                    <a:pt x="15096" y="12488"/>
                  </a:lnTo>
                  <a:lnTo>
                    <a:pt x="15372" y="12365"/>
                  </a:lnTo>
                  <a:lnTo>
                    <a:pt x="15679" y="12243"/>
                  </a:lnTo>
                  <a:lnTo>
                    <a:pt x="15955" y="12089"/>
                  </a:lnTo>
                  <a:lnTo>
                    <a:pt x="16201" y="11905"/>
                  </a:lnTo>
                  <a:lnTo>
                    <a:pt x="16446" y="11629"/>
                  </a:lnTo>
                  <a:lnTo>
                    <a:pt x="16630" y="11322"/>
                  </a:lnTo>
                  <a:lnTo>
                    <a:pt x="16815" y="11015"/>
                  </a:lnTo>
                  <a:lnTo>
                    <a:pt x="16937" y="10678"/>
                  </a:lnTo>
                  <a:lnTo>
                    <a:pt x="17152" y="10187"/>
                  </a:lnTo>
                  <a:lnTo>
                    <a:pt x="17305" y="9941"/>
                  </a:lnTo>
                  <a:lnTo>
                    <a:pt x="17459" y="9727"/>
                  </a:lnTo>
                  <a:lnTo>
                    <a:pt x="17582" y="9573"/>
                  </a:lnTo>
                  <a:lnTo>
                    <a:pt x="17704" y="9451"/>
                  </a:lnTo>
                  <a:lnTo>
                    <a:pt x="18011" y="9236"/>
                  </a:lnTo>
                  <a:lnTo>
                    <a:pt x="18349" y="9082"/>
                  </a:lnTo>
                  <a:lnTo>
                    <a:pt x="18717" y="8990"/>
                  </a:lnTo>
                  <a:lnTo>
                    <a:pt x="20128" y="9420"/>
                  </a:lnTo>
                  <a:lnTo>
                    <a:pt x="20834" y="9635"/>
                  </a:lnTo>
                  <a:lnTo>
                    <a:pt x="21540" y="9880"/>
                  </a:lnTo>
                  <a:lnTo>
                    <a:pt x="21386" y="10003"/>
                  </a:lnTo>
                  <a:lnTo>
                    <a:pt x="21264" y="10156"/>
                  </a:lnTo>
                  <a:lnTo>
                    <a:pt x="21141" y="10310"/>
                  </a:lnTo>
                  <a:lnTo>
                    <a:pt x="21018" y="10524"/>
                  </a:lnTo>
                  <a:lnTo>
                    <a:pt x="20957" y="10770"/>
                  </a:lnTo>
                  <a:lnTo>
                    <a:pt x="20895" y="11046"/>
                  </a:lnTo>
                  <a:lnTo>
                    <a:pt x="20834" y="11598"/>
                  </a:lnTo>
                  <a:lnTo>
                    <a:pt x="20773" y="12488"/>
                  </a:lnTo>
                  <a:lnTo>
                    <a:pt x="20742" y="13378"/>
                  </a:lnTo>
                  <a:lnTo>
                    <a:pt x="20742" y="14298"/>
                  </a:lnTo>
                  <a:lnTo>
                    <a:pt x="20803" y="14728"/>
                  </a:lnTo>
                  <a:lnTo>
                    <a:pt x="20865" y="15188"/>
                  </a:lnTo>
                  <a:lnTo>
                    <a:pt x="20895" y="15403"/>
                  </a:lnTo>
                  <a:lnTo>
                    <a:pt x="20957" y="15618"/>
                  </a:lnTo>
                  <a:lnTo>
                    <a:pt x="21079" y="15802"/>
                  </a:lnTo>
                  <a:lnTo>
                    <a:pt x="21172" y="15863"/>
                  </a:lnTo>
                  <a:lnTo>
                    <a:pt x="21264" y="15925"/>
                  </a:lnTo>
                  <a:lnTo>
                    <a:pt x="20742" y="16692"/>
                  </a:lnTo>
                  <a:lnTo>
                    <a:pt x="20527" y="17091"/>
                  </a:lnTo>
                  <a:lnTo>
                    <a:pt x="20282" y="17489"/>
                  </a:lnTo>
                  <a:lnTo>
                    <a:pt x="20159" y="17367"/>
                  </a:lnTo>
                  <a:lnTo>
                    <a:pt x="20067" y="17183"/>
                  </a:lnTo>
                  <a:lnTo>
                    <a:pt x="19852" y="16845"/>
                  </a:lnTo>
                  <a:lnTo>
                    <a:pt x="19668" y="16600"/>
                  </a:lnTo>
                  <a:lnTo>
                    <a:pt x="19484" y="16323"/>
                  </a:lnTo>
                  <a:lnTo>
                    <a:pt x="19269" y="16078"/>
                  </a:lnTo>
                  <a:lnTo>
                    <a:pt x="18993" y="15863"/>
                  </a:lnTo>
                  <a:lnTo>
                    <a:pt x="18686" y="15679"/>
                  </a:lnTo>
                  <a:lnTo>
                    <a:pt x="18349" y="15526"/>
                  </a:lnTo>
                  <a:lnTo>
                    <a:pt x="18042" y="15372"/>
                  </a:lnTo>
                  <a:lnTo>
                    <a:pt x="17704" y="15280"/>
                  </a:lnTo>
                  <a:lnTo>
                    <a:pt x="17091" y="15096"/>
                  </a:lnTo>
                  <a:lnTo>
                    <a:pt x="16047" y="14820"/>
                  </a:lnTo>
                  <a:lnTo>
                    <a:pt x="14974" y="14575"/>
                  </a:lnTo>
                  <a:lnTo>
                    <a:pt x="13900" y="14329"/>
                  </a:lnTo>
                  <a:lnTo>
                    <a:pt x="13347" y="14237"/>
                  </a:lnTo>
                  <a:lnTo>
                    <a:pt x="12795" y="14176"/>
                  </a:lnTo>
                  <a:lnTo>
                    <a:pt x="12550" y="14145"/>
                  </a:lnTo>
                  <a:lnTo>
                    <a:pt x="11844" y="14053"/>
                  </a:lnTo>
                  <a:lnTo>
                    <a:pt x="11476" y="13961"/>
                  </a:lnTo>
                  <a:lnTo>
                    <a:pt x="11138" y="13869"/>
                  </a:lnTo>
                  <a:lnTo>
                    <a:pt x="10739" y="13654"/>
                  </a:lnTo>
                  <a:lnTo>
                    <a:pt x="10340" y="13409"/>
                  </a:lnTo>
                  <a:lnTo>
                    <a:pt x="9972" y="13132"/>
                  </a:lnTo>
                  <a:lnTo>
                    <a:pt x="9604" y="12826"/>
                  </a:lnTo>
                  <a:lnTo>
                    <a:pt x="9052" y="12365"/>
                  </a:lnTo>
                  <a:lnTo>
                    <a:pt x="8745" y="12151"/>
                  </a:lnTo>
                  <a:lnTo>
                    <a:pt x="8469" y="11967"/>
                  </a:lnTo>
                  <a:lnTo>
                    <a:pt x="8162" y="11813"/>
                  </a:lnTo>
                  <a:lnTo>
                    <a:pt x="7824" y="11721"/>
                  </a:lnTo>
                  <a:lnTo>
                    <a:pt x="7518" y="11660"/>
                  </a:lnTo>
                  <a:lnTo>
                    <a:pt x="7149" y="11660"/>
                  </a:lnTo>
                  <a:lnTo>
                    <a:pt x="7180" y="11138"/>
                  </a:lnTo>
                  <a:lnTo>
                    <a:pt x="7241" y="10586"/>
                  </a:lnTo>
                  <a:lnTo>
                    <a:pt x="7395" y="10034"/>
                  </a:lnTo>
                  <a:lnTo>
                    <a:pt x="7548" y="9512"/>
                  </a:lnTo>
                  <a:lnTo>
                    <a:pt x="7794" y="9021"/>
                  </a:lnTo>
                  <a:lnTo>
                    <a:pt x="8070" y="8530"/>
                  </a:lnTo>
                  <a:lnTo>
                    <a:pt x="8407" y="8100"/>
                  </a:lnTo>
                  <a:lnTo>
                    <a:pt x="8776" y="7671"/>
                  </a:lnTo>
                  <a:lnTo>
                    <a:pt x="9021" y="7425"/>
                  </a:lnTo>
                  <a:lnTo>
                    <a:pt x="9297" y="7241"/>
                  </a:lnTo>
                  <a:lnTo>
                    <a:pt x="9543" y="7119"/>
                  </a:lnTo>
                  <a:lnTo>
                    <a:pt x="9788" y="7057"/>
                  </a:lnTo>
                  <a:lnTo>
                    <a:pt x="10034" y="7027"/>
                  </a:lnTo>
                  <a:close/>
                  <a:moveTo>
                    <a:pt x="41422" y="14973"/>
                  </a:moveTo>
                  <a:lnTo>
                    <a:pt x="41300" y="17827"/>
                  </a:lnTo>
                  <a:lnTo>
                    <a:pt x="39244" y="18103"/>
                  </a:lnTo>
                  <a:lnTo>
                    <a:pt x="39121" y="17367"/>
                  </a:lnTo>
                  <a:lnTo>
                    <a:pt x="39029" y="16600"/>
                  </a:lnTo>
                  <a:lnTo>
                    <a:pt x="38998" y="15833"/>
                  </a:lnTo>
                  <a:lnTo>
                    <a:pt x="39029" y="15065"/>
                  </a:lnTo>
                  <a:lnTo>
                    <a:pt x="40103" y="15004"/>
                  </a:lnTo>
                  <a:lnTo>
                    <a:pt x="41361" y="14973"/>
                  </a:lnTo>
                  <a:close/>
                  <a:moveTo>
                    <a:pt x="74897" y="0"/>
                  </a:moveTo>
                  <a:lnTo>
                    <a:pt x="74836" y="31"/>
                  </a:lnTo>
                  <a:lnTo>
                    <a:pt x="74744" y="62"/>
                  </a:lnTo>
                  <a:lnTo>
                    <a:pt x="74253" y="338"/>
                  </a:lnTo>
                  <a:lnTo>
                    <a:pt x="73793" y="645"/>
                  </a:lnTo>
                  <a:lnTo>
                    <a:pt x="73332" y="951"/>
                  </a:lnTo>
                  <a:lnTo>
                    <a:pt x="72872" y="1289"/>
                  </a:lnTo>
                  <a:lnTo>
                    <a:pt x="72443" y="1657"/>
                  </a:lnTo>
                  <a:lnTo>
                    <a:pt x="72044" y="2025"/>
                  </a:lnTo>
                  <a:lnTo>
                    <a:pt x="71645" y="2393"/>
                  </a:lnTo>
                  <a:lnTo>
                    <a:pt x="71246" y="2823"/>
                  </a:lnTo>
                  <a:lnTo>
                    <a:pt x="71338" y="2486"/>
                  </a:lnTo>
                  <a:lnTo>
                    <a:pt x="71399" y="2179"/>
                  </a:lnTo>
                  <a:lnTo>
                    <a:pt x="71430" y="1841"/>
                  </a:lnTo>
                  <a:lnTo>
                    <a:pt x="71430" y="1504"/>
                  </a:lnTo>
                  <a:lnTo>
                    <a:pt x="71430" y="1412"/>
                  </a:lnTo>
                  <a:lnTo>
                    <a:pt x="71369" y="1350"/>
                  </a:lnTo>
                  <a:lnTo>
                    <a:pt x="71307" y="1289"/>
                  </a:lnTo>
                  <a:lnTo>
                    <a:pt x="71246" y="1258"/>
                  </a:lnTo>
                  <a:lnTo>
                    <a:pt x="71154" y="1228"/>
                  </a:lnTo>
                  <a:lnTo>
                    <a:pt x="71062" y="1258"/>
                  </a:lnTo>
                  <a:lnTo>
                    <a:pt x="71001" y="1320"/>
                  </a:lnTo>
                  <a:lnTo>
                    <a:pt x="70939" y="1381"/>
                  </a:lnTo>
                  <a:lnTo>
                    <a:pt x="70847" y="1626"/>
                  </a:lnTo>
                  <a:lnTo>
                    <a:pt x="70755" y="1903"/>
                  </a:lnTo>
                  <a:lnTo>
                    <a:pt x="70755" y="1933"/>
                  </a:lnTo>
                  <a:lnTo>
                    <a:pt x="70602" y="2393"/>
                  </a:lnTo>
                  <a:lnTo>
                    <a:pt x="70387" y="2884"/>
                  </a:lnTo>
                  <a:lnTo>
                    <a:pt x="70111" y="3314"/>
                  </a:lnTo>
                  <a:lnTo>
                    <a:pt x="69835" y="3744"/>
                  </a:lnTo>
                  <a:lnTo>
                    <a:pt x="69497" y="4142"/>
                  </a:lnTo>
                  <a:lnTo>
                    <a:pt x="69129" y="4480"/>
                  </a:lnTo>
                  <a:lnTo>
                    <a:pt x="68730" y="4817"/>
                  </a:lnTo>
                  <a:lnTo>
                    <a:pt x="68300" y="5094"/>
                  </a:lnTo>
                  <a:lnTo>
                    <a:pt x="68178" y="4695"/>
                  </a:lnTo>
                  <a:lnTo>
                    <a:pt x="68116" y="4725"/>
                  </a:lnTo>
                  <a:lnTo>
                    <a:pt x="66797" y="4971"/>
                  </a:lnTo>
                  <a:lnTo>
                    <a:pt x="65478" y="5278"/>
                  </a:lnTo>
                  <a:lnTo>
                    <a:pt x="64189" y="5646"/>
                  </a:lnTo>
                  <a:lnTo>
                    <a:pt x="62900" y="6106"/>
                  </a:lnTo>
                  <a:lnTo>
                    <a:pt x="61642" y="6597"/>
                  </a:lnTo>
                  <a:lnTo>
                    <a:pt x="60415" y="7180"/>
                  </a:lnTo>
                  <a:lnTo>
                    <a:pt x="59218" y="7824"/>
                  </a:lnTo>
                  <a:lnTo>
                    <a:pt x="58083" y="8530"/>
                  </a:lnTo>
                  <a:lnTo>
                    <a:pt x="58083" y="8561"/>
                  </a:lnTo>
                  <a:lnTo>
                    <a:pt x="57684" y="8346"/>
                  </a:lnTo>
                  <a:lnTo>
                    <a:pt x="57285" y="8162"/>
                  </a:lnTo>
                  <a:lnTo>
                    <a:pt x="56733" y="8008"/>
                  </a:lnTo>
                  <a:lnTo>
                    <a:pt x="56181" y="7855"/>
                  </a:lnTo>
                  <a:lnTo>
                    <a:pt x="55598" y="7763"/>
                  </a:lnTo>
                  <a:lnTo>
                    <a:pt x="55045" y="7702"/>
                  </a:lnTo>
                  <a:lnTo>
                    <a:pt x="54462" y="7671"/>
                  </a:lnTo>
                  <a:lnTo>
                    <a:pt x="53910" y="7640"/>
                  </a:lnTo>
                  <a:lnTo>
                    <a:pt x="52744" y="7610"/>
                  </a:lnTo>
                  <a:lnTo>
                    <a:pt x="52622" y="7610"/>
                  </a:lnTo>
                  <a:lnTo>
                    <a:pt x="51364" y="7579"/>
                  </a:lnTo>
                  <a:lnTo>
                    <a:pt x="50781" y="7548"/>
                  </a:lnTo>
                  <a:lnTo>
                    <a:pt x="50198" y="7487"/>
                  </a:lnTo>
                  <a:lnTo>
                    <a:pt x="49645" y="7425"/>
                  </a:lnTo>
                  <a:lnTo>
                    <a:pt x="49093" y="7303"/>
                  </a:lnTo>
                  <a:lnTo>
                    <a:pt x="48541" y="7149"/>
                  </a:lnTo>
                  <a:lnTo>
                    <a:pt x="48019" y="6935"/>
                  </a:lnTo>
                  <a:lnTo>
                    <a:pt x="47958" y="7088"/>
                  </a:lnTo>
                  <a:lnTo>
                    <a:pt x="48510" y="7272"/>
                  </a:lnTo>
                  <a:lnTo>
                    <a:pt x="49032" y="7456"/>
                  </a:lnTo>
                  <a:lnTo>
                    <a:pt x="49615" y="7579"/>
                  </a:lnTo>
                  <a:lnTo>
                    <a:pt x="50167" y="7640"/>
                  </a:lnTo>
                  <a:lnTo>
                    <a:pt x="50750" y="7702"/>
                  </a:lnTo>
                  <a:lnTo>
                    <a:pt x="51364" y="7732"/>
                  </a:lnTo>
                  <a:lnTo>
                    <a:pt x="52622" y="7763"/>
                  </a:lnTo>
                  <a:lnTo>
                    <a:pt x="52744" y="7763"/>
                  </a:lnTo>
                  <a:lnTo>
                    <a:pt x="53880" y="7794"/>
                  </a:lnTo>
                  <a:lnTo>
                    <a:pt x="54462" y="7824"/>
                  </a:lnTo>
                  <a:lnTo>
                    <a:pt x="55015" y="7855"/>
                  </a:lnTo>
                  <a:lnTo>
                    <a:pt x="55567" y="7916"/>
                  </a:lnTo>
                  <a:lnTo>
                    <a:pt x="56150" y="8008"/>
                  </a:lnTo>
                  <a:lnTo>
                    <a:pt x="56672" y="8131"/>
                  </a:lnTo>
                  <a:lnTo>
                    <a:pt x="57224" y="8315"/>
                  </a:lnTo>
                  <a:lnTo>
                    <a:pt x="57776" y="8561"/>
                  </a:lnTo>
                  <a:lnTo>
                    <a:pt x="58298" y="8868"/>
                  </a:lnTo>
                  <a:lnTo>
                    <a:pt x="58789" y="9205"/>
                  </a:lnTo>
                  <a:lnTo>
                    <a:pt x="59188" y="9604"/>
                  </a:lnTo>
                  <a:lnTo>
                    <a:pt x="59525" y="10034"/>
                  </a:lnTo>
                  <a:lnTo>
                    <a:pt x="59679" y="10248"/>
                  </a:lnTo>
                  <a:lnTo>
                    <a:pt x="59801" y="10494"/>
                  </a:lnTo>
                  <a:lnTo>
                    <a:pt x="59924" y="10739"/>
                  </a:lnTo>
                  <a:lnTo>
                    <a:pt x="60016" y="10954"/>
                  </a:lnTo>
                  <a:lnTo>
                    <a:pt x="60077" y="11199"/>
                  </a:lnTo>
                  <a:lnTo>
                    <a:pt x="60139" y="11476"/>
                  </a:lnTo>
                  <a:lnTo>
                    <a:pt x="60016" y="11476"/>
                  </a:lnTo>
                  <a:lnTo>
                    <a:pt x="59924" y="11506"/>
                  </a:lnTo>
                  <a:lnTo>
                    <a:pt x="59832" y="11537"/>
                  </a:lnTo>
                  <a:lnTo>
                    <a:pt x="59740" y="11629"/>
                  </a:lnTo>
                  <a:lnTo>
                    <a:pt x="59648" y="11721"/>
                  </a:lnTo>
                  <a:lnTo>
                    <a:pt x="59587" y="11844"/>
                  </a:lnTo>
                  <a:lnTo>
                    <a:pt x="59494" y="12089"/>
                  </a:lnTo>
                  <a:lnTo>
                    <a:pt x="59464" y="12365"/>
                  </a:lnTo>
                  <a:lnTo>
                    <a:pt x="59464" y="12488"/>
                  </a:lnTo>
                  <a:lnTo>
                    <a:pt x="59525" y="12642"/>
                  </a:lnTo>
                  <a:lnTo>
                    <a:pt x="59648" y="12918"/>
                  </a:lnTo>
                  <a:lnTo>
                    <a:pt x="59801" y="13194"/>
                  </a:lnTo>
                  <a:lnTo>
                    <a:pt x="60016" y="13593"/>
                  </a:lnTo>
                  <a:lnTo>
                    <a:pt x="60108" y="13777"/>
                  </a:lnTo>
                  <a:lnTo>
                    <a:pt x="60139" y="13992"/>
                  </a:lnTo>
                  <a:lnTo>
                    <a:pt x="60139" y="14237"/>
                  </a:lnTo>
                  <a:lnTo>
                    <a:pt x="60108" y="14513"/>
                  </a:lnTo>
                  <a:lnTo>
                    <a:pt x="60016" y="14759"/>
                  </a:lnTo>
                  <a:lnTo>
                    <a:pt x="59893" y="15004"/>
                  </a:lnTo>
                  <a:lnTo>
                    <a:pt x="59832" y="15188"/>
                  </a:lnTo>
                  <a:lnTo>
                    <a:pt x="59709" y="15526"/>
                  </a:lnTo>
                  <a:lnTo>
                    <a:pt x="59617" y="15894"/>
                  </a:lnTo>
                  <a:lnTo>
                    <a:pt x="59433" y="16569"/>
                  </a:lnTo>
                  <a:lnTo>
                    <a:pt x="59341" y="17275"/>
                  </a:lnTo>
                  <a:lnTo>
                    <a:pt x="59249" y="17980"/>
                  </a:lnTo>
                  <a:lnTo>
                    <a:pt x="59065" y="19116"/>
                  </a:lnTo>
                  <a:lnTo>
                    <a:pt x="58973" y="19576"/>
                  </a:lnTo>
                  <a:lnTo>
                    <a:pt x="58881" y="20036"/>
                  </a:lnTo>
                  <a:lnTo>
                    <a:pt x="58758" y="20466"/>
                  </a:lnTo>
                  <a:lnTo>
                    <a:pt x="58605" y="20834"/>
                  </a:lnTo>
                  <a:lnTo>
                    <a:pt x="58451" y="20865"/>
                  </a:lnTo>
                  <a:lnTo>
                    <a:pt x="58451" y="21018"/>
                  </a:lnTo>
                  <a:lnTo>
                    <a:pt x="58390" y="21171"/>
                  </a:lnTo>
                  <a:lnTo>
                    <a:pt x="58329" y="21325"/>
                  </a:lnTo>
                  <a:lnTo>
                    <a:pt x="58236" y="21448"/>
                  </a:lnTo>
                  <a:lnTo>
                    <a:pt x="58144" y="21570"/>
                  </a:lnTo>
                  <a:lnTo>
                    <a:pt x="58022" y="21662"/>
                  </a:lnTo>
                  <a:lnTo>
                    <a:pt x="57868" y="21754"/>
                  </a:lnTo>
                  <a:lnTo>
                    <a:pt x="57746" y="21816"/>
                  </a:lnTo>
                  <a:lnTo>
                    <a:pt x="57561" y="21846"/>
                  </a:lnTo>
                  <a:lnTo>
                    <a:pt x="57408" y="21877"/>
                  </a:lnTo>
                  <a:lnTo>
                    <a:pt x="57071" y="21908"/>
                  </a:lnTo>
                  <a:lnTo>
                    <a:pt x="56733" y="21877"/>
                  </a:lnTo>
                  <a:lnTo>
                    <a:pt x="56426" y="21846"/>
                  </a:lnTo>
                  <a:lnTo>
                    <a:pt x="55720" y="21662"/>
                  </a:lnTo>
                  <a:lnTo>
                    <a:pt x="55015" y="21448"/>
                  </a:lnTo>
                  <a:lnTo>
                    <a:pt x="54370" y="21171"/>
                  </a:lnTo>
                  <a:lnTo>
                    <a:pt x="53726" y="20834"/>
                  </a:lnTo>
                  <a:lnTo>
                    <a:pt x="53143" y="20466"/>
                  </a:lnTo>
                  <a:lnTo>
                    <a:pt x="52560" y="20036"/>
                  </a:lnTo>
                  <a:lnTo>
                    <a:pt x="52039" y="19545"/>
                  </a:lnTo>
                  <a:lnTo>
                    <a:pt x="51548" y="19024"/>
                  </a:lnTo>
                  <a:lnTo>
                    <a:pt x="51087" y="18441"/>
                  </a:lnTo>
                  <a:lnTo>
                    <a:pt x="50658" y="17888"/>
                  </a:lnTo>
                  <a:lnTo>
                    <a:pt x="50136" y="17152"/>
                  </a:lnTo>
                  <a:lnTo>
                    <a:pt x="49860" y="16814"/>
                  </a:lnTo>
                  <a:lnTo>
                    <a:pt x="49553" y="16477"/>
                  </a:lnTo>
                  <a:lnTo>
                    <a:pt x="49338" y="16262"/>
                  </a:lnTo>
                  <a:lnTo>
                    <a:pt x="49062" y="16017"/>
                  </a:lnTo>
                  <a:lnTo>
                    <a:pt x="48755" y="15771"/>
                  </a:lnTo>
                  <a:lnTo>
                    <a:pt x="48418" y="15556"/>
                  </a:lnTo>
                  <a:lnTo>
                    <a:pt x="48019" y="15372"/>
                  </a:lnTo>
                  <a:lnTo>
                    <a:pt x="47620" y="15219"/>
                  </a:lnTo>
                  <a:lnTo>
                    <a:pt x="47405" y="15158"/>
                  </a:lnTo>
                  <a:lnTo>
                    <a:pt x="47160" y="15127"/>
                  </a:lnTo>
                  <a:lnTo>
                    <a:pt x="46700" y="15127"/>
                  </a:lnTo>
                  <a:lnTo>
                    <a:pt x="46485" y="15158"/>
                  </a:lnTo>
                  <a:lnTo>
                    <a:pt x="46301" y="15219"/>
                  </a:lnTo>
                  <a:lnTo>
                    <a:pt x="46178" y="15342"/>
                  </a:lnTo>
                  <a:lnTo>
                    <a:pt x="46086" y="15464"/>
                  </a:lnTo>
                  <a:lnTo>
                    <a:pt x="46209" y="15526"/>
                  </a:lnTo>
                  <a:lnTo>
                    <a:pt x="46301" y="15403"/>
                  </a:lnTo>
                  <a:lnTo>
                    <a:pt x="46424" y="15342"/>
                  </a:lnTo>
                  <a:lnTo>
                    <a:pt x="46577" y="15311"/>
                  </a:lnTo>
                  <a:lnTo>
                    <a:pt x="46700" y="15280"/>
                  </a:lnTo>
                  <a:lnTo>
                    <a:pt x="47160" y="15280"/>
                  </a:lnTo>
                  <a:lnTo>
                    <a:pt x="47590" y="15372"/>
                  </a:lnTo>
                  <a:lnTo>
                    <a:pt x="47988" y="15526"/>
                  </a:lnTo>
                  <a:lnTo>
                    <a:pt x="48357" y="15710"/>
                  </a:lnTo>
                  <a:lnTo>
                    <a:pt x="48694" y="15925"/>
                  </a:lnTo>
                  <a:lnTo>
                    <a:pt x="48970" y="16139"/>
                  </a:lnTo>
                  <a:lnTo>
                    <a:pt x="49246" y="16385"/>
                  </a:lnTo>
                  <a:lnTo>
                    <a:pt x="49461" y="16569"/>
                  </a:lnTo>
                  <a:lnTo>
                    <a:pt x="49737" y="16906"/>
                  </a:lnTo>
                  <a:lnTo>
                    <a:pt x="50013" y="17275"/>
                  </a:lnTo>
                  <a:lnTo>
                    <a:pt x="50535" y="17980"/>
                  </a:lnTo>
                  <a:lnTo>
                    <a:pt x="50965" y="18563"/>
                  </a:lnTo>
                  <a:lnTo>
                    <a:pt x="51425" y="19116"/>
                  </a:lnTo>
                  <a:lnTo>
                    <a:pt x="51916" y="19637"/>
                  </a:lnTo>
                  <a:lnTo>
                    <a:pt x="52468" y="20128"/>
                  </a:lnTo>
                  <a:lnTo>
                    <a:pt x="53051" y="20588"/>
                  </a:lnTo>
                  <a:lnTo>
                    <a:pt x="53665" y="20987"/>
                  </a:lnTo>
                  <a:lnTo>
                    <a:pt x="54309" y="21325"/>
                  </a:lnTo>
                  <a:lnTo>
                    <a:pt x="54984" y="21601"/>
                  </a:lnTo>
                  <a:lnTo>
                    <a:pt x="55659" y="21816"/>
                  </a:lnTo>
                  <a:lnTo>
                    <a:pt x="56396" y="22000"/>
                  </a:lnTo>
                  <a:lnTo>
                    <a:pt x="56733" y="22031"/>
                  </a:lnTo>
                  <a:lnTo>
                    <a:pt x="57101" y="22061"/>
                  </a:lnTo>
                  <a:lnTo>
                    <a:pt x="57439" y="22031"/>
                  </a:lnTo>
                  <a:lnTo>
                    <a:pt x="57776" y="21969"/>
                  </a:lnTo>
                  <a:lnTo>
                    <a:pt x="58022" y="21846"/>
                  </a:lnTo>
                  <a:lnTo>
                    <a:pt x="57715" y="22184"/>
                  </a:lnTo>
                  <a:lnTo>
                    <a:pt x="57347" y="22491"/>
                  </a:lnTo>
                  <a:lnTo>
                    <a:pt x="57040" y="22706"/>
                  </a:lnTo>
                  <a:lnTo>
                    <a:pt x="56702" y="22859"/>
                  </a:lnTo>
                  <a:lnTo>
                    <a:pt x="56365" y="22982"/>
                  </a:lnTo>
                  <a:lnTo>
                    <a:pt x="56027" y="23104"/>
                  </a:lnTo>
                  <a:lnTo>
                    <a:pt x="55291" y="23258"/>
                  </a:lnTo>
                  <a:lnTo>
                    <a:pt x="54585" y="23381"/>
                  </a:lnTo>
                  <a:lnTo>
                    <a:pt x="49707" y="24117"/>
                  </a:lnTo>
                  <a:lnTo>
                    <a:pt x="49737" y="24270"/>
                  </a:lnTo>
                  <a:lnTo>
                    <a:pt x="54616" y="23534"/>
                  </a:lnTo>
                  <a:lnTo>
                    <a:pt x="55352" y="23411"/>
                  </a:lnTo>
                  <a:lnTo>
                    <a:pt x="56058" y="23258"/>
                  </a:lnTo>
                  <a:lnTo>
                    <a:pt x="56426" y="23135"/>
                  </a:lnTo>
                  <a:lnTo>
                    <a:pt x="56794" y="23012"/>
                  </a:lnTo>
                  <a:lnTo>
                    <a:pt x="57132" y="22828"/>
                  </a:lnTo>
                  <a:lnTo>
                    <a:pt x="57439" y="22613"/>
                  </a:lnTo>
                  <a:lnTo>
                    <a:pt x="57776" y="22337"/>
                  </a:lnTo>
                  <a:lnTo>
                    <a:pt x="58083" y="22031"/>
                  </a:lnTo>
                  <a:lnTo>
                    <a:pt x="58329" y="21662"/>
                  </a:lnTo>
                  <a:lnTo>
                    <a:pt x="58574" y="21263"/>
                  </a:lnTo>
                  <a:lnTo>
                    <a:pt x="58789" y="20803"/>
                  </a:lnTo>
                  <a:lnTo>
                    <a:pt x="58973" y="20282"/>
                  </a:lnTo>
                  <a:lnTo>
                    <a:pt x="59096" y="19729"/>
                  </a:lnTo>
                  <a:lnTo>
                    <a:pt x="59218" y="19116"/>
                  </a:lnTo>
                  <a:lnTo>
                    <a:pt x="59402" y="18011"/>
                  </a:lnTo>
                  <a:lnTo>
                    <a:pt x="59494" y="17305"/>
                  </a:lnTo>
                  <a:lnTo>
                    <a:pt x="59587" y="16600"/>
                  </a:lnTo>
                  <a:lnTo>
                    <a:pt x="59740" y="15925"/>
                  </a:lnTo>
                  <a:lnTo>
                    <a:pt x="59863" y="15587"/>
                  </a:lnTo>
                  <a:lnTo>
                    <a:pt x="59985" y="15250"/>
                  </a:lnTo>
                  <a:lnTo>
                    <a:pt x="60047" y="15065"/>
                  </a:lnTo>
                  <a:lnTo>
                    <a:pt x="60170" y="14820"/>
                  </a:lnTo>
                  <a:lnTo>
                    <a:pt x="60231" y="14575"/>
                  </a:lnTo>
                  <a:lnTo>
                    <a:pt x="60292" y="14298"/>
                  </a:lnTo>
                  <a:lnTo>
                    <a:pt x="60292" y="14022"/>
                  </a:lnTo>
                  <a:lnTo>
                    <a:pt x="60538" y="13869"/>
                  </a:lnTo>
                  <a:lnTo>
                    <a:pt x="60783" y="13746"/>
                  </a:lnTo>
                  <a:lnTo>
                    <a:pt x="61029" y="13654"/>
                  </a:lnTo>
                  <a:lnTo>
                    <a:pt x="61274" y="13593"/>
                  </a:lnTo>
                  <a:lnTo>
                    <a:pt x="61734" y="13470"/>
                  </a:lnTo>
                  <a:lnTo>
                    <a:pt x="62225" y="13409"/>
                  </a:lnTo>
                  <a:lnTo>
                    <a:pt x="62624" y="13347"/>
                  </a:lnTo>
                  <a:lnTo>
                    <a:pt x="63023" y="13255"/>
                  </a:lnTo>
                  <a:lnTo>
                    <a:pt x="62992" y="13593"/>
                  </a:lnTo>
                  <a:lnTo>
                    <a:pt x="63146" y="13593"/>
                  </a:lnTo>
                  <a:lnTo>
                    <a:pt x="63176" y="13225"/>
                  </a:lnTo>
                  <a:lnTo>
                    <a:pt x="63637" y="13102"/>
                  </a:lnTo>
                  <a:lnTo>
                    <a:pt x="64496" y="12764"/>
                  </a:lnTo>
                  <a:lnTo>
                    <a:pt x="65324" y="12396"/>
                  </a:lnTo>
                  <a:lnTo>
                    <a:pt x="66153" y="11967"/>
                  </a:lnTo>
                  <a:lnTo>
                    <a:pt x="66950" y="11537"/>
                  </a:lnTo>
                  <a:lnTo>
                    <a:pt x="69896" y="9941"/>
                  </a:lnTo>
                  <a:lnTo>
                    <a:pt x="69106" y="7510"/>
                  </a:lnTo>
                  <a:lnTo>
                    <a:pt x="69106" y="7510"/>
                  </a:lnTo>
                  <a:lnTo>
                    <a:pt x="69252" y="7364"/>
                  </a:lnTo>
                  <a:lnTo>
                    <a:pt x="69436" y="7272"/>
                  </a:lnTo>
                  <a:lnTo>
                    <a:pt x="69589" y="7180"/>
                  </a:lnTo>
                  <a:lnTo>
                    <a:pt x="69773" y="7088"/>
                  </a:lnTo>
                  <a:lnTo>
                    <a:pt x="70172" y="6965"/>
                  </a:lnTo>
                  <a:lnTo>
                    <a:pt x="70602" y="6873"/>
                  </a:lnTo>
                  <a:lnTo>
                    <a:pt x="71093" y="6781"/>
                  </a:lnTo>
                  <a:lnTo>
                    <a:pt x="71553" y="6628"/>
                  </a:lnTo>
                  <a:lnTo>
                    <a:pt x="71952" y="6413"/>
                  </a:lnTo>
                  <a:lnTo>
                    <a:pt x="72320" y="6167"/>
                  </a:lnTo>
                  <a:lnTo>
                    <a:pt x="72657" y="5891"/>
                  </a:lnTo>
                  <a:lnTo>
                    <a:pt x="72995" y="5615"/>
                  </a:lnTo>
                  <a:lnTo>
                    <a:pt x="73547" y="5155"/>
                  </a:lnTo>
                  <a:lnTo>
                    <a:pt x="73854" y="4940"/>
                  </a:lnTo>
                  <a:lnTo>
                    <a:pt x="74161" y="4756"/>
                  </a:lnTo>
                  <a:lnTo>
                    <a:pt x="74406" y="4633"/>
                  </a:lnTo>
                  <a:lnTo>
                    <a:pt x="74652" y="4541"/>
                  </a:lnTo>
                  <a:lnTo>
                    <a:pt x="75143" y="4419"/>
                  </a:lnTo>
                  <a:lnTo>
                    <a:pt x="75603" y="4326"/>
                  </a:lnTo>
                  <a:lnTo>
                    <a:pt x="76094" y="4265"/>
                  </a:lnTo>
                  <a:lnTo>
                    <a:pt x="76186" y="4234"/>
                  </a:lnTo>
                  <a:lnTo>
                    <a:pt x="76247" y="4173"/>
                  </a:lnTo>
                  <a:lnTo>
                    <a:pt x="76309" y="4112"/>
                  </a:lnTo>
                  <a:lnTo>
                    <a:pt x="76339" y="4020"/>
                  </a:lnTo>
                  <a:lnTo>
                    <a:pt x="76339" y="3928"/>
                  </a:lnTo>
                  <a:lnTo>
                    <a:pt x="76278" y="3836"/>
                  </a:lnTo>
                  <a:lnTo>
                    <a:pt x="76247" y="3774"/>
                  </a:lnTo>
                  <a:lnTo>
                    <a:pt x="76155" y="3744"/>
                  </a:lnTo>
                  <a:lnTo>
                    <a:pt x="76033" y="3713"/>
                  </a:lnTo>
                  <a:lnTo>
                    <a:pt x="75879" y="3682"/>
                  </a:lnTo>
                  <a:lnTo>
                    <a:pt x="75419" y="3682"/>
                  </a:lnTo>
                  <a:lnTo>
                    <a:pt x="74959" y="3744"/>
                  </a:lnTo>
                  <a:lnTo>
                    <a:pt x="74529" y="3866"/>
                  </a:lnTo>
                  <a:lnTo>
                    <a:pt x="74100" y="3989"/>
                  </a:lnTo>
                  <a:lnTo>
                    <a:pt x="75542" y="2823"/>
                  </a:lnTo>
                  <a:lnTo>
                    <a:pt x="75787" y="2639"/>
                  </a:lnTo>
                  <a:lnTo>
                    <a:pt x="75971" y="2424"/>
                  </a:lnTo>
                  <a:lnTo>
                    <a:pt x="76125" y="2240"/>
                  </a:lnTo>
                  <a:lnTo>
                    <a:pt x="76217" y="2025"/>
                  </a:lnTo>
                  <a:lnTo>
                    <a:pt x="76217" y="1933"/>
                  </a:lnTo>
                  <a:lnTo>
                    <a:pt x="76217" y="1841"/>
                  </a:lnTo>
                  <a:lnTo>
                    <a:pt x="76186" y="1749"/>
                  </a:lnTo>
                  <a:lnTo>
                    <a:pt x="76125" y="1688"/>
                  </a:lnTo>
                  <a:lnTo>
                    <a:pt x="76033" y="1626"/>
                  </a:lnTo>
                  <a:lnTo>
                    <a:pt x="75941" y="1596"/>
                  </a:lnTo>
                  <a:lnTo>
                    <a:pt x="75848" y="1626"/>
                  </a:lnTo>
                  <a:lnTo>
                    <a:pt x="75756" y="1657"/>
                  </a:lnTo>
                  <a:lnTo>
                    <a:pt x="75511" y="1780"/>
                  </a:lnTo>
                  <a:lnTo>
                    <a:pt x="75266" y="1933"/>
                  </a:lnTo>
                  <a:lnTo>
                    <a:pt x="74836" y="2301"/>
                  </a:lnTo>
                  <a:lnTo>
                    <a:pt x="74498" y="2547"/>
                  </a:lnTo>
                  <a:lnTo>
                    <a:pt x="74192" y="2792"/>
                  </a:lnTo>
                  <a:lnTo>
                    <a:pt x="73823" y="2976"/>
                  </a:lnTo>
                  <a:lnTo>
                    <a:pt x="73639" y="3038"/>
                  </a:lnTo>
                  <a:lnTo>
                    <a:pt x="73455" y="3099"/>
                  </a:lnTo>
                  <a:lnTo>
                    <a:pt x="73885" y="2700"/>
                  </a:lnTo>
                  <a:lnTo>
                    <a:pt x="74345" y="2363"/>
                  </a:lnTo>
                  <a:lnTo>
                    <a:pt x="74836" y="2025"/>
                  </a:lnTo>
                  <a:lnTo>
                    <a:pt x="75327" y="1718"/>
                  </a:lnTo>
                  <a:lnTo>
                    <a:pt x="75388" y="1688"/>
                  </a:lnTo>
                  <a:lnTo>
                    <a:pt x="75726" y="1473"/>
                  </a:lnTo>
                  <a:lnTo>
                    <a:pt x="75910" y="1381"/>
                  </a:lnTo>
                  <a:lnTo>
                    <a:pt x="76033" y="1228"/>
                  </a:lnTo>
                  <a:lnTo>
                    <a:pt x="76155" y="1043"/>
                  </a:lnTo>
                  <a:lnTo>
                    <a:pt x="76247" y="859"/>
                  </a:lnTo>
                  <a:lnTo>
                    <a:pt x="76247" y="767"/>
                  </a:lnTo>
                  <a:lnTo>
                    <a:pt x="76247" y="675"/>
                  </a:lnTo>
                  <a:lnTo>
                    <a:pt x="76186" y="614"/>
                  </a:lnTo>
                  <a:lnTo>
                    <a:pt x="76125" y="552"/>
                  </a:lnTo>
                  <a:lnTo>
                    <a:pt x="76033" y="491"/>
                  </a:lnTo>
                  <a:lnTo>
                    <a:pt x="75941" y="460"/>
                  </a:lnTo>
                  <a:lnTo>
                    <a:pt x="75848" y="491"/>
                  </a:lnTo>
                  <a:lnTo>
                    <a:pt x="75756" y="522"/>
                  </a:lnTo>
                  <a:lnTo>
                    <a:pt x="74192" y="1534"/>
                  </a:lnTo>
                  <a:lnTo>
                    <a:pt x="74713" y="1074"/>
                  </a:lnTo>
                  <a:lnTo>
                    <a:pt x="75204" y="583"/>
                  </a:lnTo>
                  <a:lnTo>
                    <a:pt x="75235" y="522"/>
                  </a:lnTo>
                  <a:lnTo>
                    <a:pt x="75235" y="460"/>
                  </a:lnTo>
                  <a:lnTo>
                    <a:pt x="75235" y="307"/>
                  </a:lnTo>
                  <a:lnTo>
                    <a:pt x="75204" y="154"/>
                  </a:lnTo>
                  <a:lnTo>
                    <a:pt x="75112" y="62"/>
                  </a:lnTo>
                  <a:lnTo>
                    <a:pt x="75020" y="0"/>
                  </a:lnTo>
                  <a:close/>
                  <a:moveTo>
                    <a:pt x="38876" y="15096"/>
                  </a:moveTo>
                  <a:lnTo>
                    <a:pt x="38845" y="15863"/>
                  </a:lnTo>
                  <a:lnTo>
                    <a:pt x="38876" y="16661"/>
                  </a:lnTo>
                  <a:lnTo>
                    <a:pt x="38968" y="17428"/>
                  </a:lnTo>
                  <a:lnTo>
                    <a:pt x="39121" y="18226"/>
                  </a:lnTo>
                  <a:lnTo>
                    <a:pt x="39121" y="18287"/>
                  </a:lnTo>
                  <a:lnTo>
                    <a:pt x="39152" y="18287"/>
                  </a:lnTo>
                  <a:lnTo>
                    <a:pt x="39213" y="20005"/>
                  </a:lnTo>
                  <a:lnTo>
                    <a:pt x="39274" y="21724"/>
                  </a:lnTo>
                  <a:lnTo>
                    <a:pt x="39366" y="23442"/>
                  </a:lnTo>
                  <a:lnTo>
                    <a:pt x="39489" y="25160"/>
                  </a:lnTo>
                  <a:lnTo>
                    <a:pt x="39489" y="25160"/>
                  </a:lnTo>
                  <a:lnTo>
                    <a:pt x="38262" y="25068"/>
                  </a:lnTo>
                  <a:lnTo>
                    <a:pt x="37004" y="25068"/>
                  </a:lnTo>
                  <a:lnTo>
                    <a:pt x="35777" y="25099"/>
                  </a:lnTo>
                  <a:lnTo>
                    <a:pt x="34519" y="25191"/>
                  </a:lnTo>
                  <a:lnTo>
                    <a:pt x="34641" y="24945"/>
                  </a:lnTo>
                  <a:lnTo>
                    <a:pt x="34672" y="24669"/>
                  </a:lnTo>
                  <a:lnTo>
                    <a:pt x="34672" y="24393"/>
                  </a:lnTo>
                  <a:lnTo>
                    <a:pt x="34672" y="24148"/>
                  </a:lnTo>
                  <a:lnTo>
                    <a:pt x="34641" y="23503"/>
                  </a:lnTo>
                  <a:lnTo>
                    <a:pt x="34611" y="22859"/>
                  </a:lnTo>
                  <a:lnTo>
                    <a:pt x="34641" y="22245"/>
                  </a:lnTo>
                  <a:lnTo>
                    <a:pt x="34641" y="21601"/>
                  </a:lnTo>
                  <a:lnTo>
                    <a:pt x="34703" y="20957"/>
                  </a:lnTo>
                  <a:lnTo>
                    <a:pt x="34764" y="20343"/>
                  </a:lnTo>
                  <a:lnTo>
                    <a:pt x="34856" y="19699"/>
                  </a:lnTo>
                  <a:lnTo>
                    <a:pt x="34948" y="19085"/>
                  </a:lnTo>
                  <a:lnTo>
                    <a:pt x="35040" y="18563"/>
                  </a:lnTo>
                  <a:lnTo>
                    <a:pt x="35163" y="18072"/>
                  </a:lnTo>
                  <a:lnTo>
                    <a:pt x="35347" y="17612"/>
                  </a:lnTo>
                  <a:lnTo>
                    <a:pt x="35439" y="17397"/>
                  </a:lnTo>
                  <a:lnTo>
                    <a:pt x="35562" y="17152"/>
                  </a:lnTo>
                  <a:lnTo>
                    <a:pt x="35807" y="16845"/>
                  </a:lnTo>
                  <a:lnTo>
                    <a:pt x="36083" y="16538"/>
                  </a:lnTo>
                  <a:lnTo>
                    <a:pt x="36390" y="16262"/>
                  </a:lnTo>
                  <a:lnTo>
                    <a:pt x="36728" y="16017"/>
                  </a:lnTo>
                  <a:lnTo>
                    <a:pt x="37065" y="15771"/>
                  </a:lnTo>
                  <a:lnTo>
                    <a:pt x="37433" y="15587"/>
                  </a:lnTo>
                  <a:lnTo>
                    <a:pt x="38109" y="15219"/>
                  </a:lnTo>
                  <a:lnTo>
                    <a:pt x="38078" y="15188"/>
                  </a:lnTo>
                  <a:lnTo>
                    <a:pt x="38876" y="15096"/>
                  </a:lnTo>
                  <a:close/>
                  <a:moveTo>
                    <a:pt x="46424" y="18011"/>
                  </a:moveTo>
                  <a:lnTo>
                    <a:pt x="46577" y="18287"/>
                  </a:lnTo>
                  <a:lnTo>
                    <a:pt x="46730" y="18594"/>
                  </a:lnTo>
                  <a:lnTo>
                    <a:pt x="47007" y="19208"/>
                  </a:lnTo>
                  <a:lnTo>
                    <a:pt x="47221" y="19821"/>
                  </a:lnTo>
                  <a:lnTo>
                    <a:pt x="47375" y="20496"/>
                  </a:lnTo>
                  <a:lnTo>
                    <a:pt x="47497" y="21141"/>
                  </a:lnTo>
                  <a:lnTo>
                    <a:pt x="47620" y="21785"/>
                  </a:lnTo>
                  <a:lnTo>
                    <a:pt x="47743" y="23012"/>
                  </a:lnTo>
                  <a:lnTo>
                    <a:pt x="48111" y="26480"/>
                  </a:lnTo>
                  <a:lnTo>
                    <a:pt x="47313" y="26480"/>
                  </a:lnTo>
                  <a:lnTo>
                    <a:pt x="46638" y="19821"/>
                  </a:lnTo>
                  <a:lnTo>
                    <a:pt x="46577" y="19269"/>
                  </a:lnTo>
                  <a:lnTo>
                    <a:pt x="46485" y="18993"/>
                  </a:lnTo>
                  <a:lnTo>
                    <a:pt x="46393" y="18747"/>
                  </a:lnTo>
                  <a:lnTo>
                    <a:pt x="46424" y="18011"/>
                  </a:lnTo>
                  <a:close/>
                  <a:moveTo>
                    <a:pt x="46362" y="19146"/>
                  </a:moveTo>
                  <a:lnTo>
                    <a:pt x="46454" y="19484"/>
                  </a:lnTo>
                  <a:lnTo>
                    <a:pt x="46485" y="19821"/>
                  </a:lnTo>
                  <a:lnTo>
                    <a:pt x="47160" y="26480"/>
                  </a:lnTo>
                  <a:lnTo>
                    <a:pt x="46577" y="26510"/>
                  </a:lnTo>
                  <a:lnTo>
                    <a:pt x="45994" y="26572"/>
                  </a:lnTo>
                  <a:lnTo>
                    <a:pt x="45902" y="25989"/>
                  </a:lnTo>
                  <a:lnTo>
                    <a:pt x="45871" y="25375"/>
                  </a:lnTo>
                  <a:lnTo>
                    <a:pt x="45871" y="24761"/>
                  </a:lnTo>
                  <a:lnTo>
                    <a:pt x="45871" y="24178"/>
                  </a:lnTo>
                  <a:lnTo>
                    <a:pt x="45963" y="22951"/>
                  </a:lnTo>
                  <a:lnTo>
                    <a:pt x="46117" y="21754"/>
                  </a:lnTo>
                  <a:lnTo>
                    <a:pt x="46209" y="20926"/>
                  </a:lnTo>
                  <a:lnTo>
                    <a:pt x="46239" y="20527"/>
                  </a:lnTo>
                  <a:lnTo>
                    <a:pt x="46362" y="19146"/>
                  </a:lnTo>
                  <a:close/>
                  <a:moveTo>
                    <a:pt x="48295" y="26756"/>
                  </a:moveTo>
                  <a:lnTo>
                    <a:pt x="48357" y="26909"/>
                  </a:lnTo>
                  <a:lnTo>
                    <a:pt x="48295" y="26878"/>
                  </a:lnTo>
                  <a:lnTo>
                    <a:pt x="48265" y="26848"/>
                  </a:lnTo>
                  <a:lnTo>
                    <a:pt x="48326" y="26848"/>
                  </a:lnTo>
                  <a:lnTo>
                    <a:pt x="48295" y="26756"/>
                  </a:lnTo>
                  <a:close/>
                  <a:moveTo>
                    <a:pt x="41300" y="17980"/>
                  </a:moveTo>
                  <a:lnTo>
                    <a:pt x="41545" y="20282"/>
                  </a:lnTo>
                  <a:lnTo>
                    <a:pt x="41760" y="22460"/>
                  </a:lnTo>
                  <a:lnTo>
                    <a:pt x="41913" y="24577"/>
                  </a:lnTo>
                  <a:lnTo>
                    <a:pt x="42036" y="26725"/>
                  </a:lnTo>
                  <a:lnTo>
                    <a:pt x="42036" y="26909"/>
                  </a:lnTo>
                  <a:lnTo>
                    <a:pt x="42036" y="27093"/>
                  </a:lnTo>
                  <a:lnTo>
                    <a:pt x="42005" y="27247"/>
                  </a:lnTo>
                  <a:lnTo>
                    <a:pt x="41913" y="27400"/>
                  </a:lnTo>
                  <a:lnTo>
                    <a:pt x="41821" y="27492"/>
                  </a:lnTo>
                  <a:lnTo>
                    <a:pt x="41698" y="27553"/>
                  </a:lnTo>
                  <a:lnTo>
                    <a:pt x="41453" y="27645"/>
                  </a:lnTo>
                  <a:lnTo>
                    <a:pt x="41054" y="27768"/>
                  </a:lnTo>
                  <a:lnTo>
                    <a:pt x="40686" y="27830"/>
                  </a:lnTo>
                  <a:lnTo>
                    <a:pt x="40318" y="27860"/>
                  </a:lnTo>
                  <a:lnTo>
                    <a:pt x="39919" y="27891"/>
                  </a:lnTo>
                  <a:lnTo>
                    <a:pt x="39673" y="25498"/>
                  </a:lnTo>
                  <a:lnTo>
                    <a:pt x="39489" y="23074"/>
                  </a:lnTo>
                  <a:lnTo>
                    <a:pt x="39366" y="20680"/>
                  </a:lnTo>
                  <a:lnTo>
                    <a:pt x="39305" y="18257"/>
                  </a:lnTo>
                  <a:lnTo>
                    <a:pt x="41300" y="17980"/>
                  </a:lnTo>
                  <a:close/>
                  <a:moveTo>
                    <a:pt x="49338" y="26756"/>
                  </a:moveTo>
                  <a:lnTo>
                    <a:pt x="49584" y="27124"/>
                  </a:lnTo>
                  <a:lnTo>
                    <a:pt x="49829" y="27553"/>
                  </a:lnTo>
                  <a:lnTo>
                    <a:pt x="50044" y="28014"/>
                  </a:lnTo>
                  <a:lnTo>
                    <a:pt x="50228" y="28535"/>
                  </a:lnTo>
                  <a:lnTo>
                    <a:pt x="50412" y="29057"/>
                  </a:lnTo>
                  <a:lnTo>
                    <a:pt x="50596" y="29609"/>
                  </a:lnTo>
                  <a:lnTo>
                    <a:pt x="50873" y="30683"/>
                  </a:lnTo>
                  <a:lnTo>
                    <a:pt x="51149" y="31573"/>
                  </a:lnTo>
                  <a:lnTo>
                    <a:pt x="51394" y="32371"/>
                  </a:lnTo>
                  <a:lnTo>
                    <a:pt x="51425" y="32524"/>
                  </a:lnTo>
                  <a:lnTo>
                    <a:pt x="51456" y="32647"/>
                  </a:lnTo>
                  <a:lnTo>
                    <a:pt x="51425" y="32770"/>
                  </a:lnTo>
                  <a:lnTo>
                    <a:pt x="51364" y="32862"/>
                  </a:lnTo>
                  <a:lnTo>
                    <a:pt x="51241" y="32954"/>
                  </a:lnTo>
                  <a:lnTo>
                    <a:pt x="51118" y="33015"/>
                  </a:lnTo>
                  <a:lnTo>
                    <a:pt x="50873" y="33076"/>
                  </a:lnTo>
                  <a:lnTo>
                    <a:pt x="50658" y="33107"/>
                  </a:lnTo>
                  <a:lnTo>
                    <a:pt x="50596" y="32984"/>
                  </a:lnTo>
                  <a:lnTo>
                    <a:pt x="50504" y="32800"/>
                  </a:lnTo>
                  <a:lnTo>
                    <a:pt x="50290" y="32125"/>
                  </a:lnTo>
                  <a:lnTo>
                    <a:pt x="50013" y="31235"/>
                  </a:lnTo>
                  <a:lnTo>
                    <a:pt x="49768" y="30192"/>
                  </a:lnTo>
                  <a:lnTo>
                    <a:pt x="49523" y="29149"/>
                  </a:lnTo>
                  <a:lnTo>
                    <a:pt x="49338" y="28167"/>
                  </a:lnTo>
                  <a:lnTo>
                    <a:pt x="49277" y="27707"/>
                  </a:lnTo>
                  <a:lnTo>
                    <a:pt x="49277" y="27339"/>
                  </a:lnTo>
                  <a:lnTo>
                    <a:pt x="49277" y="27001"/>
                  </a:lnTo>
                  <a:lnTo>
                    <a:pt x="49338" y="26756"/>
                  </a:lnTo>
                  <a:close/>
                  <a:moveTo>
                    <a:pt x="26326" y="10709"/>
                  </a:moveTo>
                  <a:lnTo>
                    <a:pt x="26296" y="11506"/>
                  </a:lnTo>
                  <a:lnTo>
                    <a:pt x="26326" y="12304"/>
                  </a:lnTo>
                  <a:lnTo>
                    <a:pt x="26418" y="13132"/>
                  </a:lnTo>
                  <a:lnTo>
                    <a:pt x="26572" y="13992"/>
                  </a:lnTo>
                  <a:lnTo>
                    <a:pt x="26817" y="14851"/>
                  </a:lnTo>
                  <a:lnTo>
                    <a:pt x="27093" y="15741"/>
                  </a:lnTo>
                  <a:lnTo>
                    <a:pt x="27462" y="16630"/>
                  </a:lnTo>
                  <a:lnTo>
                    <a:pt x="27891" y="17551"/>
                  </a:lnTo>
                  <a:lnTo>
                    <a:pt x="27891" y="17612"/>
                  </a:lnTo>
                  <a:lnTo>
                    <a:pt x="27952" y="17612"/>
                  </a:lnTo>
                  <a:lnTo>
                    <a:pt x="28658" y="17489"/>
                  </a:lnTo>
                  <a:lnTo>
                    <a:pt x="29364" y="17397"/>
                  </a:lnTo>
                  <a:lnTo>
                    <a:pt x="30131" y="17305"/>
                  </a:lnTo>
                  <a:lnTo>
                    <a:pt x="30898" y="17152"/>
                  </a:lnTo>
                  <a:lnTo>
                    <a:pt x="30622" y="17367"/>
                  </a:lnTo>
                  <a:lnTo>
                    <a:pt x="30407" y="17643"/>
                  </a:lnTo>
                  <a:lnTo>
                    <a:pt x="30284" y="17888"/>
                  </a:lnTo>
                  <a:lnTo>
                    <a:pt x="30192" y="18134"/>
                  </a:lnTo>
                  <a:lnTo>
                    <a:pt x="30039" y="18625"/>
                  </a:lnTo>
                  <a:lnTo>
                    <a:pt x="29885" y="19300"/>
                  </a:lnTo>
                  <a:lnTo>
                    <a:pt x="29793" y="19944"/>
                  </a:lnTo>
                  <a:lnTo>
                    <a:pt x="29701" y="20588"/>
                  </a:lnTo>
                  <a:lnTo>
                    <a:pt x="29671" y="21233"/>
                  </a:lnTo>
                  <a:lnTo>
                    <a:pt x="29671" y="21846"/>
                  </a:lnTo>
                  <a:lnTo>
                    <a:pt x="29671" y="22491"/>
                  </a:lnTo>
                  <a:lnTo>
                    <a:pt x="29732" y="23749"/>
                  </a:lnTo>
                  <a:lnTo>
                    <a:pt x="29793" y="25129"/>
                  </a:lnTo>
                  <a:lnTo>
                    <a:pt x="29793" y="25835"/>
                  </a:lnTo>
                  <a:lnTo>
                    <a:pt x="29793" y="26572"/>
                  </a:lnTo>
                  <a:lnTo>
                    <a:pt x="29763" y="27093"/>
                  </a:lnTo>
                  <a:lnTo>
                    <a:pt x="29210" y="27983"/>
                  </a:lnTo>
                  <a:lnTo>
                    <a:pt x="28750" y="28903"/>
                  </a:lnTo>
                  <a:lnTo>
                    <a:pt x="28351" y="29855"/>
                  </a:lnTo>
                  <a:lnTo>
                    <a:pt x="28014" y="30836"/>
                  </a:lnTo>
                  <a:lnTo>
                    <a:pt x="27707" y="31818"/>
                  </a:lnTo>
                  <a:lnTo>
                    <a:pt x="27492" y="32831"/>
                  </a:lnTo>
                  <a:lnTo>
                    <a:pt x="27339" y="33843"/>
                  </a:lnTo>
                  <a:lnTo>
                    <a:pt x="27247" y="34887"/>
                  </a:lnTo>
                  <a:lnTo>
                    <a:pt x="27093" y="34856"/>
                  </a:lnTo>
                  <a:lnTo>
                    <a:pt x="26940" y="34825"/>
                  </a:lnTo>
                  <a:lnTo>
                    <a:pt x="26817" y="34764"/>
                  </a:lnTo>
                  <a:lnTo>
                    <a:pt x="26694" y="34672"/>
                  </a:lnTo>
                  <a:lnTo>
                    <a:pt x="26971" y="33843"/>
                  </a:lnTo>
                  <a:lnTo>
                    <a:pt x="27216" y="33046"/>
                  </a:lnTo>
                  <a:lnTo>
                    <a:pt x="27431" y="32217"/>
                  </a:lnTo>
                  <a:lnTo>
                    <a:pt x="27615" y="31389"/>
                  </a:lnTo>
                  <a:lnTo>
                    <a:pt x="27768" y="30530"/>
                  </a:lnTo>
                  <a:lnTo>
                    <a:pt x="27891" y="29701"/>
                  </a:lnTo>
                  <a:lnTo>
                    <a:pt x="27983" y="28842"/>
                  </a:lnTo>
                  <a:lnTo>
                    <a:pt x="28045" y="28014"/>
                  </a:lnTo>
                  <a:lnTo>
                    <a:pt x="28045" y="27860"/>
                  </a:lnTo>
                  <a:lnTo>
                    <a:pt x="28106" y="27185"/>
                  </a:lnTo>
                  <a:lnTo>
                    <a:pt x="28167" y="26848"/>
                  </a:lnTo>
                  <a:lnTo>
                    <a:pt x="28259" y="26510"/>
                  </a:lnTo>
                  <a:lnTo>
                    <a:pt x="28321" y="26326"/>
                  </a:lnTo>
                  <a:lnTo>
                    <a:pt x="28413" y="26111"/>
                  </a:lnTo>
                  <a:lnTo>
                    <a:pt x="28689" y="25712"/>
                  </a:lnTo>
                  <a:lnTo>
                    <a:pt x="29057" y="25314"/>
                  </a:lnTo>
                  <a:lnTo>
                    <a:pt x="29487" y="24915"/>
                  </a:lnTo>
                  <a:lnTo>
                    <a:pt x="29425" y="24823"/>
                  </a:lnTo>
                  <a:lnTo>
                    <a:pt x="29487" y="24884"/>
                  </a:lnTo>
                  <a:lnTo>
                    <a:pt x="29763" y="24608"/>
                  </a:lnTo>
                  <a:lnTo>
                    <a:pt x="29640" y="24485"/>
                  </a:lnTo>
                  <a:lnTo>
                    <a:pt x="29425" y="24731"/>
                  </a:lnTo>
                  <a:lnTo>
                    <a:pt x="29425" y="24608"/>
                  </a:lnTo>
                  <a:lnTo>
                    <a:pt x="29395" y="24454"/>
                  </a:lnTo>
                  <a:lnTo>
                    <a:pt x="29333" y="24332"/>
                  </a:lnTo>
                  <a:lnTo>
                    <a:pt x="29272" y="24209"/>
                  </a:lnTo>
                  <a:lnTo>
                    <a:pt x="29149" y="24301"/>
                  </a:lnTo>
                  <a:lnTo>
                    <a:pt x="29241" y="24454"/>
                  </a:lnTo>
                  <a:lnTo>
                    <a:pt x="29272" y="24669"/>
                  </a:lnTo>
                  <a:lnTo>
                    <a:pt x="25621" y="24546"/>
                  </a:lnTo>
                  <a:lnTo>
                    <a:pt x="25467" y="24546"/>
                  </a:lnTo>
                  <a:lnTo>
                    <a:pt x="25314" y="24516"/>
                  </a:lnTo>
                  <a:lnTo>
                    <a:pt x="25222" y="24454"/>
                  </a:lnTo>
                  <a:lnTo>
                    <a:pt x="25099" y="24393"/>
                  </a:lnTo>
                  <a:lnTo>
                    <a:pt x="24946" y="24240"/>
                  </a:lnTo>
                  <a:lnTo>
                    <a:pt x="24792" y="24086"/>
                  </a:lnTo>
                  <a:lnTo>
                    <a:pt x="24577" y="23841"/>
                  </a:lnTo>
                  <a:lnTo>
                    <a:pt x="24455" y="23749"/>
                  </a:lnTo>
                  <a:lnTo>
                    <a:pt x="24332" y="23687"/>
                  </a:lnTo>
                  <a:lnTo>
                    <a:pt x="23964" y="23687"/>
                  </a:lnTo>
                  <a:lnTo>
                    <a:pt x="23565" y="23749"/>
                  </a:lnTo>
                  <a:lnTo>
                    <a:pt x="23105" y="23810"/>
                  </a:lnTo>
                  <a:lnTo>
                    <a:pt x="22920" y="23810"/>
                  </a:lnTo>
                  <a:lnTo>
                    <a:pt x="22798" y="23779"/>
                  </a:lnTo>
                  <a:lnTo>
                    <a:pt x="22552" y="23626"/>
                  </a:lnTo>
                  <a:lnTo>
                    <a:pt x="22368" y="23473"/>
                  </a:lnTo>
                  <a:lnTo>
                    <a:pt x="22245" y="23319"/>
                  </a:lnTo>
                  <a:lnTo>
                    <a:pt x="22184" y="23135"/>
                  </a:lnTo>
                  <a:lnTo>
                    <a:pt x="22153" y="22920"/>
                  </a:lnTo>
                  <a:lnTo>
                    <a:pt x="22184" y="22706"/>
                  </a:lnTo>
                  <a:lnTo>
                    <a:pt x="22245" y="22184"/>
                  </a:lnTo>
                  <a:lnTo>
                    <a:pt x="22307" y="21846"/>
                  </a:lnTo>
                  <a:lnTo>
                    <a:pt x="22491" y="20834"/>
                  </a:lnTo>
                  <a:lnTo>
                    <a:pt x="22736" y="19760"/>
                  </a:lnTo>
                  <a:lnTo>
                    <a:pt x="23013" y="18686"/>
                  </a:lnTo>
                  <a:lnTo>
                    <a:pt x="23350" y="17581"/>
                  </a:lnTo>
                  <a:lnTo>
                    <a:pt x="23718" y="16477"/>
                  </a:lnTo>
                  <a:lnTo>
                    <a:pt x="24117" y="15311"/>
                  </a:lnTo>
                  <a:lnTo>
                    <a:pt x="24577" y="14145"/>
                  </a:lnTo>
                  <a:lnTo>
                    <a:pt x="25068" y="12979"/>
                  </a:lnTo>
                  <a:lnTo>
                    <a:pt x="25314" y="12396"/>
                  </a:lnTo>
                  <a:lnTo>
                    <a:pt x="25498" y="11936"/>
                  </a:lnTo>
                  <a:lnTo>
                    <a:pt x="25713" y="11476"/>
                  </a:lnTo>
                  <a:lnTo>
                    <a:pt x="25835" y="11292"/>
                  </a:lnTo>
                  <a:lnTo>
                    <a:pt x="25989" y="11077"/>
                  </a:lnTo>
                  <a:lnTo>
                    <a:pt x="26142" y="10893"/>
                  </a:lnTo>
                  <a:lnTo>
                    <a:pt x="26326" y="10709"/>
                  </a:lnTo>
                  <a:close/>
                  <a:moveTo>
                    <a:pt x="43631" y="33138"/>
                  </a:moveTo>
                  <a:lnTo>
                    <a:pt x="43938" y="33168"/>
                  </a:lnTo>
                  <a:lnTo>
                    <a:pt x="44245" y="33230"/>
                  </a:lnTo>
                  <a:lnTo>
                    <a:pt x="44398" y="33291"/>
                  </a:lnTo>
                  <a:lnTo>
                    <a:pt x="44521" y="33352"/>
                  </a:lnTo>
                  <a:lnTo>
                    <a:pt x="44675" y="33475"/>
                  </a:lnTo>
                  <a:lnTo>
                    <a:pt x="44797" y="33598"/>
                  </a:lnTo>
                  <a:lnTo>
                    <a:pt x="44889" y="33751"/>
                  </a:lnTo>
                  <a:lnTo>
                    <a:pt x="44920" y="33905"/>
                  </a:lnTo>
                  <a:lnTo>
                    <a:pt x="44951" y="34058"/>
                  </a:lnTo>
                  <a:lnTo>
                    <a:pt x="44920" y="34242"/>
                  </a:lnTo>
                  <a:lnTo>
                    <a:pt x="44797" y="34212"/>
                  </a:lnTo>
                  <a:lnTo>
                    <a:pt x="44705" y="35009"/>
                  </a:lnTo>
                  <a:lnTo>
                    <a:pt x="44613" y="35807"/>
                  </a:lnTo>
                  <a:lnTo>
                    <a:pt x="44184" y="35500"/>
                  </a:lnTo>
                  <a:lnTo>
                    <a:pt x="43631" y="35132"/>
                  </a:lnTo>
                  <a:lnTo>
                    <a:pt x="43325" y="34979"/>
                  </a:lnTo>
                  <a:lnTo>
                    <a:pt x="43018" y="34825"/>
                  </a:lnTo>
                  <a:lnTo>
                    <a:pt x="42742" y="34672"/>
                  </a:lnTo>
                  <a:lnTo>
                    <a:pt x="42435" y="34580"/>
                  </a:lnTo>
                  <a:lnTo>
                    <a:pt x="41790" y="34426"/>
                  </a:lnTo>
                  <a:lnTo>
                    <a:pt x="41177" y="34334"/>
                  </a:lnTo>
                  <a:lnTo>
                    <a:pt x="40532" y="34273"/>
                  </a:lnTo>
                  <a:lnTo>
                    <a:pt x="39888" y="34273"/>
                  </a:lnTo>
                  <a:lnTo>
                    <a:pt x="39274" y="34304"/>
                  </a:lnTo>
                  <a:lnTo>
                    <a:pt x="38078" y="34426"/>
                  </a:lnTo>
                  <a:lnTo>
                    <a:pt x="37311" y="34518"/>
                  </a:lnTo>
                  <a:lnTo>
                    <a:pt x="36912" y="34610"/>
                  </a:lnTo>
                  <a:lnTo>
                    <a:pt x="36513" y="34733"/>
                  </a:lnTo>
                  <a:lnTo>
                    <a:pt x="36544" y="34273"/>
                  </a:lnTo>
                  <a:lnTo>
                    <a:pt x="36574" y="34028"/>
                  </a:lnTo>
                  <a:lnTo>
                    <a:pt x="36605" y="33813"/>
                  </a:lnTo>
                  <a:lnTo>
                    <a:pt x="36697" y="33598"/>
                  </a:lnTo>
                  <a:lnTo>
                    <a:pt x="36820" y="33414"/>
                  </a:lnTo>
                  <a:lnTo>
                    <a:pt x="36973" y="33291"/>
                  </a:lnTo>
                  <a:lnTo>
                    <a:pt x="37157" y="33199"/>
                  </a:lnTo>
                  <a:lnTo>
                    <a:pt x="37403" y="33138"/>
                  </a:lnTo>
                  <a:close/>
                  <a:moveTo>
                    <a:pt x="41576" y="14973"/>
                  </a:moveTo>
                  <a:lnTo>
                    <a:pt x="42619" y="15004"/>
                  </a:lnTo>
                  <a:lnTo>
                    <a:pt x="43693" y="15096"/>
                  </a:lnTo>
                  <a:lnTo>
                    <a:pt x="44214" y="15188"/>
                  </a:lnTo>
                  <a:lnTo>
                    <a:pt x="44736" y="15280"/>
                  </a:lnTo>
                  <a:lnTo>
                    <a:pt x="45258" y="15403"/>
                  </a:lnTo>
                  <a:lnTo>
                    <a:pt x="45779" y="15526"/>
                  </a:lnTo>
                  <a:lnTo>
                    <a:pt x="45963" y="16047"/>
                  </a:lnTo>
                  <a:lnTo>
                    <a:pt x="46086" y="16569"/>
                  </a:lnTo>
                  <a:lnTo>
                    <a:pt x="46178" y="17091"/>
                  </a:lnTo>
                  <a:lnTo>
                    <a:pt x="46239" y="17612"/>
                  </a:lnTo>
                  <a:lnTo>
                    <a:pt x="46178" y="17674"/>
                  </a:lnTo>
                  <a:lnTo>
                    <a:pt x="46239" y="17766"/>
                  </a:lnTo>
                  <a:lnTo>
                    <a:pt x="46270" y="18471"/>
                  </a:lnTo>
                  <a:lnTo>
                    <a:pt x="46209" y="18410"/>
                  </a:lnTo>
                  <a:lnTo>
                    <a:pt x="46086" y="18502"/>
                  </a:lnTo>
                  <a:lnTo>
                    <a:pt x="46239" y="18778"/>
                  </a:lnTo>
                  <a:lnTo>
                    <a:pt x="46178" y="19637"/>
                  </a:lnTo>
                  <a:lnTo>
                    <a:pt x="46086" y="20527"/>
                  </a:lnTo>
                  <a:lnTo>
                    <a:pt x="46055" y="20895"/>
                  </a:lnTo>
                  <a:lnTo>
                    <a:pt x="45963" y="21724"/>
                  </a:lnTo>
                  <a:lnTo>
                    <a:pt x="45841" y="22767"/>
                  </a:lnTo>
                  <a:lnTo>
                    <a:pt x="45749" y="23810"/>
                  </a:lnTo>
                  <a:lnTo>
                    <a:pt x="45687" y="24853"/>
                  </a:lnTo>
                  <a:lnTo>
                    <a:pt x="45718" y="25375"/>
                  </a:lnTo>
                  <a:lnTo>
                    <a:pt x="45749" y="25897"/>
                  </a:lnTo>
                  <a:lnTo>
                    <a:pt x="45626" y="25835"/>
                  </a:lnTo>
                  <a:lnTo>
                    <a:pt x="45503" y="25804"/>
                  </a:lnTo>
                  <a:lnTo>
                    <a:pt x="45503" y="25835"/>
                  </a:lnTo>
                  <a:lnTo>
                    <a:pt x="45104" y="25712"/>
                  </a:lnTo>
                  <a:lnTo>
                    <a:pt x="44675" y="25620"/>
                  </a:lnTo>
                  <a:lnTo>
                    <a:pt x="44276" y="25559"/>
                  </a:lnTo>
                  <a:lnTo>
                    <a:pt x="43846" y="25528"/>
                  </a:lnTo>
                  <a:lnTo>
                    <a:pt x="43417" y="25498"/>
                  </a:lnTo>
                  <a:lnTo>
                    <a:pt x="42588" y="25498"/>
                  </a:lnTo>
                  <a:lnTo>
                    <a:pt x="42159" y="25528"/>
                  </a:lnTo>
                  <a:lnTo>
                    <a:pt x="42159" y="25682"/>
                  </a:lnTo>
                  <a:lnTo>
                    <a:pt x="42588" y="25651"/>
                  </a:lnTo>
                  <a:lnTo>
                    <a:pt x="43417" y="25651"/>
                  </a:lnTo>
                  <a:lnTo>
                    <a:pt x="43846" y="25682"/>
                  </a:lnTo>
                  <a:lnTo>
                    <a:pt x="44276" y="25712"/>
                  </a:lnTo>
                  <a:lnTo>
                    <a:pt x="44675" y="25804"/>
                  </a:lnTo>
                  <a:lnTo>
                    <a:pt x="45074" y="25866"/>
                  </a:lnTo>
                  <a:lnTo>
                    <a:pt x="45503" y="25989"/>
                  </a:lnTo>
                  <a:lnTo>
                    <a:pt x="45503" y="25958"/>
                  </a:lnTo>
                  <a:lnTo>
                    <a:pt x="45656" y="25989"/>
                  </a:lnTo>
                  <a:lnTo>
                    <a:pt x="45749" y="26111"/>
                  </a:lnTo>
                  <a:lnTo>
                    <a:pt x="45841" y="26694"/>
                  </a:lnTo>
                  <a:lnTo>
                    <a:pt x="45871" y="26756"/>
                  </a:lnTo>
                  <a:lnTo>
                    <a:pt x="45933" y="26756"/>
                  </a:lnTo>
                  <a:lnTo>
                    <a:pt x="46485" y="26694"/>
                  </a:lnTo>
                  <a:lnTo>
                    <a:pt x="47037" y="26633"/>
                  </a:lnTo>
                  <a:lnTo>
                    <a:pt x="48142" y="26633"/>
                  </a:lnTo>
                  <a:lnTo>
                    <a:pt x="48142" y="26786"/>
                  </a:lnTo>
                  <a:lnTo>
                    <a:pt x="48172" y="26909"/>
                  </a:lnTo>
                  <a:lnTo>
                    <a:pt x="48234" y="26970"/>
                  </a:lnTo>
                  <a:lnTo>
                    <a:pt x="48265" y="26970"/>
                  </a:lnTo>
                  <a:lnTo>
                    <a:pt x="48295" y="27001"/>
                  </a:lnTo>
                  <a:lnTo>
                    <a:pt x="48357" y="26970"/>
                  </a:lnTo>
                  <a:lnTo>
                    <a:pt x="48418" y="26940"/>
                  </a:lnTo>
                  <a:lnTo>
                    <a:pt x="48418" y="26848"/>
                  </a:lnTo>
                  <a:lnTo>
                    <a:pt x="48418" y="26786"/>
                  </a:lnTo>
                  <a:lnTo>
                    <a:pt x="48357" y="26756"/>
                  </a:lnTo>
                  <a:lnTo>
                    <a:pt x="48295" y="26756"/>
                  </a:lnTo>
                  <a:lnTo>
                    <a:pt x="48295" y="26633"/>
                  </a:lnTo>
                  <a:lnTo>
                    <a:pt x="48878" y="26664"/>
                  </a:lnTo>
                  <a:lnTo>
                    <a:pt x="48878" y="26510"/>
                  </a:lnTo>
                  <a:lnTo>
                    <a:pt x="48265" y="26480"/>
                  </a:lnTo>
                  <a:lnTo>
                    <a:pt x="47896" y="23012"/>
                  </a:lnTo>
                  <a:lnTo>
                    <a:pt x="47743" y="21693"/>
                  </a:lnTo>
                  <a:lnTo>
                    <a:pt x="47651" y="21018"/>
                  </a:lnTo>
                  <a:lnTo>
                    <a:pt x="47497" y="20312"/>
                  </a:lnTo>
                  <a:lnTo>
                    <a:pt x="47313" y="19637"/>
                  </a:lnTo>
                  <a:lnTo>
                    <a:pt x="47068" y="18962"/>
                  </a:lnTo>
                  <a:lnTo>
                    <a:pt x="46945" y="18625"/>
                  </a:lnTo>
                  <a:lnTo>
                    <a:pt x="46792" y="18318"/>
                  </a:lnTo>
                  <a:lnTo>
                    <a:pt x="46608" y="18011"/>
                  </a:lnTo>
                  <a:lnTo>
                    <a:pt x="46393" y="17704"/>
                  </a:lnTo>
                  <a:lnTo>
                    <a:pt x="46362" y="17183"/>
                  </a:lnTo>
                  <a:lnTo>
                    <a:pt x="46270" y="16661"/>
                  </a:lnTo>
                  <a:lnTo>
                    <a:pt x="46147" y="16139"/>
                  </a:lnTo>
                  <a:lnTo>
                    <a:pt x="45963" y="15587"/>
                  </a:lnTo>
                  <a:lnTo>
                    <a:pt x="46454" y="15771"/>
                  </a:lnTo>
                  <a:lnTo>
                    <a:pt x="46945" y="15986"/>
                  </a:lnTo>
                  <a:lnTo>
                    <a:pt x="47313" y="16170"/>
                  </a:lnTo>
                  <a:lnTo>
                    <a:pt x="47682" y="16354"/>
                  </a:lnTo>
                  <a:lnTo>
                    <a:pt x="48050" y="16569"/>
                  </a:lnTo>
                  <a:lnTo>
                    <a:pt x="48418" y="16814"/>
                  </a:lnTo>
                  <a:lnTo>
                    <a:pt x="48755" y="17060"/>
                  </a:lnTo>
                  <a:lnTo>
                    <a:pt x="49093" y="17336"/>
                  </a:lnTo>
                  <a:lnTo>
                    <a:pt x="49400" y="17612"/>
                  </a:lnTo>
                  <a:lnTo>
                    <a:pt x="49707" y="17919"/>
                  </a:lnTo>
                  <a:lnTo>
                    <a:pt x="49983" y="18257"/>
                  </a:lnTo>
                  <a:lnTo>
                    <a:pt x="50106" y="18410"/>
                  </a:lnTo>
                  <a:lnTo>
                    <a:pt x="50167" y="18594"/>
                  </a:lnTo>
                  <a:lnTo>
                    <a:pt x="50228" y="18809"/>
                  </a:lnTo>
                  <a:lnTo>
                    <a:pt x="50259" y="18993"/>
                  </a:lnTo>
                  <a:lnTo>
                    <a:pt x="50290" y="19453"/>
                  </a:lnTo>
                  <a:lnTo>
                    <a:pt x="50259" y="19944"/>
                  </a:lnTo>
                  <a:lnTo>
                    <a:pt x="50198" y="20404"/>
                  </a:lnTo>
                  <a:lnTo>
                    <a:pt x="50075" y="21386"/>
                  </a:lnTo>
                  <a:lnTo>
                    <a:pt x="49860" y="22307"/>
                  </a:lnTo>
                  <a:lnTo>
                    <a:pt x="49645" y="23258"/>
                  </a:lnTo>
                  <a:lnTo>
                    <a:pt x="49369" y="24454"/>
                  </a:lnTo>
                  <a:lnTo>
                    <a:pt x="49277" y="25068"/>
                  </a:lnTo>
                  <a:lnTo>
                    <a:pt x="49154" y="25682"/>
                  </a:lnTo>
                  <a:lnTo>
                    <a:pt x="49062" y="26357"/>
                  </a:lnTo>
                  <a:lnTo>
                    <a:pt x="49001" y="27062"/>
                  </a:lnTo>
                  <a:lnTo>
                    <a:pt x="48970" y="27768"/>
                  </a:lnTo>
                  <a:lnTo>
                    <a:pt x="48970" y="28474"/>
                  </a:lnTo>
                  <a:lnTo>
                    <a:pt x="48970" y="29947"/>
                  </a:lnTo>
                  <a:lnTo>
                    <a:pt x="49032" y="31450"/>
                  </a:lnTo>
                  <a:lnTo>
                    <a:pt x="49062" y="32524"/>
                  </a:lnTo>
                  <a:lnTo>
                    <a:pt x="49062" y="33046"/>
                  </a:lnTo>
                  <a:lnTo>
                    <a:pt x="49062" y="33598"/>
                  </a:lnTo>
                  <a:lnTo>
                    <a:pt x="49001" y="34150"/>
                  </a:lnTo>
                  <a:lnTo>
                    <a:pt x="48878" y="34672"/>
                  </a:lnTo>
                  <a:lnTo>
                    <a:pt x="48725" y="35193"/>
                  </a:lnTo>
                  <a:lnTo>
                    <a:pt x="48510" y="35684"/>
                  </a:lnTo>
                  <a:lnTo>
                    <a:pt x="48295" y="36053"/>
                  </a:lnTo>
                  <a:lnTo>
                    <a:pt x="48019" y="36451"/>
                  </a:lnTo>
                  <a:lnTo>
                    <a:pt x="47682" y="36820"/>
                  </a:lnTo>
                  <a:lnTo>
                    <a:pt x="47313" y="37157"/>
                  </a:lnTo>
                  <a:lnTo>
                    <a:pt x="47252" y="36789"/>
                  </a:lnTo>
                  <a:lnTo>
                    <a:pt x="47160" y="36820"/>
                  </a:lnTo>
                  <a:lnTo>
                    <a:pt x="47037" y="36421"/>
                  </a:lnTo>
                  <a:lnTo>
                    <a:pt x="46853" y="36053"/>
                  </a:lnTo>
                  <a:lnTo>
                    <a:pt x="46608" y="35684"/>
                  </a:lnTo>
                  <a:lnTo>
                    <a:pt x="46362" y="35378"/>
                  </a:lnTo>
                  <a:lnTo>
                    <a:pt x="46055" y="35071"/>
                  </a:lnTo>
                  <a:lnTo>
                    <a:pt x="45749" y="34795"/>
                  </a:lnTo>
                  <a:lnTo>
                    <a:pt x="45411" y="34549"/>
                  </a:lnTo>
                  <a:lnTo>
                    <a:pt x="45043" y="34365"/>
                  </a:lnTo>
                  <a:lnTo>
                    <a:pt x="45074" y="34242"/>
                  </a:lnTo>
                  <a:lnTo>
                    <a:pt x="45104" y="34120"/>
                  </a:lnTo>
                  <a:lnTo>
                    <a:pt x="45104" y="33997"/>
                  </a:lnTo>
                  <a:lnTo>
                    <a:pt x="45074" y="33874"/>
                  </a:lnTo>
                  <a:lnTo>
                    <a:pt x="45012" y="33690"/>
                  </a:lnTo>
                  <a:lnTo>
                    <a:pt x="44920" y="33506"/>
                  </a:lnTo>
                  <a:lnTo>
                    <a:pt x="44767" y="33352"/>
                  </a:lnTo>
                  <a:lnTo>
                    <a:pt x="44613" y="33230"/>
                  </a:lnTo>
                  <a:lnTo>
                    <a:pt x="44460" y="33138"/>
                  </a:lnTo>
                  <a:lnTo>
                    <a:pt x="44306" y="33076"/>
                  </a:lnTo>
                  <a:lnTo>
                    <a:pt x="43969" y="33015"/>
                  </a:lnTo>
                  <a:lnTo>
                    <a:pt x="43631" y="32984"/>
                  </a:lnTo>
                  <a:lnTo>
                    <a:pt x="37372" y="32984"/>
                  </a:lnTo>
                  <a:lnTo>
                    <a:pt x="37127" y="33046"/>
                  </a:lnTo>
                  <a:lnTo>
                    <a:pt x="37004" y="33076"/>
                  </a:lnTo>
                  <a:lnTo>
                    <a:pt x="36881" y="33168"/>
                  </a:lnTo>
                  <a:lnTo>
                    <a:pt x="36697" y="33322"/>
                  </a:lnTo>
                  <a:lnTo>
                    <a:pt x="36574" y="33537"/>
                  </a:lnTo>
                  <a:lnTo>
                    <a:pt x="36482" y="33751"/>
                  </a:lnTo>
                  <a:lnTo>
                    <a:pt x="36421" y="34028"/>
                  </a:lnTo>
                  <a:lnTo>
                    <a:pt x="36390" y="34273"/>
                  </a:lnTo>
                  <a:lnTo>
                    <a:pt x="36360" y="34549"/>
                  </a:lnTo>
                  <a:lnTo>
                    <a:pt x="36390" y="34795"/>
                  </a:lnTo>
                  <a:lnTo>
                    <a:pt x="36206" y="34887"/>
                  </a:lnTo>
                  <a:lnTo>
                    <a:pt x="35562" y="34795"/>
                  </a:lnTo>
                  <a:lnTo>
                    <a:pt x="34580" y="34795"/>
                  </a:lnTo>
                  <a:lnTo>
                    <a:pt x="34273" y="34856"/>
                  </a:lnTo>
                  <a:lnTo>
                    <a:pt x="33966" y="34917"/>
                  </a:lnTo>
                  <a:lnTo>
                    <a:pt x="33659" y="34979"/>
                  </a:lnTo>
                  <a:lnTo>
                    <a:pt x="33353" y="35132"/>
                  </a:lnTo>
                  <a:lnTo>
                    <a:pt x="33077" y="35286"/>
                  </a:lnTo>
                  <a:lnTo>
                    <a:pt x="32800" y="35500"/>
                  </a:lnTo>
                  <a:lnTo>
                    <a:pt x="32555" y="35746"/>
                  </a:lnTo>
                  <a:lnTo>
                    <a:pt x="32340" y="36022"/>
                  </a:lnTo>
                  <a:lnTo>
                    <a:pt x="32187" y="36329"/>
                  </a:lnTo>
                  <a:lnTo>
                    <a:pt x="32064" y="36636"/>
                  </a:lnTo>
                  <a:lnTo>
                    <a:pt x="32064" y="36820"/>
                  </a:lnTo>
                  <a:lnTo>
                    <a:pt x="32033" y="37004"/>
                  </a:lnTo>
                  <a:lnTo>
                    <a:pt x="28873" y="35193"/>
                  </a:lnTo>
                  <a:lnTo>
                    <a:pt x="28658" y="35071"/>
                  </a:lnTo>
                  <a:lnTo>
                    <a:pt x="28505" y="34948"/>
                  </a:lnTo>
                  <a:lnTo>
                    <a:pt x="28351" y="34795"/>
                  </a:lnTo>
                  <a:lnTo>
                    <a:pt x="28290" y="34610"/>
                  </a:lnTo>
                  <a:lnTo>
                    <a:pt x="28259" y="34457"/>
                  </a:lnTo>
                  <a:lnTo>
                    <a:pt x="28290" y="34304"/>
                  </a:lnTo>
                  <a:lnTo>
                    <a:pt x="28382" y="33997"/>
                  </a:lnTo>
                  <a:lnTo>
                    <a:pt x="28842" y="32524"/>
                  </a:lnTo>
                  <a:lnTo>
                    <a:pt x="29057" y="31726"/>
                  </a:lnTo>
                  <a:lnTo>
                    <a:pt x="29303" y="30836"/>
                  </a:lnTo>
                  <a:lnTo>
                    <a:pt x="29487" y="29947"/>
                  </a:lnTo>
                  <a:lnTo>
                    <a:pt x="29671" y="29026"/>
                  </a:lnTo>
                  <a:lnTo>
                    <a:pt x="29793" y="28075"/>
                  </a:lnTo>
                  <a:lnTo>
                    <a:pt x="29885" y="27124"/>
                  </a:lnTo>
                  <a:lnTo>
                    <a:pt x="30223" y="26664"/>
                  </a:lnTo>
                  <a:lnTo>
                    <a:pt x="30070" y="26572"/>
                  </a:lnTo>
                  <a:lnTo>
                    <a:pt x="29916" y="26817"/>
                  </a:lnTo>
                  <a:lnTo>
                    <a:pt x="29916" y="26817"/>
                  </a:lnTo>
                  <a:lnTo>
                    <a:pt x="29947" y="26572"/>
                  </a:lnTo>
                  <a:lnTo>
                    <a:pt x="29947" y="25835"/>
                  </a:lnTo>
                  <a:lnTo>
                    <a:pt x="29947" y="25129"/>
                  </a:lnTo>
                  <a:lnTo>
                    <a:pt x="29885" y="23749"/>
                  </a:lnTo>
                  <a:lnTo>
                    <a:pt x="29824" y="22491"/>
                  </a:lnTo>
                  <a:lnTo>
                    <a:pt x="29824" y="21877"/>
                  </a:lnTo>
                  <a:lnTo>
                    <a:pt x="29824" y="21233"/>
                  </a:lnTo>
                  <a:lnTo>
                    <a:pt x="29855" y="20619"/>
                  </a:lnTo>
                  <a:lnTo>
                    <a:pt x="29947" y="19975"/>
                  </a:lnTo>
                  <a:lnTo>
                    <a:pt x="30039" y="19330"/>
                  </a:lnTo>
                  <a:lnTo>
                    <a:pt x="30192" y="18655"/>
                  </a:lnTo>
                  <a:lnTo>
                    <a:pt x="30315" y="18195"/>
                  </a:lnTo>
                  <a:lnTo>
                    <a:pt x="30407" y="17950"/>
                  </a:lnTo>
                  <a:lnTo>
                    <a:pt x="30530" y="17735"/>
                  </a:lnTo>
                  <a:lnTo>
                    <a:pt x="30653" y="17581"/>
                  </a:lnTo>
                  <a:lnTo>
                    <a:pt x="30775" y="17459"/>
                  </a:lnTo>
                  <a:lnTo>
                    <a:pt x="31021" y="17244"/>
                  </a:lnTo>
                  <a:lnTo>
                    <a:pt x="31328" y="17091"/>
                  </a:lnTo>
                  <a:lnTo>
                    <a:pt x="31665" y="16968"/>
                  </a:lnTo>
                  <a:lnTo>
                    <a:pt x="32003" y="16876"/>
                  </a:lnTo>
                  <a:lnTo>
                    <a:pt x="32401" y="16814"/>
                  </a:lnTo>
                  <a:lnTo>
                    <a:pt x="33169" y="16753"/>
                  </a:lnTo>
                  <a:lnTo>
                    <a:pt x="34089" y="16661"/>
                  </a:lnTo>
                  <a:lnTo>
                    <a:pt x="34519" y="16600"/>
                  </a:lnTo>
                  <a:lnTo>
                    <a:pt x="34948" y="16477"/>
                  </a:lnTo>
                  <a:lnTo>
                    <a:pt x="35224" y="16385"/>
                  </a:lnTo>
                  <a:lnTo>
                    <a:pt x="35470" y="16262"/>
                  </a:lnTo>
                  <a:lnTo>
                    <a:pt x="35991" y="15986"/>
                  </a:lnTo>
                  <a:lnTo>
                    <a:pt x="36636" y="15648"/>
                  </a:lnTo>
                  <a:lnTo>
                    <a:pt x="37096" y="15464"/>
                  </a:lnTo>
                  <a:lnTo>
                    <a:pt x="37587" y="15311"/>
                  </a:lnTo>
                  <a:lnTo>
                    <a:pt x="37004" y="15648"/>
                  </a:lnTo>
                  <a:lnTo>
                    <a:pt x="36697" y="15833"/>
                  </a:lnTo>
                  <a:lnTo>
                    <a:pt x="36421" y="16047"/>
                  </a:lnTo>
                  <a:lnTo>
                    <a:pt x="36145" y="16262"/>
                  </a:lnTo>
                  <a:lnTo>
                    <a:pt x="35869" y="16508"/>
                  </a:lnTo>
                  <a:lnTo>
                    <a:pt x="35623" y="16784"/>
                  </a:lnTo>
                  <a:lnTo>
                    <a:pt x="35439" y="17091"/>
                  </a:lnTo>
                  <a:lnTo>
                    <a:pt x="35316" y="17305"/>
                  </a:lnTo>
                  <a:lnTo>
                    <a:pt x="35194" y="17551"/>
                  </a:lnTo>
                  <a:lnTo>
                    <a:pt x="35010" y="18042"/>
                  </a:lnTo>
                  <a:lnTo>
                    <a:pt x="34887" y="18533"/>
                  </a:lnTo>
                  <a:lnTo>
                    <a:pt x="34795" y="19054"/>
                  </a:lnTo>
                  <a:lnTo>
                    <a:pt x="34703" y="19668"/>
                  </a:lnTo>
                  <a:lnTo>
                    <a:pt x="34611" y="20312"/>
                  </a:lnTo>
                  <a:lnTo>
                    <a:pt x="34549" y="20957"/>
                  </a:lnTo>
                  <a:lnTo>
                    <a:pt x="34488" y="21601"/>
                  </a:lnTo>
                  <a:lnTo>
                    <a:pt x="34488" y="22245"/>
                  </a:lnTo>
                  <a:lnTo>
                    <a:pt x="34457" y="22859"/>
                  </a:lnTo>
                  <a:lnTo>
                    <a:pt x="34488" y="23503"/>
                  </a:lnTo>
                  <a:lnTo>
                    <a:pt x="34519" y="24148"/>
                  </a:lnTo>
                  <a:lnTo>
                    <a:pt x="34519" y="24424"/>
                  </a:lnTo>
                  <a:lnTo>
                    <a:pt x="34519" y="24700"/>
                  </a:lnTo>
                  <a:lnTo>
                    <a:pt x="34457" y="24945"/>
                  </a:lnTo>
                  <a:lnTo>
                    <a:pt x="34427" y="25068"/>
                  </a:lnTo>
                  <a:lnTo>
                    <a:pt x="34365" y="25160"/>
                  </a:lnTo>
                  <a:lnTo>
                    <a:pt x="34335" y="25191"/>
                  </a:lnTo>
                  <a:lnTo>
                    <a:pt x="34273" y="25191"/>
                  </a:lnTo>
                  <a:lnTo>
                    <a:pt x="34273" y="25283"/>
                  </a:lnTo>
                  <a:lnTo>
                    <a:pt x="34150" y="25344"/>
                  </a:lnTo>
                  <a:lnTo>
                    <a:pt x="34028" y="25436"/>
                  </a:lnTo>
                  <a:lnTo>
                    <a:pt x="33752" y="25528"/>
                  </a:lnTo>
                  <a:lnTo>
                    <a:pt x="33445" y="25590"/>
                  </a:lnTo>
                  <a:lnTo>
                    <a:pt x="33138" y="25620"/>
                  </a:lnTo>
                  <a:lnTo>
                    <a:pt x="33107" y="25620"/>
                  </a:lnTo>
                  <a:lnTo>
                    <a:pt x="32279" y="25743"/>
                  </a:lnTo>
                  <a:lnTo>
                    <a:pt x="32309" y="23258"/>
                  </a:lnTo>
                  <a:lnTo>
                    <a:pt x="32309" y="22521"/>
                  </a:lnTo>
                  <a:lnTo>
                    <a:pt x="32340" y="21785"/>
                  </a:lnTo>
                  <a:lnTo>
                    <a:pt x="32401" y="21079"/>
                  </a:lnTo>
                  <a:lnTo>
                    <a:pt x="32494" y="20404"/>
                  </a:lnTo>
                  <a:lnTo>
                    <a:pt x="32647" y="19760"/>
                  </a:lnTo>
                  <a:lnTo>
                    <a:pt x="32770" y="19453"/>
                  </a:lnTo>
                  <a:lnTo>
                    <a:pt x="32892" y="19146"/>
                  </a:lnTo>
                  <a:lnTo>
                    <a:pt x="33015" y="18839"/>
                  </a:lnTo>
                  <a:lnTo>
                    <a:pt x="33169" y="18563"/>
                  </a:lnTo>
                  <a:lnTo>
                    <a:pt x="33353" y="18287"/>
                  </a:lnTo>
                  <a:lnTo>
                    <a:pt x="33537" y="18042"/>
                  </a:lnTo>
                  <a:lnTo>
                    <a:pt x="33445" y="17919"/>
                  </a:lnTo>
                  <a:lnTo>
                    <a:pt x="33230" y="18195"/>
                  </a:lnTo>
                  <a:lnTo>
                    <a:pt x="33046" y="18471"/>
                  </a:lnTo>
                  <a:lnTo>
                    <a:pt x="32892" y="18778"/>
                  </a:lnTo>
                  <a:lnTo>
                    <a:pt x="32739" y="19054"/>
                  </a:lnTo>
                  <a:lnTo>
                    <a:pt x="32616" y="19392"/>
                  </a:lnTo>
                  <a:lnTo>
                    <a:pt x="32524" y="19699"/>
                  </a:lnTo>
                  <a:lnTo>
                    <a:pt x="32340" y="20374"/>
                  </a:lnTo>
                  <a:lnTo>
                    <a:pt x="32248" y="21049"/>
                  </a:lnTo>
                  <a:lnTo>
                    <a:pt x="32187" y="21785"/>
                  </a:lnTo>
                  <a:lnTo>
                    <a:pt x="32156" y="22521"/>
                  </a:lnTo>
                  <a:lnTo>
                    <a:pt x="32156" y="23258"/>
                  </a:lnTo>
                  <a:lnTo>
                    <a:pt x="32125" y="25774"/>
                  </a:lnTo>
                  <a:lnTo>
                    <a:pt x="31604" y="25866"/>
                  </a:lnTo>
                  <a:lnTo>
                    <a:pt x="31082" y="26019"/>
                  </a:lnTo>
                  <a:lnTo>
                    <a:pt x="30561" y="26203"/>
                  </a:lnTo>
                  <a:lnTo>
                    <a:pt x="30039" y="26387"/>
                  </a:lnTo>
                  <a:lnTo>
                    <a:pt x="30100" y="26541"/>
                  </a:lnTo>
                  <a:lnTo>
                    <a:pt x="30591" y="26326"/>
                  </a:lnTo>
                  <a:lnTo>
                    <a:pt x="31113" y="26173"/>
                  </a:lnTo>
                  <a:lnTo>
                    <a:pt x="31604" y="26019"/>
                  </a:lnTo>
                  <a:lnTo>
                    <a:pt x="32125" y="25927"/>
                  </a:lnTo>
                  <a:lnTo>
                    <a:pt x="32125" y="26019"/>
                  </a:lnTo>
                  <a:lnTo>
                    <a:pt x="32279" y="26019"/>
                  </a:lnTo>
                  <a:lnTo>
                    <a:pt x="32279" y="25897"/>
                  </a:lnTo>
                  <a:lnTo>
                    <a:pt x="33138" y="25774"/>
                  </a:lnTo>
                  <a:lnTo>
                    <a:pt x="33475" y="25743"/>
                  </a:lnTo>
                  <a:lnTo>
                    <a:pt x="33844" y="25682"/>
                  </a:lnTo>
                  <a:lnTo>
                    <a:pt x="33997" y="25620"/>
                  </a:lnTo>
                  <a:lnTo>
                    <a:pt x="34150" y="25559"/>
                  </a:lnTo>
                  <a:lnTo>
                    <a:pt x="34273" y="25467"/>
                  </a:lnTo>
                  <a:lnTo>
                    <a:pt x="34396" y="25344"/>
                  </a:lnTo>
                  <a:lnTo>
                    <a:pt x="35685" y="25252"/>
                  </a:lnTo>
                  <a:lnTo>
                    <a:pt x="36973" y="25222"/>
                  </a:lnTo>
                  <a:lnTo>
                    <a:pt x="38231" y="25222"/>
                  </a:lnTo>
                  <a:lnTo>
                    <a:pt x="39520" y="25314"/>
                  </a:lnTo>
                  <a:lnTo>
                    <a:pt x="39765" y="27983"/>
                  </a:lnTo>
                  <a:lnTo>
                    <a:pt x="39765" y="28044"/>
                  </a:lnTo>
                  <a:lnTo>
                    <a:pt x="39919" y="28044"/>
                  </a:lnTo>
                  <a:lnTo>
                    <a:pt x="40318" y="28014"/>
                  </a:lnTo>
                  <a:lnTo>
                    <a:pt x="40717" y="27983"/>
                  </a:lnTo>
                  <a:lnTo>
                    <a:pt x="41115" y="27891"/>
                  </a:lnTo>
                  <a:lnTo>
                    <a:pt x="41484" y="27799"/>
                  </a:lnTo>
                  <a:lnTo>
                    <a:pt x="41637" y="27738"/>
                  </a:lnTo>
                  <a:lnTo>
                    <a:pt x="41790" y="27676"/>
                  </a:lnTo>
                  <a:lnTo>
                    <a:pt x="41913" y="27584"/>
                  </a:lnTo>
                  <a:lnTo>
                    <a:pt x="42036" y="27492"/>
                  </a:lnTo>
                  <a:lnTo>
                    <a:pt x="42128" y="27308"/>
                  </a:lnTo>
                  <a:lnTo>
                    <a:pt x="42189" y="27124"/>
                  </a:lnTo>
                  <a:lnTo>
                    <a:pt x="42189" y="26940"/>
                  </a:lnTo>
                  <a:lnTo>
                    <a:pt x="42189" y="26725"/>
                  </a:lnTo>
                  <a:lnTo>
                    <a:pt x="42067" y="24546"/>
                  </a:lnTo>
                  <a:lnTo>
                    <a:pt x="41913" y="22429"/>
                  </a:lnTo>
                  <a:lnTo>
                    <a:pt x="41698" y="20220"/>
                  </a:lnTo>
                  <a:lnTo>
                    <a:pt x="41453" y="17888"/>
                  </a:lnTo>
                  <a:lnTo>
                    <a:pt x="41514" y="16446"/>
                  </a:lnTo>
                  <a:lnTo>
                    <a:pt x="41576" y="14973"/>
                  </a:lnTo>
                  <a:close/>
                  <a:moveTo>
                    <a:pt x="44920" y="34488"/>
                  </a:moveTo>
                  <a:lnTo>
                    <a:pt x="45288" y="34672"/>
                  </a:lnTo>
                  <a:lnTo>
                    <a:pt x="45656" y="34917"/>
                  </a:lnTo>
                  <a:lnTo>
                    <a:pt x="45963" y="35193"/>
                  </a:lnTo>
                  <a:lnTo>
                    <a:pt x="46270" y="35500"/>
                  </a:lnTo>
                  <a:lnTo>
                    <a:pt x="46516" y="35838"/>
                  </a:lnTo>
                  <a:lnTo>
                    <a:pt x="46730" y="36206"/>
                  </a:lnTo>
                  <a:lnTo>
                    <a:pt x="46914" y="36574"/>
                  </a:lnTo>
                  <a:lnTo>
                    <a:pt x="47068" y="36973"/>
                  </a:lnTo>
                  <a:lnTo>
                    <a:pt x="47129" y="36973"/>
                  </a:lnTo>
                  <a:lnTo>
                    <a:pt x="47191" y="37280"/>
                  </a:lnTo>
                  <a:lnTo>
                    <a:pt x="47160" y="37311"/>
                  </a:lnTo>
                  <a:lnTo>
                    <a:pt x="46853" y="37556"/>
                  </a:lnTo>
                  <a:lnTo>
                    <a:pt x="46546" y="37771"/>
                  </a:lnTo>
                  <a:lnTo>
                    <a:pt x="46393" y="37495"/>
                  </a:lnTo>
                  <a:lnTo>
                    <a:pt x="46209" y="37249"/>
                  </a:lnTo>
                  <a:lnTo>
                    <a:pt x="45994" y="37004"/>
                  </a:lnTo>
                  <a:lnTo>
                    <a:pt x="45779" y="36789"/>
                  </a:lnTo>
                  <a:lnTo>
                    <a:pt x="45350" y="36359"/>
                  </a:lnTo>
                  <a:lnTo>
                    <a:pt x="44859" y="35991"/>
                  </a:lnTo>
                  <a:lnTo>
                    <a:pt x="45012" y="35961"/>
                  </a:lnTo>
                  <a:lnTo>
                    <a:pt x="44981" y="35807"/>
                  </a:lnTo>
                  <a:lnTo>
                    <a:pt x="44767" y="35838"/>
                  </a:lnTo>
                  <a:lnTo>
                    <a:pt x="44859" y="35163"/>
                  </a:lnTo>
                  <a:lnTo>
                    <a:pt x="44920" y="34488"/>
                  </a:lnTo>
                  <a:close/>
                  <a:moveTo>
                    <a:pt x="35408" y="34948"/>
                  </a:moveTo>
                  <a:lnTo>
                    <a:pt x="35991" y="35009"/>
                  </a:lnTo>
                  <a:lnTo>
                    <a:pt x="35930" y="35040"/>
                  </a:lnTo>
                  <a:lnTo>
                    <a:pt x="35746" y="35193"/>
                  </a:lnTo>
                  <a:lnTo>
                    <a:pt x="35593" y="35378"/>
                  </a:lnTo>
                  <a:lnTo>
                    <a:pt x="35255" y="35746"/>
                  </a:lnTo>
                  <a:lnTo>
                    <a:pt x="34856" y="36237"/>
                  </a:lnTo>
                  <a:lnTo>
                    <a:pt x="34488" y="36758"/>
                  </a:lnTo>
                  <a:lnTo>
                    <a:pt x="34335" y="37034"/>
                  </a:lnTo>
                  <a:lnTo>
                    <a:pt x="34212" y="37311"/>
                  </a:lnTo>
                  <a:lnTo>
                    <a:pt x="34089" y="37617"/>
                  </a:lnTo>
                  <a:lnTo>
                    <a:pt x="33997" y="37924"/>
                  </a:lnTo>
                  <a:lnTo>
                    <a:pt x="33844" y="37863"/>
                  </a:lnTo>
                  <a:lnTo>
                    <a:pt x="33414" y="37709"/>
                  </a:lnTo>
                  <a:lnTo>
                    <a:pt x="32984" y="37525"/>
                  </a:lnTo>
                  <a:lnTo>
                    <a:pt x="32187" y="37096"/>
                  </a:lnTo>
                  <a:lnTo>
                    <a:pt x="32187" y="36912"/>
                  </a:lnTo>
                  <a:lnTo>
                    <a:pt x="32217" y="36758"/>
                  </a:lnTo>
                  <a:lnTo>
                    <a:pt x="32309" y="36451"/>
                  </a:lnTo>
                  <a:lnTo>
                    <a:pt x="32432" y="36145"/>
                  </a:lnTo>
                  <a:lnTo>
                    <a:pt x="32647" y="35868"/>
                  </a:lnTo>
                  <a:lnTo>
                    <a:pt x="32862" y="35623"/>
                  </a:lnTo>
                  <a:lnTo>
                    <a:pt x="33138" y="35439"/>
                  </a:lnTo>
                  <a:lnTo>
                    <a:pt x="33414" y="35255"/>
                  </a:lnTo>
                  <a:lnTo>
                    <a:pt x="33721" y="35132"/>
                  </a:lnTo>
                  <a:lnTo>
                    <a:pt x="33997" y="35071"/>
                  </a:lnTo>
                  <a:lnTo>
                    <a:pt x="34242" y="35009"/>
                  </a:lnTo>
                  <a:lnTo>
                    <a:pt x="34549" y="34979"/>
                  </a:lnTo>
                  <a:lnTo>
                    <a:pt x="34825" y="34948"/>
                  </a:lnTo>
                  <a:close/>
                  <a:moveTo>
                    <a:pt x="40502" y="34457"/>
                  </a:moveTo>
                  <a:lnTo>
                    <a:pt x="41146" y="34488"/>
                  </a:lnTo>
                  <a:lnTo>
                    <a:pt x="41760" y="34580"/>
                  </a:lnTo>
                  <a:lnTo>
                    <a:pt x="42373" y="34733"/>
                  </a:lnTo>
                  <a:lnTo>
                    <a:pt x="42680" y="34825"/>
                  </a:lnTo>
                  <a:lnTo>
                    <a:pt x="42956" y="34948"/>
                  </a:lnTo>
                  <a:lnTo>
                    <a:pt x="43263" y="35101"/>
                  </a:lnTo>
                  <a:lnTo>
                    <a:pt x="43539" y="35286"/>
                  </a:lnTo>
                  <a:lnTo>
                    <a:pt x="44092" y="35623"/>
                  </a:lnTo>
                  <a:lnTo>
                    <a:pt x="44583" y="35961"/>
                  </a:lnTo>
                  <a:lnTo>
                    <a:pt x="44583" y="36022"/>
                  </a:lnTo>
                  <a:lnTo>
                    <a:pt x="44644" y="35991"/>
                  </a:lnTo>
                  <a:lnTo>
                    <a:pt x="45135" y="36390"/>
                  </a:lnTo>
                  <a:lnTo>
                    <a:pt x="45626" y="36820"/>
                  </a:lnTo>
                  <a:lnTo>
                    <a:pt x="45841" y="37065"/>
                  </a:lnTo>
                  <a:lnTo>
                    <a:pt x="46055" y="37311"/>
                  </a:lnTo>
                  <a:lnTo>
                    <a:pt x="46239" y="37587"/>
                  </a:lnTo>
                  <a:lnTo>
                    <a:pt x="46424" y="37863"/>
                  </a:lnTo>
                  <a:lnTo>
                    <a:pt x="45994" y="38108"/>
                  </a:lnTo>
                  <a:lnTo>
                    <a:pt x="45595" y="38292"/>
                  </a:lnTo>
                  <a:lnTo>
                    <a:pt x="45166" y="38446"/>
                  </a:lnTo>
                  <a:lnTo>
                    <a:pt x="44767" y="38538"/>
                  </a:lnTo>
                  <a:lnTo>
                    <a:pt x="44276" y="38599"/>
                  </a:lnTo>
                  <a:lnTo>
                    <a:pt x="43785" y="38630"/>
                  </a:lnTo>
                  <a:lnTo>
                    <a:pt x="43263" y="38630"/>
                  </a:lnTo>
                  <a:lnTo>
                    <a:pt x="42772" y="38599"/>
                  </a:lnTo>
                  <a:lnTo>
                    <a:pt x="35746" y="38139"/>
                  </a:lnTo>
                  <a:lnTo>
                    <a:pt x="34948" y="38078"/>
                  </a:lnTo>
                  <a:lnTo>
                    <a:pt x="34549" y="38016"/>
                  </a:lnTo>
                  <a:lnTo>
                    <a:pt x="34150" y="37955"/>
                  </a:lnTo>
                  <a:lnTo>
                    <a:pt x="34242" y="37648"/>
                  </a:lnTo>
                  <a:lnTo>
                    <a:pt x="34335" y="37372"/>
                  </a:lnTo>
                  <a:lnTo>
                    <a:pt x="34488" y="37096"/>
                  </a:lnTo>
                  <a:lnTo>
                    <a:pt x="34641" y="36850"/>
                  </a:lnTo>
                  <a:lnTo>
                    <a:pt x="34979" y="36329"/>
                  </a:lnTo>
                  <a:lnTo>
                    <a:pt x="35378" y="35838"/>
                  </a:lnTo>
                  <a:lnTo>
                    <a:pt x="35685" y="35470"/>
                  </a:lnTo>
                  <a:lnTo>
                    <a:pt x="35869" y="35316"/>
                  </a:lnTo>
                  <a:lnTo>
                    <a:pt x="36022" y="35163"/>
                  </a:lnTo>
                  <a:lnTo>
                    <a:pt x="36237" y="35040"/>
                  </a:lnTo>
                  <a:lnTo>
                    <a:pt x="36452" y="35071"/>
                  </a:lnTo>
                  <a:lnTo>
                    <a:pt x="36544" y="35071"/>
                  </a:lnTo>
                  <a:lnTo>
                    <a:pt x="36544" y="34979"/>
                  </a:lnTo>
                  <a:lnTo>
                    <a:pt x="36544" y="34887"/>
                  </a:lnTo>
                  <a:lnTo>
                    <a:pt x="36943" y="34764"/>
                  </a:lnTo>
                  <a:lnTo>
                    <a:pt x="37341" y="34672"/>
                  </a:lnTo>
                  <a:lnTo>
                    <a:pt x="37740" y="34610"/>
                  </a:lnTo>
                  <a:lnTo>
                    <a:pt x="38109" y="34580"/>
                  </a:lnTo>
                  <a:lnTo>
                    <a:pt x="39274" y="34488"/>
                  </a:lnTo>
                  <a:lnTo>
                    <a:pt x="39888" y="34457"/>
                  </a:lnTo>
                  <a:close/>
                  <a:moveTo>
                    <a:pt x="41576" y="62286"/>
                  </a:moveTo>
                  <a:lnTo>
                    <a:pt x="44092" y="62440"/>
                  </a:lnTo>
                  <a:lnTo>
                    <a:pt x="44736" y="62471"/>
                  </a:lnTo>
                  <a:lnTo>
                    <a:pt x="45411" y="62563"/>
                  </a:lnTo>
                  <a:lnTo>
                    <a:pt x="45411" y="62563"/>
                  </a:lnTo>
                  <a:lnTo>
                    <a:pt x="41576" y="62286"/>
                  </a:lnTo>
                  <a:close/>
                  <a:moveTo>
                    <a:pt x="31604" y="61918"/>
                  </a:moveTo>
                  <a:lnTo>
                    <a:pt x="35255" y="62041"/>
                  </a:lnTo>
                  <a:lnTo>
                    <a:pt x="38876" y="62164"/>
                  </a:lnTo>
                  <a:lnTo>
                    <a:pt x="39060" y="62777"/>
                  </a:lnTo>
                  <a:lnTo>
                    <a:pt x="39182" y="63391"/>
                  </a:lnTo>
                  <a:lnTo>
                    <a:pt x="39244" y="64035"/>
                  </a:lnTo>
                  <a:lnTo>
                    <a:pt x="39274" y="64680"/>
                  </a:lnTo>
                  <a:lnTo>
                    <a:pt x="39274" y="65293"/>
                  </a:lnTo>
                  <a:lnTo>
                    <a:pt x="39244" y="65876"/>
                  </a:lnTo>
                  <a:lnTo>
                    <a:pt x="39152" y="66889"/>
                  </a:lnTo>
                  <a:lnTo>
                    <a:pt x="39060" y="66705"/>
                  </a:lnTo>
                  <a:lnTo>
                    <a:pt x="38968" y="66521"/>
                  </a:lnTo>
                  <a:lnTo>
                    <a:pt x="38937" y="66490"/>
                  </a:lnTo>
                  <a:lnTo>
                    <a:pt x="38906" y="66490"/>
                  </a:lnTo>
                  <a:lnTo>
                    <a:pt x="38016" y="66398"/>
                  </a:lnTo>
                  <a:lnTo>
                    <a:pt x="37127" y="66275"/>
                  </a:lnTo>
                  <a:lnTo>
                    <a:pt x="36268" y="66152"/>
                  </a:lnTo>
                  <a:lnTo>
                    <a:pt x="35378" y="65968"/>
                  </a:lnTo>
                  <a:lnTo>
                    <a:pt x="34519" y="65784"/>
                  </a:lnTo>
                  <a:lnTo>
                    <a:pt x="33629" y="65600"/>
                  </a:lnTo>
                  <a:lnTo>
                    <a:pt x="32770" y="65355"/>
                  </a:lnTo>
                  <a:lnTo>
                    <a:pt x="31941" y="65109"/>
                  </a:lnTo>
                  <a:lnTo>
                    <a:pt x="31665" y="64496"/>
                  </a:lnTo>
                  <a:lnTo>
                    <a:pt x="31573" y="64189"/>
                  </a:lnTo>
                  <a:lnTo>
                    <a:pt x="31481" y="63882"/>
                  </a:lnTo>
                  <a:lnTo>
                    <a:pt x="31389" y="63391"/>
                  </a:lnTo>
                  <a:lnTo>
                    <a:pt x="31358" y="63115"/>
                  </a:lnTo>
                  <a:lnTo>
                    <a:pt x="31358" y="62869"/>
                  </a:lnTo>
                  <a:lnTo>
                    <a:pt x="31389" y="62624"/>
                  </a:lnTo>
                  <a:lnTo>
                    <a:pt x="31450" y="62378"/>
                  </a:lnTo>
                  <a:lnTo>
                    <a:pt x="31512" y="62133"/>
                  </a:lnTo>
                  <a:lnTo>
                    <a:pt x="31604" y="61918"/>
                  </a:lnTo>
                  <a:close/>
                  <a:moveTo>
                    <a:pt x="33169" y="75541"/>
                  </a:moveTo>
                  <a:lnTo>
                    <a:pt x="33199" y="75971"/>
                  </a:lnTo>
                  <a:lnTo>
                    <a:pt x="33261" y="76401"/>
                  </a:lnTo>
                  <a:lnTo>
                    <a:pt x="32616" y="76585"/>
                  </a:lnTo>
                  <a:lnTo>
                    <a:pt x="31972" y="76799"/>
                  </a:lnTo>
                  <a:lnTo>
                    <a:pt x="31328" y="77014"/>
                  </a:lnTo>
                  <a:lnTo>
                    <a:pt x="30714" y="77290"/>
                  </a:lnTo>
                  <a:lnTo>
                    <a:pt x="30100" y="77566"/>
                  </a:lnTo>
                  <a:lnTo>
                    <a:pt x="29487" y="77873"/>
                  </a:lnTo>
                  <a:lnTo>
                    <a:pt x="28904" y="78211"/>
                  </a:lnTo>
                  <a:lnTo>
                    <a:pt x="28321" y="78548"/>
                  </a:lnTo>
                  <a:lnTo>
                    <a:pt x="28351" y="77965"/>
                  </a:lnTo>
                  <a:lnTo>
                    <a:pt x="28413" y="77689"/>
                  </a:lnTo>
                  <a:lnTo>
                    <a:pt x="28474" y="77413"/>
                  </a:lnTo>
                  <a:lnTo>
                    <a:pt x="28689" y="77382"/>
                  </a:lnTo>
                  <a:lnTo>
                    <a:pt x="28904" y="77321"/>
                  </a:lnTo>
                  <a:lnTo>
                    <a:pt x="29088" y="77229"/>
                  </a:lnTo>
                  <a:lnTo>
                    <a:pt x="29272" y="77106"/>
                  </a:lnTo>
                  <a:lnTo>
                    <a:pt x="29517" y="76922"/>
                  </a:lnTo>
                  <a:lnTo>
                    <a:pt x="29732" y="76769"/>
                  </a:lnTo>
                  <a:lnTo>
                    <a:pt x="29947" y="76615"/>
                  </a:lnTo>
                  <a:lnTo>
                    <a:pt x="30162" y="76523"/>
                  </a:lnTo>
                  <a:lnTo>
                    <a:pt x="30407" y="76462"/>
                  </a:lnTo>
                  <a:lnTo>
                    <a:pt x="30653" y="76431"/>
                  </a:lnTo>
                  <a:lnTo>
                    <a:pt x="30898" y="76431"/>
                  </a:lnTo>
                  <a:lnTo>
                    <a:pt x="31113" y="76401"/>
                  </a:lnTo>
                  <a:lnTo>
                    <a:pt x="31236" y="76339"/>
                  </a:lnTo>
                  <a:lnTo>
                    <a:pt x="31328" y="76247"/>
                  </a:lnTo>
                  <a:lnTo>
                    <a:pt x="31512" y="76094"/>
                  </a:lnTo>
                  <a:lnTo>
                    <a:pt x="31726" y="75910"/>
                  </a:lnTo>
                  <a:lnTo>
                    <a:pt x="31941" y="75787"/>
                  </a:lnTo>
                  <a:lnTo>
                    <a:pt x="32156" y="75695"/>
                  </a:lnTo>
                  <a:lnTo>
                    <a:pt x="32432" y="75633"/>
                  </a:lnTo>
                  <a:lnTo>
                    <a:pt x="32678" y="75603"/>
                  </a:lnTo>
                  <a:lnTo>
                    <a:pt x="33169" y="75541"/>
                  </a:lnTo>
                  <a:close/>
                  <a:moveTo>
                    <a:pt x="33291" y="76554"/>
                  </a:moveTo>
                  <a:lnTo>
                    <a:pt x="33445" y="77045"/>
                  </a:lnTo>
                  <a:lnTo>
                    <a:pt x="33629" y="77505"/>
                  </a:lnTo>
                  <a:lnTo>
                    <a:pt x="33874" y="77965"/>
                  </a:lnTo>
                  <a:lnTo>
                    <a:pt x="34150" y="78395"/>
                  </a:lnTo>
                  <a:lnTo>
                    <a:pt x="34427" y="78732"/>
                  </a:lnTo>
                  <a:lnTo>
                    <a:pt x="34703" y="79070"/>
                  </a:lnTo>
                  <a:lnTo>
                    <a:pt x="34979" y="79377"/>
                  </a:lnTo>
                  <a:lnTo>
                    <a:pt x="35224" y="79714"/>
                  </a:lnTo>
                  <a:lnTo>
                    <a:pt x="35470" y="80082"/>
                  </a:lnTo>
                  <a:lnTo>
                    <a:pt x="34304" y="80082"/>
                  </a:lnTo>
                  <a:lnTo>
                    <a:pt x="33752" y="80144"/>
                  </a:lnTo>
                  <a:lnTo>
                    <a:pt x="33199" y="80205"/>
                  </a:lnTo>
                  <a:lnTo>
                    <a:pt x="32678" y="80328"/>
                  </a:lnTo>
                  <a:lnTo>
                    <a:pt x="32156" y="80512"/>
                  </a:lnTo>
                  <a:lnTo>
                    <a:pt x="31696" y="80727"/>
                  </a:lnTo>
                  <a:lnTo>
                    <a:pt x="31450" y="80880"/>
                  </a:lnTo>
                  <a:lnTo>
                    <a:pt x="31236" y="81034"/>
                  </a:lnTo>
                  <a:lnTo>
                    <a:pt x="30929" y="81279"/>
                  </a:lnTo>
                  <a:lnTo>
                    <a:pt x="30653" y="81555"/>
                  </a:lnTo>
                  <a:lnTo>
                    <a:pt x="30407" y="81402"/>
                  </a:lnTo>
                  <a:lnTo>
                    <a:pt x="30162" y="81248"/>
                  </a:lnTo>
                  <a:lnTo>
                    <a:pt x="29885" y="81126"/>
                  </a:lnTo>
                  <a:lnTo>
                    <a:pt x="29609" y="81034"/>
                  </a:lnTo>
                  <a:lnTo>
                    <a:pt x="29333" y="80942"/>
                  </a:lnTo>
                  <a:lnTo>
                    <a:pt x="29026" y="80911"/>
                  </a:lnTo>
                  <a:lnTo>
                    <a:pt x="28720" y="80880"/>
                  </a:lnTo>
                  <a:lnTo>
                    <a:pt x="28198" y="80880"/>
                  </a:lnTo>
                  <a:lnTo>
                    <a:pt x="28106" y="80850"/>
                  </a:lnTo>
                  <a:lnTo>
                    <a:pt x="28075" y="80819"/>
                  </a:lnTo>
                  <a:lnTo>
                    <a:pt x="28014" y="80727"/>
                  </a:lnTo>
                  <a:lnTo>
                    <a:pt x="27983" y="80635"/>
                  </a:lnTo>
                  <a:lnTo>
                    <a:pt x="27983" y="80573"/>
                  </a:lnTo>
                  <a:lnTo>
                    <a:pt x="27922" y="80543"/>
                  </a:lnTo>
                  <a:lnTo>
                    <a:pt x="28106" y="80205"/>
                  </a:lnTo>
                  <a:lnTo>
                    <a:pt x="28229" y="79868"/>
                  </a:lnTo>
                  <a:lnTo>
                    <a:pt x="28290" y="79592"/>
                  </a:lnTo>
                  <a:lnTo>
                    <a:pt x="28321" y="79285"/>
                  </a:lnTo>
                  <a:lnTo>
                    <a:pt x="28321" y="78732"/>
                  </a:lnTo>
                  <a:lnTo>
                    <a:pt x="28904" y="78395"/>
                  </a:lnTo>
                  <a:lnTo>
                    <a:pt x="29517" y="78057"/>
                  </a:lnTo>
                  <a:lnTo>
                    <a:pt x="30100" y="77720"/>
                  </a:lnTo>
                  <a:lnTo>
                    <a:pt x="30714" y="77444"/>
                  </a:lnTo>
                  <a:lnTo>
                    <a:pt x="31358" y="77198"/>
                  </a:lnTo>
                  <a:lnTo>
                    <a:pt x="32003" y="76953"/>
                  </a:lnTo>
                  <a:lnTo>
                    <a:pt x="32647" y="76738"/>
                  </a:lnTo>
                  <a:lnTo>
                    <a:pt x="33291" y="76554"/>
                  </a:lnTo>
                  <a:close/>
                  <a:moveTo>
                    <a:pt x="35010" y="81801"/>
                  </a:moveTo>
                  <a:lnTo>
                    <a:pt x="35255" y="81831"/>
                  </a:lnTo>
                  <a:lnTo>
                    <a:pt x="35500" y="81893"/>
                  </a:lnTo>
                  <a:lnTo>
                    <a:pt x="35746" y="81985"/>
                  </a:lnTo>
                  <a:lnTo>
                    <a:pt x="35930" y="82077"/>
                  </a:lnTo>
                  <a:lnTo>
                    <a:pt x="36206" y="82169"/>
                  </a:lnTo>
                  <a:lnTo>
                    <a:pt x="36237" y="82322"/>
                  </a:lnTo>
                  <a:lnTo>
                    <a:pt x="32187" y="83028"/>
                  </a:lnTo>
                  <a:lnTo>
                    <a:pt x="32524" y="82691"/>
                  </a:lnTo>
                  <a:lnTo>
                    <a:pt x="32923" y="82414"/>
                  </a:lnTo>
                  <a:lnTo>
                    <a:pt x="33353" y="82169"/>
                  </a:lnTo>
                  <a:lnTo>
                    <a:pt x="33782" y="81985"/>
                  </a:lnTo>
                  <a:lnTo>
                    <a:pt x="34028" y="81893"/>
                  </a:lnTo>
                  <a:lnTo>
                    <a:pt x="34273" y="81862"/>
                  </a:lnTo>
                  <a:lnTo>
                    <a:pt x="34519" y="81801"/>
                  </a:lnTo>
                  <a:close/>
                  <a:moveTo>
                    <a:pt x="35562" y="80236"/>
                  </a:moveTo>
                  <a:lnTo>
                    <a:pt x="35777" y="80635"/>
                  </a:lnTo>
                  <a:lnTo>
                    <a:pt x="35961" y="81095"/>
                  </a:lnTo>
                  <a:lnTo>
                    <a:pt x="36083" y="81525"/>
                  </a:lnTo>
                  <a:lnTo>
                    <a:pt x="36206" y="82016"/>
                  </a:lnTo>
                  <a:lnTo>
                    <a:pt x="36206" y="82016"/>
                  </a:lnTo>
                  <a:lnTo>
                    <a:pt x="36022" y="81923"/>
                  </a:lnTo>
                  <a:lnTo>
                    <a:pt x="35777" y="81831"/>
                  </a:lnTo>
                  <a:lnTo>
                    <a:pt x="35531" y="81739"/>
                  </a:lnTo>
                  <a:lnTo>
                    <a:pt x="35255" y="81678"/>
                  </a:lnTo>
                  <a:lnTo>
                    <a:pt x="34979" y="81647"/>
                  </a:lnTo>
                  <a:lnTo>
                    <a:pt x="34703" y="81647"/>
                  </a:lnTo>
                  <a:lnTo>
                    <a:pt x="34427" y="81678"/>
                  </a:lnTo>
                  <a:lnTo>
                    <a:pt x="34181" y="81709"/>
                  </a:lnTo>
                  <a:lnTo>
                    <a:pt x="33905" y="81770"/>
                  </a:lnTo>
                  <a:lnTo>
                    <a:pt x="33659" y="81862"/>
                  </a:lnTo>
                  <a:lnTo>
                    <a:pt x="33414" y="81954"/>
                  </a:lnTo>
                  <a:lnTo>
                    <a:pt x="33169" y="82077"/>
                  </a:lnTo>
                  <a:lnTo>
                    <a:pt x="32708" y="82384"/>
                  </a:lnTo>
                  <a:lnTo>
                    <a:pt x="32279" y="82691"/>
                  </a:lnTo>
                  <a:lnTo>
                    <a:pt x="31941" y="83059"/>
                  </a:lnTo>
                  <a:lnTo>
                    <a:pt x="29180" y="83519"/>
                  </a:lnTo>
                  <a:lnTo>
                    <a:pt x="29425" y="83274"/>
                  </a:lnTo>
                  <a:lnTo>
                    <a:pt x="29671" y="82997"/>
                  </a:lnTo>
                  <a:lnTo>
                    <a:pt x="30131" y="82445"/>
                  </a:lnTo>
                  <a:lnTo>
                    <a:pt x="30683" y="81770"/>
                  </a:lnTo>
                  <a:lnTo>
                    <a:pt x="30806" y="81893"/>
                  </a:lnTo>
                  <a:lnTo>
                    <a:pt x="30898" y="81770"/>
                  </a:lnTo>
                  <a:lnTo>
                    <a:pt x="30775" y="81678"/>
                  </a:lnTo>
                  <a:lnTo>
                    <a:pt x="31051" y="81402"/>
                  </a:lnTo>
                  <a:lnTo>
                    <a:pt x="31328" y="81156"/>
                  </a:lnTo>
                  <a:lnTo>
                    <a:pt x="31542" y="81003"/>
                  </a:lnTo>
                  <a:lnTo>
                    <a:pt x="31788" y="80850"/>
                  </a:lnTo>
                  <a:lnTo>
                    <a:pt x="32248" y="80635"/>
                  </a:lnTo>
                  <a:lnTo>
                    <a:pt x="32739" y="80481"/>
                  </a:lnTo>
                  <a:lnTo>
                    <a:pt x="33291" y="80359"/>
                  </a:lnTo>
                  <a:lnTo>
                    <a:pt x="33813" y="80297"/>
                  </a:lnTo>
                  <a:lnTo>
                    <a:pt x="34396" y="80236"/>
                  </a:lnTo>
                  <a:close/>
                  <a:moveTo>
                    <a:pt x="27860" y="80758"/>
                  </a:moveTo>
                  <a:lnTo>
                    <a:pt x="27891" y="80850"/>
                  </a:lnTo>
                  <a:lnTo>
                    <a:pt x="27983" y="80942"/>
                  </a:lnTo>
                  <a:lnTo>
                    <a:pt x="28075" y="81003"/>
                  </a:lnTo>
                  <a:lnTo>
                    <a:pt x="28167" y="81034"/>
                  </a:lnTo>
                  <a:lnTo>
                    <a:pt x="28720" y="81034"/>
                  </a:lnTo>
                  <a:lnTo>
                    <a:pt x="28996" y="81064"/>
                  </a:lnTo>
                  <a:lnTo>
                    <a:pt x="29272" y="81095"/>
                  </a:lnTo>
                  <a:lnTo>
                    <a:pt x="29548" y="81156"/>
                  </a:lnTo>
                  <a:lnTo>
                    <a:pt x="29824" y="81248"/>
                  </a:lnTo>
                  <a:lnTo>
                    <a:pt x="30070" y="81371"/>
                  </a:lnTo>
                  <a:lnTo>
                    <a:pt x="30315" y="81525"/>
                  </a:lnTo>
                  <a:lnTo>
                    <a:pt x="30561" y="81678"/>
                  </a:lnTo>
                  <a:lnTo>
                    <a:pt x="30008" y="82353"/>
                  </a:lnTo>
                  <a:lnTo>
                    <a:pt x="29487" y="82997"/>
                  </a:lnTo>
                  <a:lnTo>
                    <a:pt x="29180" y="83304"/>
                  </a:lnTo>
                  <a:lnTo>
                    <a:pt x="28873" y="83580"/>
                  </a:lnTo>
                  <a:lnTo>
                    <a:pt x="25866" y="84041"/>
                  </a:lnTo>
                  <a:lnTo>
                    <a:pt x="25866" y="84041"/>
                  </a:lnTo>
                  <a:lnTo>
                    <a:pt x="27707" y="80911"/>
                  </a:lnTo>
                  <a:lnTo>
                    <a:pt x="27860" y="80758"/>
                  </a:lnTo>
                  <a:close/>
                  <a:moveTo>
                    <a:pt x="37341" y="767"/>
                  </a:moveTo>
                  <a:lnTo>
                    <a:pt x="36973" y="798"/>
                  </a:lnTo>
                  <a:lnTo>
                    <a:pt x="36574" y="859"/>
                  </a:lnTo>
                  <a:lnTo>
                    <a:pt x="36237" y="951"/>
                  </a:lnTo>
                  <a:lnTo>
                    <a:pt x="35869" y="1043"/>
                  </a:lnTo>
                  <a:lnTo>
                    <a:pt x="35500" y="1197"/>
                  </a:lnTo>
                  <a:lnTo>
                    <a:pt x="35132" y="1412"/>
                  </a:lnTo>
                  <a:lnTo>
                    <a:pt x="34764" y="1657"/>
                  </a:lnTo>
                  <a:lnTo>
                    <a:pt x="34427" y="1964"/>
                  </a:lnTo>
                  <a:lnTo>
                    <a:pt x="34120" y="2271"/>
                  </a:lnTo>
                  <a:lnTo>
                    <a:pt x="33844" y="2608"/>
                  </a:lnTo>
                  <a:lnTo>
                    <a:pt x="33567" y="2976"/>
                  </a:lnTo>
                  <a:lnTo>
                    <a:pt x="33322" y="3345"/>
                  </a:lnTo>
                  <a:lnTo>
                    <a:pt x="33138" y="3744"/>
                  </a:lnTo>
                  <a:lnTo>
                    <a:pt x="32954" y="4112"/>
                  </a:lnTo>
                  <a:lnTo>
                    <a:pt x="32800" y="4511"/>
                  </a:lnTo>
                  <a:lnTo>
                    <a:pt x="32524" y="5278"/>
                  </a:lnTo>
                  <a:lnTo>
                    <a:pt x="32309" y="6075"/>
                  </a:lnTo>
                  <a:lnTo>
                    <a:pt x="32125" y="6904"/>
                  </a:lnTo>
                  <a:lnTo>
                    <a:pt x="31880" y="6904"/>
                  </a:lnTo>
                  <a:lnTo>
                    <a:pt x="31911" y="6965"/>
                  </a:lnTo>
                  <a:lnTo>
                    <a:pt x="31880" y="6935"/>
                  </a:lnTo>
                  <a:lnTo>
                    <a:pt x="31757" y="7027"/>
                  </a:lnTo>
                  <a:lnTo>
                    <a:pt x="31266" y="7119"/>
                  </a:lnTo>
                  <a:lnTo>
                    <a:pt x="30806" y="7211"/>
                  </a:lnTo>
                  <a:lnTo>
                    <a:pt x="30315" y="7303"/>
                  </a:lnTo>
                  <a:lnTo>
                    <a:pt x="29824" y="7456"/>
                  </a:lnTo>
                  <a:lnTo>
                    <a:pt x="29364" y="7579"/>
                  </a:lnTo>
                  <a:lnTo>
                    <a:pt x="28904" y="7763"/>
                  </a:lnTo>
                  <a:lnTo>
                    <a:pt x="28443" y="7947"/>
                  </a:lnTo>
                  <a:lnTo>
                    <a:pt x="27983" y="8131"/>
                  </a:lnTo>
                  <a:lnTo>
                    <a:pt x="27646" y="8315"/>
                  </a:lnTo>
                  <a:lnTo>
                    <a:pt x="27339" y="8499"/>
                  </a:lnTo>
                  <a:lnTo>
                    <a:pt x="27032" y="8745"/>
                  </a:lnTo>
                  <a:lnTo>
                    <a:pt x="26909" y="8898"/>
                  </a:lnTo>
                  <a:lnTo>
                    <a:pt x="26787" y="9021"/>
                  </a:lnTo>
                  <a:lnTo>
                    <a:pt x="26664" y="9205"/>
                  </a:lnTo>
                  <a:lnTo>
                    <a:pt x="26602" y="9389"/>
                  </a:lnTo>
                  <a:lnTo>
                    <a:pt x="26480" y="9788"/>
                  </a:lnTo>
                  <a:lnTo>
                    <a:pt x="26357" y="10003"/>
                  </a:lnTo>
                  <a:lnTo>
                    <a:pt x="26234" y="10156"/>
                  </a:lnTo>
                  <a:lnTo>
                    <a:pt x="26081" y="10279"/>
                  </a:lnTo>
                  <a:lnTo>
                    <a:pt x="25897" y="10402"/>
                  </a:lnTo>
                  <a:lnTo>
                    <a:pt x="25590" y="10616"/>
                  </a:lnTo>
                  <a:lnTo>
                    <a:pt x="25344" y="10801"/>
                  </a:lnTo>
                  <a:lnTo>
                    <a:pt x="25099" y="11015"/>
                  </a:lnTo>
                  <a:lnTo>
                    <a:pt x="24758" y="11381"/>
                  </a:lnTo>
                  <a:lnTo>
                    <a:pt x="24148" y="10985"/>
                  </a:lnTo>
                  <a:lnTo>
                    <a:pt x="23503" y="10616"/>
                  </a:lnTo>
                  <a:lnTo>
                    <a:pt x="22859" y="10279"/>
                  </a:lnTo>
                  <a:lnTo>
                    <a:pt x="22184" y="9972"/>
                  </a:lnTo>
                  <a:lnTo>
                    <a:pt x="22184" y="9849"/>
                  </a:lnTo>
                  <a:lnTo>
                    <a:pt x="22061" y="9849"/>
                  </a:lnTo>
                  <a:lnTo>
                    <a:pt x="22061" y="9941"/>
                  </a:lnTo>
                  <a:lnTo>
                    <a:pt x="21877" y="9849"/>
                  </a:lnTo>
                  <a:lnTo>
                    <a:pt x="21847" y="9788"/>
                  </a:lnTo>
                  <a:lnTo>
                    <a:pt x="21755" y="9788"/>
                  </a:lnTo>
                  <a:lnTo>
                    <a:pt x="21079" y="9543"/>
                  </a:lnTo>
                  <a:lnTo>
                    <a:pt x="20404" y="9328"/>
                  </a:lnTo>
                  <a:lnTo>
                    <a:pt x="19054" y="8929"/>
                  </a:lnTo>
                  <a:lnTo>
                    <a:pt x="19054" y="8837"/>
                  </a:lnTo>
                  <a:lnTo>
                    <a:pt x="18717" y="8837"/>
                  </a:lnTo>
                  <a:lnTo>
                    <a:pt x="17551" y="8561"/>
                  </a:lnTo>
                  <a:lnTo>
                    <a:pt x="16416" y="8285"/>
                  </a:lnTo>
                  <a:lnTo>
                    <a:pt x="10862" y="6996"/>
                  </a:lnTo>
                  <a:lnTo>
                    <a:pt x="10586" y="6935"/>
                  </a:lnTo>
                  <a:lnTo>
                    <a:pt x="10310" y="6904"/>
                  </a:lnTo>
                  <a:lnTo>
                    <a:pt x="10034" y="6873"/>
                  </a:lnTo>
                  <a:lnTo>
                    <a:pt x="9757" y="6904"/>
                  </a:lnTo>
                  <a:lnTo>
                    <a:pt x="9573" y="6935"/>
                  </a:lnTo>
                  <a:lnTo>
                    <a:pt x="9420" y="6996"/>
                  </a:lnTo>
                  <a:lnTo>
                    <a:pt x="9420" y="6935"/>
                  </a:lnTo>
                  <a:lnTo>
                    <a:pt x="8960" y="6935"/>
                  </a:lnTo>
                  <a:lnTo>
                    <a:pt x="8745" y="6873"/>
                  </a:lnTo>
                  <a:lnTo>
                    <a:pt x="8530" y="6781"/>
                  </a:lnTo>
                  <a:lnTo>
                    <a:pt x="8315" y="6658"/>
                  </a:lnTo>
                  <a:lnTo>
                    <a:pt x="8131" y="6505"/>
                  </a:lnTo>
                  <a:lnTo>
                    <a:pt x="7978" y="6352"/>
                  </a:lnTo>
                  <a:lnTo>
                    <a:pt x="7824" y="6167"/>
                  </a:lnTo>
                  <a:lnTo>
                    <a:pt x="7702" y="5922"/>
                  </a:lnTo>
                  <a:lnTo>
                    <a:pt x="7610" y="5677"/>
                  </a:lnTo>
                  <a:lnTo>
                    <a:pt x="7487" y="5155"/>
                  </a:lnTo>
                  <a:lnTo>
                    <a:pt x="6812" y="2271"/>
                  </a:lnTo>
                  <a:lnTo>
                    <a:pt x="6781" y="2179"/>
                  </a:lnTo>
                  <a:lnTo>
                    <a:pt x="6720" y="2087"/>
                  </a:lnTo>
                  <a:lnTo>
                    <a:pt x="6659" y="1995"/>
                  </a:lnTo>
                  <a:lnTo>
                    <a:pt x="6536" y="1933"/>
                  </a:lnTo>
                  <a:lnTo>
                    <a:pt x="6444" y="1903"/>
                  </a:lnTo>
                  <a:lnTo>
                    <a:pt x="6260" y="1903"/>
                  </a:lnTo>
                  <a:lnTo>
                    <a:pt x="6168" y="1933"/>
                  </a:lnTo>
                  <a:lnTo>
                    <a:pt x="6076" y="1995"/>
                  </a:lnTo>
                  <a:lnTo>
                    <a:pt x="5983" y="2087"/>
                  </a:lnTo>
                  <a:lnTo>
                    <a:pt x="5922" y="2179"/>
                  </a:lnTo>
                  <a:lnTo>
                    <a:pt x="5891" y="2271"/>
                  </a:lnTo>
                  <a:lnTo>
                    <a:pt x="5861" y="2393"/>
                  </a:lnTo>
                  <a:lnTo>
                    <a:pt x="5861" y="2547"/>
                  </a:lnTo>
                  <a:lnTo>
                    <a:pt x="5922" y="2792"/>
                  </a:lnTo>
                  <a:lnTo>
                    <a:pt x="6014" y="3007"/>
                  </a:lnTo>
                  <a:lnTo>
                    <a:pt x="6137" y="3253"/>
                  </a:lnTo>
                  <a:lnTo>
                    <a:pt x="6260" y="3467"/>
                  </a:lnTo>
                  <a:lnTo>
                    <a:pt x="6352" y="3682"/>
                  </a:lnTo>
                  <a:lnTo>
                    <a:pt x="6413" y="3928"/>
                  </a:lnTo>
                  <a:lnTo>
                    <a:pt x="6474" y="4204"/>
                  </a:lnTo>
                  <a:lnTo>
                    <a:pt x="6474" y="4449"/>
                  </a:lnTo>
                  <a:lnTo>
                    <a:pt x="6260" y="4449"/>
                  </a:lnTo>
                  <a:lnTo>
                    <a:pt x="6014" y="4419"/>
                  </a:lnTo>
                  <a:lnTo>
                    <a:pt x="5799" y="4388"/>
                  </a:lnTo>
                  <a:lnTo>
                    <a:pt x="5585" y="4326"/>
                  </a:lnTo>
                  <a:lnTo>
                    <a:pt x="5370" y="4234"/>
                  </a:lnTo>
                  <a:lnTo>
                    <a:pt x="5186" y="4112"/>
                  </a:lnTo>
                  <a:lnTo>
                    <a:pt x="5002" y="3989"/>
                  </a:lnTo>
                  <a:lnTo>
                    <a:pt x="4818" y="3836"/>
                  </a:lnTo>
                  <a:lnTo>
                    <a:pt x="4449" y="3437"/>
                  </a:lnTo>
                  <a:lnTo>
                    <a:pt x="4143" y="3099"/>
                  </a:lnTo>
                  <a:lnTo>
                    <a:pt x="3805" y="2792"/>
                  </a:lnTo>
                  <a:lnTo>
                    <a:pt x="3406" y="2486"/>
                  </a:lnTo>
                  <a:lnTo>
                    <a:pt x="3007" y="2209"/>
                  </a:lnTo>
                  <a:lnTo>
                    <a:pt x="2762" y="2087"/>
                  </a:lnTo>
                  <a:lnTo>
                    <a:pt x="2516" y="1995"/>
                  </a:lnTo>
                  <a:lnTo>
                    <a:pt x="2271" y="1933"/>
                  </a:lnTo>
                  <a:lnTo>
                    <a:pt x="2025" y="1903"/>
                  </a:lnTo>
                  <a:lnTo>
                    <a:pt x="1933" y="1933"/>
                  </a:lnTo>
                  <a:lnTo>
                    <a:pt x="1841" y="1964"/>
                  </a:lnTo>
                  <a:lnTo>
                    <a:pt x="1749" y="2025"/>
                  </a:lnTo>
                  <a:lnTo>
                    <a:pt x="1688" y="2087"/>
                  </a:lnTo>
                  <a:lnTo>
                    <a:pt x="1657" y="2179"/>
                  </a:lnTo>
                  <a:lnTo>
                    <a:pt x="1657" y="2301"/>
                  </a:lnTo>
                  <a:lnTo>
                    <a:pt x="1688" y="2393"/>
                  </a:lnTo>
                  <a:lnTo>
                    <a:pt x="1749" y="2455"/>
                  </a:lnTo>
                  <a:lnTo>
                    <a:pt x="1964" y="2700"/>
                  </a:lnTo>
                  <a:lnTo>
                    <a:pt x="2240" y="2884"/>
                  </a:lnTo>
                  <a:lnTo>
                    <a:pt x="2516" y="3068"/>
                  </a:lnTo>
                  <a:lnTo>
                    <a:pt x="2792" y="3222"/>
                  </a:lnTo>
                  <a:lnTo>
                    <a:pt x="3069" y="3406"/>
                  </a:lnTo>
                  <a:lnTo>
                    <a:pt x="3345" y="3559"/>
                  </a:lnTo>
                  <a:lnTo>
                    <a:pt x="3590" y="3774"/>
                  </a:lnTo>
                  <a:lnTo>
                    <a:pt x="3805" y="3989"/>
                  </a:lnTo>
                  <a:lnTo>
                    <a:pt x="3805" y="4020"/>
                  </a:lnTo>
                  <a:lnTo>
                    <a:pt x="3774" y="4020"/>
                  </a:lnTo>
                  <a:lnTo>
                    <a:pt x="3406" y="3836"/>
                  </a:lnTo>
                  <a:lnTo>
                    <a:pt x="3069" y="3713"/>
                  </a:lnTo>
                  <a:lnTo>
                    <a:pt x="2455" y="3467"/>
                  </a:lnTo>
                  <a:lnTo>
                    <a:pt x="1903" y="3191"/>
                  </a:lnTo>
                  <a:lnTo>
                    <a:pt x="1381" y="2946"/>
                  </a:lnTo>
                  <a:lnTo>
                    <a:pt x="859" y="2731"/>
                  </a:lnTo>
                  <a:lnTo>
                    <a:pt x="675" y="2700"/>
                  </a:lnTo>
                  <a:lnTo>
                    <a:pt x="491" y="2700"/>
                  </a:lnTo>
                  <a:lnTo>
                    <a:pt x="307" y="2762"/>
                  </a:lnTo>
                  <a:lnTo>
                    <a:pt x="184" y="2884"/>
                  </a:lnTo>
                  <a:lnTo>
                    <a:pt x="92" y="3038"/>
                  </a:lnTo>
                  <a:lnTo>
                    <a:pt x="62" y="3099"/>
                  </a:lnTo>
                  <a:lnTo>
                    <a:pt x="62" y="3191"/>
                  </a:lnTo>
                  <a:lnTo>
                    <a:pt x="92" y="3253"/>
                  </a:lnTo>
                  <a:lnTo>
                    <a:pt x="154" y="3314"/>
                  </a:lnTo>
                  <a:lnTo>
                    <a:pt x="276" y="3437"/>
                  </a:lnTo>
                  <a:lnTo>
                    <a:pt x="430" y="3529"/>
                  </a:lnTo>
                  <a:lnTo>
                    <a:pt x="614" y="3621"/>
                  </a:lnTo>
                  <a:lnTo>
                    <a:pt x="645" y="3621"/>
                  </a:lnTo>
                  <a:lnTo>
                    <a:pt x="1872" y="4204"/>
                  </a:lnTo>
                  <a:lnTo>
                    <a:pt x="2898" y="4663"/>
                  </a:lnTo>
                  <a:lnTo>
                    <a:pt x="2898" y="4663"/>
                  </a:lnTo>
                  <a:lnTo>
                    <a:pt x="2271" y="4480"/>
                  </a:lnTo>
                  <a:lnTo>
                    <a:pt x="1627" y="4265"/>
                  </a:lnTo>
                  <a:lnTo>
                    <a:pt x="1258" y="4142"/>
                  </a:lnTo>
                  <a:lnTo>
                    <a:pt x="921" y="4050"/>
                  </a:lnTo>
                  <a:lnTo>
                    <a:pt x="706" y="3989"/>
                  </a:lnTo>
                  <a:lnTo>
                    <a:pt x="553" y="3989"/>
                  </a:lnTo>
                  <a:lnTo>
                    <a:pt x="369" y="4020"/>
                  </a:lnTo>
                  <a:lnTo>
                    <a:pt x="215" y="4081"/>
                  </a:lnTo>
                  <a:lnTo>
                    <a:pt x="92" y="4173"/>
                  </a:lnTo>
                  <a:lnTo>
                    <a:pt x="31" y="4296"/>
                  </a:lnTo>
                  <a:lnTo>
                    <a:pt x="0" y="4419"/>
                  </a:lnTo>
                  <a:lnTo>
                    <a:pt x="0" y="4541"/>
                  </a:lnTo>
                  <a:lnTo>
                    <a:pt x="31" y="4695"/>
                  </a:lnTo>
                  <a:lnTo>
                    <a:pt x="123" y="4817"/>
                  </a:lnTo>
                  <a:lnTo>
                    <a:pt x="246" y="4909"/>
                  </a:lnTo>
                  <a:lnTo>
                    <a:pt x="369" y="4971"/>
                  </a:lnTo>
                  <a:lnTo>
                    <a:pt x="522" y="5002"/>
                  </a:lnTo>
                  <a:lnTo>
                    <a:pt x="645" y="5032"/>
                  </a:lnTo>
                  <a:lnTo>
                    <a:pt x="798" y="5032"/>
                  </a:lnTo>
                  <a:lnTo>
                    <a:pt x="951" y="5063"/>
                  </a:lnTo>
                  <a:lnTo>
                    <a:pt x="1504" y="5247"/>
                  </a:lnTo>
                  <a:lnTo>
                    <a:pt x="2455" y="5554"/>
                  </a:lnTo>
                  <a:lnTo>
                    <a:pt x="2885" y="5738"/>
                  </a:lnTo>
                  <a:lnTo>
                    <a:pt x="3345" y="5922"/>
                  </a:lnTo>
                  <a:lnTo>
                    <a:pt x="1473" y="5584"/>
                  </a:lnTo>
                  <a:lnTo>
                    <a:pt x="1289" y="5554"/>
                  </a:lnTo>
                  <a:lnTo>
                    <a:pt x="1105" y="5554"/>
                  </a:lnTo>
                  <a:lnTo>
                    <a:pt x="921" y="5584"/>
                  </a:lnTo>
                  <a:lnTo>
                    <a:pt x="706" y="5646"/>
                  </a:lnTo>
                  <a:lnTo>
                    <a:pt x="614" y="5738"/>
                  </a:lnTo>
                  <a:lnTo>
                    <a:pt x="522" y="5830"/>
                  </a:lnTo>
                  <a:lnTo>
                    <a:pt x="491" y="5953"/>
                  </a:lnTo>
                  <a:lnTo>
                    <a:pt x="491" y="6075"/>
                  </a:lnTo>
                  <a:lnTo>
                    <a:pt x="522" y="6198"/>
                  </a:lnTo>
                  <a:lnTo>
                    <a:pt x="583" y="6290"/>
                  </a:lnTo>
                  <a:lnTo>
                    <a:pt x="675" y="6382"/>
                  </a:lnTo>
                  <a:lnTo>
                    <a:pt x="767" y="6444"/>
                  </a:lnTo>
                  <a:lnTo>
                    <a:pt x="1013" y="6505"/>
                  </a:lnTo>
                  <a:lnTo>
                    <a:pt x="1197" y="6566"/>
                  </a:lnTo>
                  <a:lnTo>
                    <a:pt x="1811" y="6658"/>
                  </a:lnTo>
                  <a:lnTo>
                    <a:pt x="2394" y="6750"/>
                  </a:lnTo>
                  <a:lnTo>
                    <a:pt x="2977" y="6873"/>
                  </a:lnTo>
                  <a:lnTo>
                    <a:pt x="3529" y="7027"/>
                  </a:lnTo>
                  <a:lnTo>
                    <a:pt x="4143" y="7272"/>
                  </a:lnTo>
                  <a:lnTo>
                    <a:pt x="4940" y="7702"/>
                  </a:lnTo>
                  <a:lnTo>
                    <a:pt x="5585" y="8039"/>
                  </a:lnTo>
                  <a:lnTo>
                    <a:pt x="6260" y="8346"/>
                  </a:lnTo>
                  <a:lnTo>
                    <a:pt x="6628" y="8469"/>
                  </a:lnTo>
                  <a:lnTo>
                    <a:pt x="6965" y="8591"/>
                  </a:lnTo>
                  <a:lnTo>
                    <a:pt x="7303" y="8653"/>
                  </a:lnTo>
                  <a:lnTo>
                    <a:pt x="7702" y="8653"/>
                  </a:lnTo>
                  <a:lnTo>
                    <a:pt x="7702" y="8499"/>
                  </a:lnTo>
                  <a:lnTo>
                    <a:pt x="7364" y="8499"/>
                  </a:lnTo>
                  <a:lnTo>
                    <a:pt x="7027" y="8438"/>
                  </a:lnTo>
                  <a:lnTo>
                    <a:pt x="6689" y="8346"/>
                  </a:lnTo>
                  <a:lnTo>
                    <a:pt x="6352" y="8223"/>
                  </a:lnTo>
                  <a:lnTo>
                    <a:pt x="5677" y="7916"/>
                  </a:lnTo>
                  <a:lnTo>
                    <a:pt x="5002" y="7548"/>
                  </a:lnTo>
                  <a:lnTo>
                    <a:pt x="4204" y="7149"/>
                  </a:lnTo>
                  <a:lnTo>
                    <a:pt x="3897" y="6996"/>
                  </a:lnTo>
                  <a:lnTo>
                    <a:pt x="3590" y="6904"/>
                  </a:lnTo>
                  <a:lnTo>
                    <a:pt x="3007" y="6720"/>
                  </a:lnTo>
                  <a:lnTo>
                    <a:pt x="2424" y="6597"/>
                  </a:lnTo>
                  <a:lnTo>
                    <a:pt x="1811" y="6505"/>
                  </a:lnTo>
                  <a:lnTo>
                    <a:pt x="1228" y="6413"/>
                  </a:lnTo>
                  <a:lnTo>
                    <a:pt x="1044" y="6352"/>
                  </a:lnTo>
                  <a:lnTo>
                    <a:pt x="859" y="6290"/>
                  </a:lnTo>
                  <a:lnTo>
                    <a:pt x="706" y="6198"/>
                  </a:lnTo>
                  <a:lnTo>
                    <a:pt x="675" y="6137"/>
                  </a:lnTo>
                  <a:lnTo>
                    <a:pt x="645" y="6075"/>
                  </a:lnTo>
                  <a:lnTo>
                    <a:pt x="645" y="5983"/>
                  </a:lnTo>
                  <a:lnTo>
                    <a:pt x="675" y="5891"/>
                  </a:lnTo>
                  <a:lnTo>
                    <a:pt x="737" y="5830"/>
                  </a:lnTo>
                  <a:lnTo>
                    <a:pt x="798" y="5769"/>
                  </a:lnTo>
                  <a:lnTo>
                    <a:pt x="951" y="5707"/>
                  </a:lnTo>
                  <a:lnTo>
                    <a:pt x="1289" y="5707"/>
                  </a:lnTo>
                  <a:lnTo>
                    <a:pt x="1442" y="5738"/>
                  </a:lnTo>
                  <a:lnTo>
                    <a:pt x="4296" y="6260"/>
                  </a:lnTo>
                  <a:lnTo>
                    <a:pt x="3866" y="6045"/>
                  </a:lnTo>
                  <a:lnTo>
                    <a:pt x="3314" y="5738"/>
                  </a:lnTo>
                  <a:lnTo>
                    <a:pt x="2731" y="5523"/>
                  </a:lnTo>
                  <a:lnTo>
                    <a:pt x="2148" y="5308"/>
                  </a:lnTo>
                  <a:lnTo>
                    <a:pt x="1534" y="5094"/>
                  </a:lnTo>
                  <a:lnTo>
                    <a:pt x="1013" y="4940"/>
                  </a:lnTo>
                  <a:lnTo>
                    <a:pt x="829" y="4879"/>
                  </a:lnTo>
                  <a:lnTo>
                    <a:pt x="675" y="4879"/>
                  </a:lnTo>
                  <a:lnTo>
                    <a:pt x="430" y="4817"/>
                  </a:lnTo>
                  <a:lnTo>
                    <a:pt x="338" y="4787"/>
                  </a:lnTo>
                  <a:lnTo>
                    <a:pt x="246" y="4725"/>
                  </a:lnTo>
                  <a:lnTo>
                    <a:pt x="184" y="4633"/>
                  </a:lnTo>
                  <a:lnTo>
                    <a:pt x="154" y="4541"/>
                  </a:lnTo>
                  <a:lnTo>
                    <a:pt x="154" y="4449"/>
                  </a:lnTo>
                  <a:lnTo>
                    <a:pt x="154" y="4357"/>
                  </a:lnTo>
                  <a:lnTo>
                    <a:pt x="215" y="4265"/>
                  </a:lnTo>
                  <a:lnTo>
                    <a:pt x="307" y="4204"/>
                  </a:lnTo>
                  <a:lnTo>
                    <a:pt x="430" y="4173"/>
                  </a:lnTo>
                  <a:lnTo>
                    <a:pt x="553" y="4142"/>
                  </a:lnTo>
                  <a:lnTo>
                    <a:pt x="706" y="4142"/>
                  </a:lnTo>
                  <a:lnTo>
                    <a:pt x="859" y="4173"/>
                  </a:lnTo>
                  <a:lnTo>
                    <a:pt x="1197" y="4265"/>
                  </a:lnTo>
                  <a:lnTo>
                    <a:pt x="1565" y="4419"/>
                  </a:lnTo>
                  <a:lnTo>
                    <a:pt x="2209" y="4633"/>
                  </a:lnTo>
                  <a:lnTo>
                    <a:pt x="2977" y="4848"/>
                  </a:lnTo>
                  <a:lnTo>
                    <a:pt x="3437" y="5002"/>
                  </a:lnTo>
                  <a:lnTo>
                    <a:pt x="3897" y="5186"/>
                  </a:lnTo>
                  <a:lnTo>
                    <a:pt x="4265" y="5339"/>
                  </a:lnTo>
                  <a:lnTo>
                    <a:pt x="4572" y="5431"/>
                  </a:lnTo>
                  <a:lnTo>
                    <a:pt x="5124" y="5523"/>
                  </a:lnTo>
                  <a:lnTo>
                    <a:pt x="4633" y="5278"/>
                  </a:lnTo>
                  <a:lnTo>
                    <a:pt x="3161" y="4603"/>
                  </a:lnTo>
                  <a:lnTo>
                    <a:pt x="1933" y="4050"/>
                  </a:lnTo>
                  <a:lnTo>
                    <a:pt x="706" y="3498"/>
                  </a:lnTo>
                  <a:lnTo>
                    <a:pt x="675" y="3467"/>
                  </a:lnTo>
                  <a:lnTo>
                    <a:pt x="399" y="3345"/>
                  </a:lnTo>
                  <a:lnTo>
                    <a:pt x="276" y="3253"/>
                  </a:lnTo>
                  <a:lnTo>
                    <a:pt x="215" y="3161"/>
                  </a:lnTo>
                  <a:lnTo>
                    <a:pt x="215" y="3068"/>
                  </a:lnTo>
                  <a:lnTo>
                    <a:pt x="276" y="2976"/>
                  </a:lnTo>
                  <a:lnTo>
                    <a:pt x="399" y="2915"/>
                  </a:lnTo>
                  <a:lnTo>
                    <a:pt x="522" y="2854"/>
                  </a:lnTo>
                  <a:lnTo>
                    <a:pt x="675" y="2854"/>
                  </a:lnTo>
                  <a:lnTo>
                    <a:pt x="798" y="2884"/>
                  </a:lnTo>
                  <a:lnTo>
                    <a:pt x="1320" y="3099"/>
                  </a:lnTo>
                  <a:lnTo>
                    <a:pt x="1841" y="3345"/>
                  </a:lnTo>
                  <a:lnTo>
                    <a:pt x="2394" y="3621"/>
                  </a:lnTo>
                  <a:lnTo>
                    <a:pt x="3007" y="3866"/>
                  </a:lnTo>
                  <a:lnTo>
                    <a:pt x="3345" y="3989"/>
                  </a:lnTo>
                  <a:lnTo>
                    <a:pt x="3682" y="4142"/>
                  </a:lnTo>
                  <a:lnTo>
                    <a:pt x="3744" y="4173"/>
                  </a:lnTo>
                  <a:lnTo>
                    <a:pt x="3866" y="4173"/>
                  </a:lnTo>
                  <a:lnTo>
                    <a:pt x="3897" y="4112"/>
                  </a:lnTo>
                  <a:lnTo>
                    <a:pt x="3958" y="4050"/>
                  </a:lnTo>
                  <a:lnTo>
                    <a:pt x="3958" y="3989"/>
                  </a:lnTo>
                  <a:lnTo>
                    <a:pt x="3958" y="3928"/>
                  </a:lnTo>
                  <a:lnTo>
                    <a:pt x="3928" y="3897"/>
                  </a:lnTo>
                  <a:lnTo>
                    <a:pt x="3682" y="3651"/>
                  </a:lnTo>
                  <a:lnTo>
                    <a:pt x="3437" y="3437"/>
                  </a:lnTo>
                  <a:lnTo>
                    <a:pt x="3161" y="3253"/>
                  </a:lnTo>
                  <a:lnTo>
                    <a:pt x="2854" y="3099"/>
                  </a:lnTo>
                  <a:lnTo>
                    <a:pt x="2332" y="2762"/>
                  </a:lnTo>
                  <a:lnTo>
                    <a:pt x="2087" y="2578"/>
                  </a:lnTo>
                  <a:lnTo>
                    <a:pt x="1872" y="2363"/>
                  </a:lnTo>
                  <a:lnTo>
                    <a:pt x="1811" y="2271"/>
                  </a:lnTo>
                  <a:lnTo>
                    <a:pt x="1841" y="2179"/>
                  </a:lnTo>
                  <a:lnTo>
                    <a:pt x="1903" y="2087"/>
                  </a:lnTo>
                  <a:lnTo>
                    <a:pt x="2025" y="2056"/>
                  </a:lnTo>
                  <a:lnTo>
                    <a:pt x="2271" y="2087"/>
                  </a:lnTo>
                  <a:lnTo>
                    <a:pt x="2486" y="2148"/>
                  </a:lnTo>
                  <a:lnTo>
                    <a:pt x="2700" y="2240"/>
                  </a:lnTo>
                  <a:lnTo>
                    <a:pt x="2915" y="2363"/>
                  </a:lnTo>
                  <a:lnTo>
                    <a:pt x="3345" y="2608"/>
                  </a:lnTo>
                  <a:lnTo>
                    <a:pt x="3713" y="2884"/>
                  </a:lnTo>
                  <a:lnTo>
                    <a:pt x="4050" y="3222"/>
                  </a:lnTo>
                  <a:lnTo>
                    <a:pt x="4327" y="3529"/>
                  </a:lnTo>
                  <a:lnTo>
                    <a:pt x="4725" y="3928"/>
                  </a:lnTo>
                  <a:lnTo>
                    <a:pt x="4910" y="4112"/>
                  </a:lnTo>
                  <a:lnTo>
                    <a:pt x="5124" y="4265"/>
                  </a:lnTo>
                  <a:lnTo>
                    <a:pt x="5339" y="4388"/>
                  </a:lnTo>
                  <a:lnTo>
                    <a:pt x="5554" y="4480"/>
                  </a:lnTo>
                  <a:lnTo>
                    <a:pt x="5799" y="4541"/>
                  </a:lnTo>
                  <a:lnTo>
                    <a:pt x="6045" y="4603"/>
                  </a:lnTo>
                  <a:lnTo>
                    <a:pt x="6566" y="4603"/>
                  </a:lnTo>
                  <a:lnTo>
                    <a:pt x="6628" y="4572"/>
                  </a:lnTo>
                  <a:lnTo>
                    <a:pt x="6628" y="4511"/>
                  </a:lnTo>
                  <a:lnTo>
                    <a:pt x="6628" y="4234"/>
                  </a:lnTo>
                  <a:lnTo>
                    <a:pt x="6566" y="3928"/>
                  </a:lnTo>
                  <a:lnTo>
                    <a:pt x="6505" y="3651"/>
                  </a:lnTo>
                  <a:lnTo>
                    <a:pt x="6382" y="3375"/>
                  </a:lnTo>
                  <a:lnTo>
                    <a:pt x="6260" y="3161"/>
                  </a:lnTo>
                  <a:lnTo>
                    <a:pt x="6137" y="2946"/>
                  </a:lnTo>
                  <a:lnTo>
                    <a:pt x="6045" y="2762"/>
                  </a:lnTo>
                  <a:lnTo>
                    <a:pt x="6014" y="2547"/>
                  </a:lnTo>
                  <a:lnTo>
                    <a:pt x="6014" y="2424"/>
                  </a:lnTo>
                  <a:lnTo>
                    <a:pt x="6045" y="2301"/>
                  </a:lnTo>
                  <a:lnTo>
                    <a:pt x="6106" y="2179"/>
                  </a:lnTo>
                  <a:lnTo>
                    <a:pt x="6229" y="2087"/>
                  </a:lnTo>
                  <a:lnTo>
                    <a:pt x="6352" y="2056"/>
                  </a:lnTo>
                  <a:lnTo>
                    <a:pt x="6474" y="2056"/>
                  </a:lnTo>
                  <a:lnTo>
                    <a:pt x="6566" y="2117"/>
                  </a:lnTo>
                  <a:lnTo>
                    <a:pt x="6597" y="2148"/>
                  </a:lnTo>
                  <a:lnTo>
                    <a:pt x="6659" y="2332"/>
                  </a:lnTo>
                  <a:lnTo>
                    <a:pt x="7334" y="5216"/>
                  </a:lnTo>
                  <a:lnTo>
                    <a:pt x="7487" y="5738"/>
                  </a:lnTo>
                  <a:lnTo>
                    <a:pt x="7579" y="5983"/>
                  </a:lnTo>
                  <a:lnTo>
                    <a:pt x="7702" y="6229"/>
                  </a:lnTo>
                  <a:lnTo>
                    <a:pt x="7824" y="6413"/>
                  </a:lnTo>
                  <a:lnTo>
                    <a:pt x="7978" y="6597"/>
                  </a:lnTo>
                  <a:lnTo>
                    <a:pt x="8162" y="6750"/>
                  </a:lnTo>
                  <a:lnTo>
                    <a:pt x="8377" y="6873"/>
                  </a:lnTo>
                  <a:lnTo>
                    <a:pt x="8561" y="6965"/>
                  </a:lnTo>
                  <a:lnTo>
                    <a:pt x="8776" y="7027"/>
                  </a:lnTo>
                  <a:lnTo>
                    <a:pt x="9021" y="7088"/>
                  </a:lnTo>
                  <a:lnTo>
                    <a:pt x="9236" y="7119"/>
                  </a:lnTo>
                  <a:lnTo>
                    <a:pt x="8929" y="7333"/>
                  </a:lnTo>
                  <a:lnTo>
                    <a:pt x="8653" y="7579"/>
                  </a:lnTo>
                  <a:lnTo>
                    <a:pt x="8285" y="8008"/>
                  </a:lnTo>
                  <a:lnTo>
                    <a:pt x="7947" y="8469"/>
                  </a:lnTo>
                  <a:lnTo>
                    <a:pt x="7640" y="8960"/>
                  </a:lnTo>
                  <a:lnTo>
                    <a:pt x="7395" y="9512"/>
                  </a:lnTo>
                  <a:lnTo>
                    <a:pt x="7211" y="10064"/>
                  </a:lnTo>
                  <a:lnTo>
                    <a:pt x="7088" y="10616"/>
                  </a:lnTo>
                  <a:lnTo>
                    <a:pt x="7027" y="11199"/>
                  </a:lnTo>
                  <a:lnTo>
                    <a:pt x="6996" y="11752"/>
                  </a:lnTo>
                  <a:lnTo>
                    <a:pt x="6996" y="11844"/>
                  </a:lnTo>
                  <a:lnTo>
                    <a:pt x="7088" y="11844"/>
                  </a:lnTo>
                  <a:lnTo>
                    <a:pt x="7426" y="11813"/>
                  </a:lnTo>
                  <a:lnTo>
                    <a:pt x="7763" y="11844"/>
                  </a:lnTo>
                  <a:lnTo>
                    <a:pt x="8070" y="11967"/>
                  </a:lnTo>
                  <a:lnTo>
                    <a:pt x="8346" y="12089"/>
                  </a:lnTo>
                  <a:lnTo>
                    <a:pt x="8653" y="12273"/>
                  </a:lnTo>
                  <a:lnTo>
                    <a:pt x="8929" y="12488"/>
                  </a:lnTo>
                  <a:lnTo>
                    <a:pt x="9512" y="12948"/>
                  </a:lnTo>
                  <a:lnTo>
                    <a:pt x="9880" y="13255"/>
                  </a:lnTo>
                  <a:lnTo>
                    <a:pt x="10248" y="13531"/>
                  </a:lnTo>
                  <a:lnTo>
                    <a:pt x="10678" y="13807"/>
                  </a:lnTo>
                  <a:lnTo>
                    <a:pt x="11077" y="14022"/>
                  </a:lnTo>
                  <a:lnTo>
                    <a:pt x="11445" y="14114"/>
                  </a:lnTo>
                  <a:lnTo>
                    <a:pt x="11813" y="14206"/>
                  </a:lnTo>
                  <a:lnTo>
                    <a:pt x="12550" y="14298"/>
                  </a:lnTo>
                  <a:lnTo>
                    <a:pt x="12795" y="14329"/>
                  </a:lnTo>
                  <a:lnTo>
                    <a:pt x="13317" y="14390"/>
                  </a:lnTo>
                  <a:lnTo>
                    <a:pt x="13869" y="14483"/>
                  </a:lnTo>
                  <a:lnTo>
                    <a:pt x="14943" y="14697"/>
                  </a:lnTo>
                  <a:lnTo>
                    <a:pt x="16017" y="14973"/>
                  </a:lnTo>
                  <a:lnTo>
                    <a:pt x="17060" y="15250"/>
                  </a:lnTo>
                  <a:lnTo>
                    <a:pt x="17766" y="15464"/>
                  </a:lnTo>
                  <a:lnTo>
                    <a:pt x="18073" y="15556"/>
                  </a:lnTo>
                  <a:lnTo>
                    <a:pt x="18379" y="15679"/>
                  </a:lnTo>
                  <a:lnTo>
                    <a:pt x="18656" y="15833"/>
                  </a:lnTo>
                  <a:lnTo>
                    <a:pt x="18932" y="16017"/>
                  </a:lnTo>
                  <a:lnTo>
                    <a:pt x="19177" y="16201"/>
                  </a:lnTo>
                  <a:lnTo>
                    <a:pt x="19392" y="16416"/>
                  </a:lnTo>
                  <a:lnTo>
                    <a:pt x="19545" y="16661"/>
                  </a:lnTo>
                  <a:lnTo>
                    <a:pt x="19699" y="16937"/>
                  </a:lnTo>
                  <a:lnTo>
                    <a:pt x="19944" y="17305"/>
                  </a:lnTo>
                  <a:lnTo>
                    <a:pt x="20067" y="17489"/>
                  </a:lnTo>
                  <a:lnTo>
                    <a:pt x="20220" y="17643"/>
                  </a:lnTo>
                  <a:lnTo>
                    <a:pt x="20251" y="17674"/>
                  </a:lnTo>
                  <a:lnTo>
                    <a:pt x="20374" y="17766"/>
                  </a:lnTo>
                  <a:lnTo>
                    <a:pt x="20527" y="17858"/>
                  </a:lnTo>
                  <a:lnTo>
                    <a:pt x="20589" y="17704"/>
                  </a:lnTo>
                  <a:lnTo>
                    <a:pt x="20404" y="17612"/>
                  </a:lnTo>
                  <a:lnTo>
                    <a:pt x="20650" y="17183"/>
                  </a:lnTo>
                  <a:lnTo>
                    <a:pt x="20865" y="16784"/>
                  </a:lnTo>
                  <a:lnTo>
                    <a:pt x="21386" y="16017"/>
                  </a:lnTo>
                  <a:lnTo>
                    <a:pt x="21939" y="15280"/>
                  </a:lnTo>
                  <a:lnTo>
                    <a:pt x="22491" y="14544"/>
                  </a:lnTo>
                  <a:lnTo>
                    <a:pt x="24240" y="12273"/>
                  </a:lnTo>
                  <a:lnTo>
                    <a:pt x="24547" y="11874"/>
                  </a:lnTo>
                  <a:lnTo>
                    <a:pt x="24915" y="11445"/>
                  </a:lnTo>
                  <a:lnTo>
                    <a:pt x="25283" y="11077"/>
                  </a:lnTo>
                  <a:lnTo>
                    <a:pt x="25682" y="10739"/>
                  </a:lnTo>
                  <a:lnTo>
                    <a:pt x="25989" y="10524"/>
                  </a:lnTo>
                  <a:lnTo>
                    <a:pt x="26204" y="10371"/>
                  </a:lnTo>
                  <a:lnTo>
                    <a:pt x="26388" y="10187"/>
                  </a:lnTo>
                  <a:lnTo>
                    <a:pt x="26357" y="10494"/>
                  </a:lnTo>
                  <a:lnTo>
                    <a:pt x="26142" y="10678"/>
                  </a:lnTo>
                  <a:lnTo>
                    <a:pt x="25927" y="10893"/>
                  </a:lnTo>
                  <a:lnTo>
                    <a:pt x="25774" y="11138"/>
                  </a:lnTo>
                  <a:lnTo>
                    <a:pt x="25621" y="11353"/>
                  </a:lnTo>
                  <a:lnTo>
                    <a:pt x="25375" y="11844"/>
                  </a:lnTo>
                  <a:lnTo>
                    <a:pt x="25160" y="12335"/>
                  </a:lnTo>
                  <a:lnTo>
                    <a:pt x="24946" y="12918"/>
                  </a:lnTo>
                  <a:lnTo>
                    <a:pt x="24424" y="14084"/>
                  </a:lnTo>
                  <a:lnTo>
                    <a:pt x="23964" y="15250"/>
                  </a:lnTo>
                  <a:lnTo>
                    <a:pt x="23565" y="16416"/>
                  </a:lnTo>
                  <a:lnTo>
                    <a:pt x="23197" y="17551"/>
                  </a:lnTo>
                  <a:lnTo>
                    <a:pt x="22859" y="18655"/>
                  </a:lnTo>
                  <a:lnTo>
                    <a:pt x="22583" y="19729"/>
                  </a:lnTo>
                  <a:lnTo>
                    <a:pt x="22337" y="20803"/>
                  </a:lnTo>
                  <a:lnTo>
                    <a:pt x="22153" y="21846"/>
                  </a:lnTo>
                  <a:lnTo>
                    <a:pt x="22092" y="22153"/>
                  </a:lnTo>
                  <a:lnTo>
                    <a:pt x="22031" y="22706"/>
                  </a:lnTo>
                  <a:lnTo>
                    <a:pt x="21417" y="20159"/>
                  </a:lnTo>
                  <a:lnTo>
                    <a:pt x="20865" y="17581"/>
                  </a:lnTo>
                  <a:lnTo>
                    <a:pt x="20711" y="17612"/>
                  </a:lnTo>
                  <a:lnTo>
                    <a:pt x="21294" y="20374"/>
                  </a:lnTo>
                  <a:lnTo>
                    <a:pt x="21969" y="23135"/>
                  </a:lnTo>
                  <a:lnTo>
                    <a:pt x="22031" y="23135"/>
                  </a:lnTo>
                  <a:lnTo>
                    <a:pt x="22092" y="23350"/>
                  </a:lnTo>
                  <a:lnTo>
                    <a:pt x="22215" y="23534"/>
                  </a:lnTo>
                  <a:lnTo>
                    <a:pt x="22430" y="23718"/>
                  </a:lnTo>
                  <a:lnTo>
                    <a:pt x="22706" y="23902"/>
                  </a:lnTo>
                  <a:lnTo>
                    <a:pt x="22890" y="23964"/>
                  </a:lnTo>
                  <a:lnTo>
                    <a:pt x="23105" y="23964"/>
                  </a:lnTo>
                  <a:lnTo>
                    <a:pt x="23319" y="23933"/>
                  </a:lnTo>
                  <a:lnTo>
                    <a:pt x="23595" y="23902"/>
                  </a:lnTo>
                  <a:lnTo>
                    <a:pt x="23964" y="23841"/>
                  </a:lnTo>
                  <a:lnTo>
                    <a:pt x="24301" y="23841"/>
                  </a:lnTo>
                  <a:lnTo>
                    <a:pt x="24393" y="23902"/>
                  </a:lnTo>
                  <a:lnTo>
                    <a:pt x="24485" y="23964"/>
                  </a:lnTo>
                  <a:lnTo>
                    <a:pt x="24669" y="24178"/>
                  </a:lnTo>
                  <a:lnTo>
                    <a:pt x="24823" y="24362"/>
                  </a:lnTo>
                  <a:lnTo>
                    <a:pt x="25007" y="24516"/>
                  </a:lnTo>
                  <a:lnTo>
                    <a:pt x="25130" y="24577"/>
                  </a:lnTo>
                  <a:lnTo>
                    <a:pt x="25283" y="24639"/>
                  </a:lnTo>
                  <a:lnTo>
                    <a:pt x="25436" y="24700"/>
                  </a:lnTo>
                  <a:lnTo>
                    <a:pt x="25621" y="24700"/>
                  </a:lnTo>
                  <a:lnTo>
                    <a:pt x="29364" y="24823"/>
                  </a:lnTo>
                  <a:lnTo>
                    <a:pt x="28904" y="25222"/>
                  </a:lnTo>
                  <a:lnTo>
                    <a:pt x="28566" y="25651"/>
                  </a:lnTo>
                  <a:lnTo>
                    <a:pt x="28413" y="25835"/>
                  </a:lnTo>
                  <a:lnTo>
                    <a:pt x="28290" y="26050"/>
                  </a:lnTo>
                  <a:lnTo>
                    <a:pt x="28198" y="26265"/>
                  </a:lnTo>
                  <a:lnTo>
                    <a:pt x="28106" y="26480"/>
                  </a:lnTo>
                  <a:lnTo>
                    <a:pt x="28014" y="26817"/>
                  </a:lnTo>
                  <a:lnTo>
                    <a:pt x="27952" y="27155"/>
                  </a:lnTo>
                  <a:lnTo>
                    <a:pt x="27891" y="27860"/>
                  </a:lnTo>
                  <a:lnTo>
                    <a:pt x="27891" y="27983"/>
                  </a:lnTo>
                  <a:lnTo>
                    <a:pt x="27830" y="28842"/>
                  </a:lnTo>
                  <a:lnTo>
                    <a:pt x="27738" y="29701"/>
                  </a:lnTo>
                  <a:lnTo>
                    <a:pt x="27615" y="30530"/>
                  </a:lnTo>
                  <a:lnTo>
                    <a:pt x="27462" y="31389"/>
                  </a:lnTo>
                  <a:lnTo>
                    <a:pt x="27277" y="32217"/>
                  </a:lnTo>
                  <a:lnTo>
                    <a:pt x="27063" y="33046"/>
                  </a:lnTo>
                  <a:lnTo>
                    <a:pt x="26817" y="33843"/>
                  </a:lnTo>
                  <a:lnTo>
                    <a:pt x="26541" y="34672"/>
                  </a:lnTo>
                  <a:lnTo>
                    <a:pt x="26510" y="34703"/>
                  </a:lnTo>
                  <a:lnTo>
                    <a:pt x="26541" y="34733"/>
                  </a:lnTo>
                  <a:lnTo>
                    <a:pt x="26694" y="34856"/>
                  </a:lnTo>
                  <a:lnTo>
                    <a:pt x="26879" y="34948"/>
                  </a:lnTo>
                  <a:lnTo>
                    <a:pt x="27063" y="35009"/>
                  </a:lnTo>
                  <a:lnTo>
                    <a:pt x="27277" y="35040"/>
                  </a:lnTo>
                  <a:lnTo>
                    <a:pt x="27369" y="35040"/>
                  </a:lnTo>
                  <a:lnTo>
                    <a:pt x="27369" y="34979"/>
                  </a:lnTo>
                  <a:lnTo>
                    <a:pt x="27462" y="33966"/>
                  </a:lnTo>
                  <a:lnTo>
                    <a:pt x="27615" y="32984"/>
                  </a:lnTo>
                  <a:lnTo>
                    <a:pt x="27830" y="32002"/>
                  </a:lnTo>
                  <a:lnTo>
                    <a:pt x="28106" y="31051"/>
                  </a:lnTo>
                  <a:lnTo>
                    <a:pt x="28413" y="30100"/>
                  </a:lnTo>
                  <a:lnTo>
                    <a:pt x="28781" y="29210"/>
                  </a:lnTo>
                  <a:lnTo>
                    <a:pt x="29241" y="28290"/>
                  </a:lnTo>
                  <a:lnTo>
                    <a:pt x="29732" y="27431"/>
                  </a:lnTo>
                  <a:lnTo>
                    <a:pt x="29609" y="28320"/>
                  </a:lnTo>
                  <a:lnTo>
                    <a:pt x="29456" y="29210"/>
                  </a:lnTo>
                  <a:lnTo>
                    <a:pt x="29303" y="30100"/>
                  </a:lnTo>
                  <a:lnTo>
                    <a:pt x="29088" y="30959"/>
                  </a:lnTo>
                  <a:lnTo>
                    <a:pt x="28904" y="31788"/>
                  </a:lnTo>
                  <a:lnTo>
                    <a:pt x="28658" y="32555"/>
                  </a:lnTo>
                  <a:lnTo>
                    <a:pt x="28229" y="33966"/>
                  </a:lnTo>
                  <a:lnTo>
                    <a:pt x="28137" y="34304"/>
                  </a:lnTo>
                  <a:lnTo>
                    <a:pt x="28106" y="34488"/>
                  </a:lnTo>
                  <a:lnTo>
                    <a:pt x="28137" y="34672"/>
                  </a:lnTo>
                  <a:lnTo>
                    <a:pt x="28167" y="34764"/>
                  </a:lnTo>
                  <a:lnTo>
                    <a:pt x="28229" y="34856"/>
                  </a:lnTo>
                  <a:lnTo>
                    <a:pt x="28382" y="35040"/>
                  </a:lnTo>
                  <a:lnTo>
                    <a:pt x="28566" y="35193"/>
                  </a:lnTo>
                  <a:lnTo>
                    <a:pt x="28781" y="35316"/>
                  </a:lnTo>
                  <a:lnTo>
                    <a:pt x="28996" y="35439"/>
                  </a:lnTo>
                  <a:lnTo>
                    <a:pt x="28597" y="35899"/>
                  </a:lnTo>
                  <a:lnTo>
                    <a:pt x="28259" y="36390"/>
                  </a:lnTo>
                  <a:lnTo>
                    <a:pt x="27983" y="36912"/>
                  </a:lnTo>
                  <a:lnTo>
                    <a:pt x="27738" y="37464"/>
                  </a:lnTo>
                  <a:lnTo>
                    <a:pt x="27523" y="38047"/>
                  </a:lnTo>
                  <a:lnTo>
                    <a:pt x="27308" y="38661"/>
                  </a:lnTo>
                  <a:lnTo>
                    <a:pt x="26971" y="39888"/>
                  </a:lnTo>
                  <a:lnTo>
                    <a:pt x="26296" y="42557"/>
                  </a:lnTo>
                  <a:lnTo>
                    <a:pt x="25651" y="45257"/>
                  </a:lnTo>
                  <a:lnTo>
                    <a:pt x="25099" y="47988"/>
                  </a:lnTo>
                  <a:lnTo>
                    <a:pt x="24608" y="50719"/>
                  </a:lnTo>
                  <a:lnTo>
                    <a:pt x="24148" y="53480"/>
                  </a:lnTo>
                  <a:lnTo>
                    <a:pt x="23780" y="56211"/>
                  </a:lnTo>
                  <a:lnTo>
                    <a:pt x="23473" y="58973"/>
                  </a:lnTo>
                  <a:lnTo>
                    <a:pt x="23197" y="61734"/>
                  </a:lnTo>
                  <a:lnTo>
                    <a:pt x="23197" y="61826"/>
                  </a:lnTo>
                  <a:lnTo>
                    <a:pt x="23135" y="61888"/>
                  </a:lnTo>
                  <a:lnTo>
                    <a:pt x="23565" y="62286"/>
                  </a:lnTo>
                  <a:lnTo>
                    <a:pt x="24178" y="62716"/>
                  </a:lnTo>
                  <a:lnTo>
                    <a:pt x="24792" y="63146"/>
                  </a:lnTo>
                  <a:lnTo>
                    <a:pt x="25283" y="63422"/>
                  </a:lnTo>
                  <a:lnTo>
                    <a:pt x="25344" y="63299"/>
                  </a:lnTo>
                  <a:lnTo>
                    <a:pt x="24884" y="63023"/>
                  </a:lnTo>
                  <a:lnTo>
                    <a:pt x="24301" y="62624"/>
                  </a:lnTo>
                  <a:lnTo>
                    <a:pt x="23718" y="62194"/>
                  </a:lnTo>
                  <a:lnTo>
                    <a:pt x="23289" y="61826"/>
                  </a:lnTo>
                  <a:lnTo>
                    <a:pt x="25467" y="61826"/>
                  </a:lnTo>
                  <a:lnTo>
                    <a:pt x="25344" y="63299"/>
                  </a:lnTo>
                  <a:lnTo>
                    <a:pt x="25314" y="63974"/>
                  </a:lnTo>
                  <a:lnTo>
                    <a:pt x="25344" y="64618"/>
                  </a:lnTo>
                  <a:lnTo>
                    <a:pt x="25375" y="65263"/>
                  </a:lnTo>
                  <a:lnTo>
                    <a:pt x="25436" y="65907"/>
                  </a:lnTo>
                  <a:lnTo>
                    <a:pt x="25559" y="66582"/>
                  </a:lnTo>
                  <a:lnTo>
                    <a:pt x="25713" y="67226"/>
                  </a:lnTo>
                  <a:lnTo>
                    <a:pt x="26111" y="68515"/>
                  </a:lnTo>
                  <a:lnTo>
                    <a:pt x="28229" y="75541"/>
                  </a:lnTo>
                  <a:lnTo>
                    <a:pt x="32923" y="73639"/>
                  </a:lnTo>
                  <a:lnTo>
                    <a:pt x="32984" y="72688"/>
                  </a:lnTo>
                  <a:lnTo>
                    <a:pt x="33046" y="71737"/>
                  </a:lnTo>
                  <a:lnTo>
                    <a:pt x="33077" y="70786"/>
                  </a:lnTo>
                  <a:lnTo>
                    <a:pt x="33046" y="69834"/>
                  </a:lnTo>
                  <a:lnTo>
                    <a:pt x="32984" y="68883"/>
                  </a:lnTo>
                  <a:lnTo>
                    <a:pt x="32923" y="68392"/>
                  </a:lnTo>
                  <a:lnTo>
                    <a:pt x="32862" y="67932"/>
                  </a:lnTo>
                  <a:lnTo>
                    <a:pt x="32770" y="67472"/>
                  </a:lnTo>
                  <a:lnTo>
                    <a:pt x="32647" y="67012"/>
                  </a:lnTo>
                  <a:lnTo>
                    <a:pt x="32524" y="66551"/>
                  </a:lnTo>
                  <a:lnTo>
                    <a:pt x="32371" y="66122"/>
                  </a:lnTo>
                  <a:lnTo>
                    <a:pt x="32003" y="65293"/>
                  </a:lnTo>
                  <a:lnTo>
                    <a:pt x="32862" y="65539"/>
                  </a:lnTo>
                  <a:lnTo>
                    <a:pt x="33690" y="65754"/>
                  </a:lnTo>
                  <a:lnTo>
                    <a:pt x="34549" y="65968"/>
                  </a:lnTo>
                  <a:lnTo>
                    <a:pt x="35408" y="66152"/>
                  </a:lnTo>
                  <a:lnTo>
                    <a:pt x="36268" y="66306"/>
                  </a:lnTo>
                  <a:lnTo>
                    <a:pt x="37127" y="66429"/>
                  </a:lnTo>
                  <a:lnTo>
                    <a:pt x="37986" y="66551"/>
                  </a:lnTo>
                  <a:lnTo>
                    <a:pt x="38845" y="66613"/>
                  </a:lnTo>
                  <a:lnTo>
                    <a:pt x="38937" y="66797"/>
                  </a:lnTo>
                  <a:lnTo>
                    <a:pt x="39029" y="66981"/>
                  </a:lnTo>
                  <a:lnTo>
                    <a:pt x="39060" y="67196"/>
                  </a:lnTo>
                  <a:lnTo>
                    <a:pt x="39090" y="67380"/>
                  </a:lnTo>
                  <a:lnTo>
                    <a:pt x="39090" y="67472"/>
                  </a:lnTo>
                  <a:lnTo>
                    <a:pt x="39152" y="67472"/>
                  </a:lnTo>
                  <a:lnTo>
                    <a:pt x="39581" y="67441"/>
                  </a:lnTo>
                  <a:lnTo>
                    <a:pt x="39980" y="67380"/>
                  </a:lnTo>
                  <a:lnTo>
                    <a:pt x="40379" y="67288"/>
                  </a:lnTo>
                  <a:lnTo>
                    <a:pt x="40809" y="67165"/>
                  </a:lnTo>
                  <a:lnTo>
                    <a:pt x="40747" y="67012"/>
                  </a:lnTo>
                  <a:lnTo>
                    <a:pt x="40379" y="67134"/>
                  </a:lnTo>
                  <a:lnTo>
                    <a:pt x="40011" y="67226"/>
                  </a:lnTo>
                  <a:lnTo>
                    <a:pt x="39612" y="67288"/>
                  </a:lnTo>
                  <a:lnTo>
                    <a:pt x="39244" y="67318"/>
                  </a:lnTo>
                  <a:lnTo>
                    <a:pt x="39366" y="66337"/>
                  </a:lnTo>
                  <a:lnTo>
                    <a:pt x="39428" y="65692"/>
                  </a:lnTo>
                  <a:lnTo>
                    <a:pt x="39428" y="65017"/>
                  </a:lnTo>
                  <a:lnTo>
                    <a:pt x="39428" y="64311"/>
                  </a:lnTo>
                  <a:lnTo>
                    <a:pt x="39366" y="63575"/>
                  </a:lnTo>
                  <a:lnTo>
                    <a:pt x="39244" y="62869"/>
                  </a:lnTo>
                  <a:lnTo>
                    <a:pt x="39152" y="62501"/>
                  </a:lnTo>
                  <a:lnTo>
                    <a:pt x="39060" y="62164"/>
                  </a:lnTo>
                  <a:lnTo>
                    <a:pt x="39980" y="62225"/>
                  </a:lnTo>
                  <a:lnTo>
                    <a:pt x="40042" y="62839"/>
                  </a:lnTo>
                  <a:lnTo>
                    <a:pt x="40134" y="63422"/>
                  </a:lnTo>
                  <a:lnTo>
                    <a:pt x="40256" y="64005"/>
                  </a:lnTo>
                  <a:lnTo>
                    <a:pt x="40410" y="64618"/>
                  </a:lnTo>
                  <a:lnTo>
                    <a:pt x="40747" y="65784"/>
                  </a:lnTo>
                  <a:lnTo>
                    <a:pt x="41146" y="66950"/>
                  </a:lnTo>
                  <a:lnTo>
                    <a:pt x="41545" y="68116"/>
                  </a:lnTo>
                  <a:lnTo>
                    <a:pt x="41882" y="69282"/>
                  </a:lnTo>
                  <a:lnTo>
                    <a:pt x="42067" y="69865"/>
                  </a:lnTo>
                  <a:lnTo>
                    <a:pt x="42189" y="70448"/>
                  </a:lnTo>
                  <a:lnTo>
                    <a:pt x="42312" y="71062"/>
                  </a:lnTo>
                  <a:lnTo>
                    <a:pt x="42404" y="71645"/>
                  </a:lnTo>
                  <a:lnTo>
                    <a:pt x="42465" y="72136"/>
                  </a:lnTo>
                  <a:lnTo>
                    <a:pt x="42496" y="72627"/>
                  </a:lnTo>
                  <a:lnTo>
                    <a:pt x="42527" y="73639"/>
                  </a:lnTo>
                  <a:lnTo>
                    <a:pt x="42558" y="74621"/>
                  </a:lnTo>
                  <a:lnTo>
                    <a:pt x="42588" y="75603"/>
                  </a:lnTo>
                  <a:lnTo>
                    <a:pt x="42680" y="76493"/>
                  </a:lnTo>
                  <a:lnTo>
                    <a:pt x="42772" y="77444"/>
                  </a:lnTo>
                  <a:lnTo>
                    <a:pt x="42926" y="78456"/>
                  </a:lnTo>
                  <a:lnTo>
                    <a:pt x="43079" y="79469"/>
                  </a:lnTo>
                  <a:lnTo>
                    <a:pt x="43233" y="80481"/>
                  </a:lnTo>
                  <a:lnTo>
                    <a:pt x="43447" y="81463"/>
                  </a:lnTo>
                  <a:lnTo>
                    <a:pt x="43631" y="82414"/>
                  </a:lnTo>
                  <a:lnTo>
                    <a:pt x="43846" y="83304"/>
                  </a:lnTo>
                  <a:lnTo>
                    <a:pt x="43539" y="83181"/>
                  </a:lnTo>
                  <a:lnTo>
                    <a:pt x="43233" y="83089"/>
                  </a:lnTo>
                  <a:lnTo>
                    <a:pt x="42803" y="82967"/>
                  </a:lnTo>
                  <a:lnTo>
                    <a:pt x="42619" y="82905"/>
                  </a:lnTo>
                  <a:lnTo>
                    <a:pt x="42435" y="82783"/>
                  </a:lnTo>
                  <a:lnTo>
                    <a:pt x="42189" y="82629"/>
                  </a:lnTo>
                  <a:lnTo>
                    <a:pt x="42005" y="82414"/>
                  </a:lnTo>
                  <a:lnTo>
                    <a:pt x="41790" y="82200"/>
                  </a:lnTo>
                  <a:lnTo>
                    <a:pt x="41545" y="82016"/>
                  </a:lnTo>
                  <a:lnTo>
                    <a:pt x="41361" y="81923"/>
                  </a:lnTo>
                  <a:lnTo>
                    <a:pt x="41177" y="81862"/>
                  </a:lnTo>
                  <a:lnTo>
                    <a:pt x="40778" y="81862"/>
                  </a:lnTo>
                  <a:lnTo>
                    <a:pt x="40624" y="81954"/>
                  </a:lnTo>
                  <a:lnTo>
                    <a:pt x="40502" y="82046"/>
                  </a:lnTo>
                  <a:lnTo>
                    <a:pt x="39949" y="80635"/>
                  </a:lnTo>
                  <a:lnTo>
                    <a:pt x="39888" y="80665"/>
                  </a:lnTo>
                  <a:lnTo>
                    <a:pt x="39090" y="80972"/>
                  </a:lnTo>
                  <a:lnTo>
                    <a:pt x="38323" y="81279"/>
                  </a:lnTo>
                  <a:lnTo>
                    <a:pt x="37556" y="81678"/>
                  </a:lnTo>
                  <a:lnTo>
                    <a:pt x="36820" y="82108"/>
                  </a:lnTo>
                  <a:lnTo>
                    <a:pt x="36574" y="82108"/>
                  </a:lnTo>
                  <a:lnTo>
                    <a:pt x="36360" y="82077"/>
                  </a:lnTo>
                  <a:lnTo>
                    <a:pt x="36268" y="81586"/>
                  </a:lnTo>
                  <a:lnTo>
                    <a:pt x="36145" y="81126"/>
                  </a:lnTo>
                  <a:lnTo>
                    <a:pt x="35961" y="80665"/>
                  </a:lnTo>
                  <a:lnTo>
                    <a:pt x="35746" y="80236"/>
                  </a:lnTo>
                  <a:lnTo>
                    <a:pt x="35777" y="80236"/>
                  </a:lnTo>
                  <a:lnTo>
                    <a:pt x="35777" y="80082"/>
                  </a:lnTo>
                  <a:lnTo>
                    <a:pt x="35654" y="80082"/>
                  </a:lnTo>
                  <a:lnTo>
                    <a:pt x="35378" y="79622"/>
                  </a:lnTo>
                  <a:lnTo>
                    <a:pt x="35102" y="79285"/>
                  </a:lnTo>
                  <a:lnTo>
                    <a:pt x="34825" y="78978"/>
                  </a:lnTo>
                  <a:lnTo>
                    <a:pt x="34549" y="78640"/>
                  </a:lnTo>
                  <a:lnTo>
                    <a:pt x="34273" y="78303"/>
                  </a:lnTo>
                  <a:lnTo>
                    <a:pt x="34089" y="77996"/>
                  </a:lnTo>
                  <a:lnTo>
                    <a:pt x="33874" y="77659"/>
                  </a:lnTo>
                  <a:lnTo>
                    <a:pt x="33721" y="77321"/>
                  </a:lnTo>
                  <a:lnTo>
                    <a:pt x="33598" y="76984"/>
                  </a:lnTo>
                  <a:lnTo>
                    <a:pt x="33475" y="76615"/>
                  </a:lnTo>
                  <a:lnTo>
                    <a:pt x="33383" y="76247"/>
                  </a:lnTo>
                  <a:lnTo>
                    <a:pt x="33353" y="75879"/>
                  </a:lnTo>
                  <a:lnTo>
                    <a:pt x="33322" y="75511"/>
                  </a:lnTo>
                  <a:lnTo>
                    <a:pt x="33475" y="75449"/>
                  </a:lnTo>
                  <a:lnTo>
                    <a:pt x="33567" y="75388"/>
                  </a:lnTo>
                  <a:lnTo>
                    <a:pt x="33659" y="75296"/>
                  </a:lnTo>
                  <a:lnTo>
                    <a:pt x="33690" y="75204"/>
                  </a:lnTo>
                  <a:lnTo>
                    <a:pt x="33659" y="75112"/>
                  </a:lnTo>
                  <a:lnTo>
                    <a:pt x="33629" y="74989"/>
                  </a:lnTo>
                  <a:lnTo>
                    <a:pt x="33077" y="73915"/>
                  </a:lnTo>
                  <a:lnTo>
                    <a:pt x="32954" y="74007"/>
                  </a:lnTo>
                  <a:lnTo>
                    <a:pt x="33475" y="75050"/>
                  </a:lnTo>
                  <a:lnTo>
                    <a:pt x="33506" y="75143"/>
                  </a:lnTo>
                  <a:lnTo>
                    <a:pt x="33506" y="75235"/>
                  </a:lnTo>
                  <a:lnTo>
                    <a:pt x="33475" y="75265"/>
                  </a:lnTo>
                  <a:lnTo>
                    <a:pt x="33414" y="75296"/>
                  </a:lnTo>
                  <a:lnTo>
                    <a:pt x="33291" y="75327"/>
                  </a:lnTo>
                  <a:lnTo>
                    <a:pt x="33322" y="75050"/>
                  </a:lnTo>
                  <a:lnTo>
                    <a:pt x="33169" y="75050"/>
                  </a:lnTo>
                  <a:lnTo>
                    <a:pt x="33138" y="75388"/>
                  </a:lnTo>
                  <a:lnTo>
                    <a:pt x="32678" y="75449"/>
                  </a:lnTo>
                  <a:lnTo>
                    <a:pt x="32401" y="75480"/>
                  </a:lnTo>
                  <a:lnTo>
                    <a:pt x="32125" y="75541"/>
                  </a:lnTo>
                  <a:lnTo>
                    <a:pt x="31849" y="75633"/>
                  </a:lnTo>
                  <a:lnTo>
                    <a:pt x="31634" y="75787"/>
                  </a:lnTo>
                  <a:lnTo>
                    <a:pt x="31420" y="75971"/>
                  </a:lnTo>
                  <a:lnTo>
                    <a:pt x="31236" y="76124"/>
                  </a:lnTo>
                  <a:lnTo>
                    <a:pt x="31143" y="76216"/>
                  </a:lnTo>
                  <a:lnTo>
                    <a:pt x="31051" y="76247"/>
                  </a:lnTo>
                  <a:lnTo>
                    <a:pt x="30867" y="76278"/>
                  </a:lnTo>
                  <a:lnTo>
                    <a:pt x="30653" y="76278"/>
                  </a:lnTo>
                  <a:lnTo>
                    <a:pt x="30407" y="76308"/>
                  </a:lnTo>
                  <a:lnTo>
                    <a:pt x="30131" y="76370"/>
                  </a:lnTo>
                  <a:lnTo>
                    <a:pt x="29885" y="76493"/>
                  </a:lnTo>
                  <a:lnTo>
                    <a:pt x="29640" y="76646"/>
                  </a:lnTo>
                  <a:lnTo>
                    <a:pt x="29425" y="76799"/>
                  </a:lnTo>
                  <a:lnTo>
                    <a:pt x="29180" y="76984"/>
                  </a:lnTo>
                  <a:lnTo>
                    <a:pt x="28904" y="77137"/>
                  </a:lnTo>
                  <a:lnTo>
                    <a:pt x="28750" y="77229"/>
                  </a:lnTo>
                  <a:lnTo>
                    <a:pt x="28597" y="77260"/>
                  </a:lnTo>
                  <a:lnTo>
                    <a:pt x="28443" y="77290"/>
                  </a:lnTo>
                  <a:lnTo>
                    <a:pt x="28290" y="77260"/>
                  </a:lnTo>
                  <a:lnTo>
                    <a:pt x="28137" y="77229"/>
                  </a:lnTo>
                  <a:lnTo>
                    <a:pt x="28014" y="77137"/>
                  </a:lnTo>
                  <a:lnTo>
                    <a:pt x="27891" y="77014"/>
                  </a:lnTo>
                  <a:lnTo>
                    <a:pt x="27799" y="76830"/>
                  </a:lnTo>
                  <a:lnTo>
                    <a:pt x="27768" y="76615"/>
                  </a:lnTo>
                  <a:lnTo>
                    <a:pt x="27799" y="76401"/>
                  </a:lnTo>
                  <a:lnTo>
                    <a:pt x="27860" y="76216"/>
                  </a:lnTo>
                  <a:lnTo>
                    <a:pt x="27922" y="76002"/>
                  </a:lnTo>
                  <a:lnTo>
                    <a:pt x="28137" y="75633"/>
                  </a:lnTo>
                  <a:lnTo>
                    <a:pt x="28014" y="75541"/>
                  </a:lnTo>
                  <a:lnTo>
                    <a:pt x="27799" y="75940"/>
                  </a:lnTo>
                  <a:lnTo>
                    <a:pt x="27707" y="76155"/>
                  </a:lnTo>
                  <a:lnTo>
                    <a:pt x="27646" y="76370"/>
                  </a:lnTo>
                  <a:lnTo>
                    <a:pt x="27615" y="76615"/>
                  </a:lnTo>
                  <a:lnTo>
                    <a:pt x="27646" y="76830"/>
                  </a:lnTo>
                  <a:lnTo>
                    <a:pt x="27676" y="76953"/>
                  </a:lnTo>
                  <a:lnTo>
                    <a:pt x="27738" y="77076"/>
                  </a:lnTo>
                  <a:lnTo>
                    <a:pt x="27799" y="77168"/>
                  </a:lnTo>
                  <a:lnTo>
                    <a:pt x="27922" y="77260"/>
                  </a:lnTo>
                  <a:lnTo>
                    <a:pt x="28014" y="77321"/>
                  </a:lnTo>
                  <a:lnTo>
                    <a:pt x="28106" y="77382"/>
                  </a:lnTo>
                  <a:lnTo>
                    <a:pt x="28321" y="77413"/>
                  </a:lnTo>
                  <a:lnTo>
                    <a:pt x="28259" y="77720"/>
                  </a:lnTo>
                  <a:lnTo>
                    <a:pt x="28198" y="78027"/>
                  </a:lnTo>
                  <a:lnTo>
                    <a:pt x="28167" y="78640"/>
                  </a:lnTo>
                  <a:lnTo>
                    <a:pt x="27860" y="78855"/>
                  </a:lnTo>
                  <a:lnTo>
                    <a:pt x="27952" y="79009"/>
                  </a:lnTo>
                  <a:lnTo>
                    <a:pt x="28167" y="78855"/>
                  </a:lnTo>
                  <a:lnTo>
                    <a:pt x="28137" y="79346"/>
                  </a:lnTo>
                  <a:lnTo>
                    <a:pt x="28106" y="79561"/>
                  </a:lnTo>
                  <a:lnTo>
                    <a:pt x="28075" y="79806"/>
                  </a:lnTo>
                  <a:lnTo>
                    <a:pt x="27983" y="80082"/>
                  </a:lnTo>
                  <a:lnTo>
                    <a:pt x="27860" y="80328"/>
                  </a:lnTo>
                  <a:lnTo>
                    <a:pt x="27584" y="80850"/>
                  </a:lnTo>
                  <a:lnTo>
                    <a:pt x="25559" y="84225"/>
                  </a:lnTo>
                  <a:lnTo>
                    <a:pt x="25713" y="84225"/>
                  </a:lnTo>
                  <a:lnTo>
                    <a:pt x="28597" y="83764"/>
                  </a:lnTo>
                  <a:lnTo>
                    <a:pt x="28566" y="83795"/>
                  </a:lnTo>
                  <a:lnTo>
                    <a:pt x="28658" y="83918"/>
                  </a:lnTo>
                  <a:lnTo>
                    <a:pt x="28934" y="83703"/>
                  </a:lnTo>
                  <a:lnTo>
                    <a:pt x="31972" y="83212"/>
                  </a:lnTo>
                  <a:lnTo>
                    <a:pt x="32003" y="83243"/>
                  </a:lnTo>
                  <a:lnTo>
                    <a:pt x="32003" y="83212"/>
                  </a:lnTo>
                  <a:lnTo>
                    <a:pt x="36329" y="82445"/>
                  </a:lnTo>
                  <a:lnTo>
                    <a:pt x="36390" y="82445"/>
                  </a:lnTo>
                  <a:lnTo>
                    <a:pt x="36390" y="82353"/>
                  </a:lnTo>
                  <a:lnTo>
                    <a:pt x="36390" y="82230"/>
                  </a:lnTo>
                  <a:lnTo>
                    <a:pt x="36636" y="82292"/>
                  </a:lnTo>
                  <a:lnTo>
                    <a:pt x="36697" y="82353"/>
                  </a:lnTo>
                  <a:lnTo>
                    <a:pt x="36881" y="82261"/>
                  </a:lnTo>
                  <a:lnTo>
                    <a:pt x="36881" y="82230"/>
                  </a:lnTo>
                  <a:lnTo>
                    <a:pt x="37587" y="81831"/>
                  </a:lnTo>
                  <a:lnTo>
                    <a:pt x="38323" y="81463"/>
                  </a:lnTo>
                  <a:lnTo>
                    <a:pt x="39090" y="81126"/>
                  </a:lnTo>
                  <a:lnTo>
                    <a:pt x="39857" y="80850"/>
                  </a:lnTo>
                  <a:lnTo>
                    <a:pt x="40502" y="82414"/>
                  </a:lnTo>
                  <a:lnTo>
                    <a:pt x="40563" y="82230"/>
                  </a:lnTo>
                  <a:lnTo>
                    <a:pt x="40624" y="82169"/>
                  </a:lnTo>
                  <a:lnTo>
                    <a:pt x="40686" y="82108"/>
                  </a:lnTo>
                  <a:lnTo>
                    <a:pt x="40809" y="82016"/>
                  </a:lnTo>
                  <a:lnTo>
                    <a:pt x="41146" y="82016"/>
                  </a:lnTo>
                  <a:lnTo>
                    <a:pt x="41330" y="82046"/>
                  </a:lnTo>
                  <a:lnTo>
                    <a:pt x="41484" y="82138"/>
                  </a:lnTo>
                  <a:lnTo>
                    <a:pt x="41698" y="82322"/>
                  </a:lnTo>
                  <a:lnTo>
                    <a:pt x="41882" y="82506"/>
                  </a:lnTo>
                  <a:lnTo>
                    <a:pt x="42097" y="82721"/>
                  </a:lnTo>
                  <a:lnTo>
                    <a:pt x="42343" y="82936"/>
                  </a:lnTo>
                  <a:lnTo>
                    <a:pt x="42527" y="83028"/>
                  </a:lnTo>
                  <a:lnTo>
                    <a:pt x="42742" y="83120"/>
                  </a:lnTo>
                  <a:lnTo>
                    <a:pt x="43171" y="83243"/>
                  </a:lnTo>
                  <a:lnTo>
                    <a:pt x="43478" y="83304"/>
                  </a:lnTo>
                  <a:lnTo>
                    <a:pt x="43723" y="83396"/>
                  </a:lnTo>
                  <a:lnTo>
                    <a:pt x="43969" y="83519"/>
                  </a:lnTo>
                  <a:lnTo>
                    <a:pt x="44061" y="83611"/>
                  </a:lnTo>
                  <a:lnTo>
                    <a:pt x="44153" y="83703"/>
                  </a:lnTo>
                  <a:lnTo>
                    <a:pt x="44337" y="83949"/>
                  </a:lnTo>
                  <a:lnTo>
                    <a:pt x="44521" y="84225"/>
                  </a:lnTo>
                  <a:lnTo>
                    <a:pt x="44675" y="84378"/>
                  </a:lnTo>
                  <a:lnTo>
                    <a:pt x="44859" y="84531"/>
                  </a:lnTo>
                  <a:lnTo>
                    <a:pt x="45288" y="84746"/>
                  </a:lnTo>
                  <a:lnTo>
                    <a:pt x="45534" y="84869"/>
                  </a:lnTo>
                  <a:lnTo>
                    <a:pt x="45718" y="85022"/>
                  </a:lnTo>
                  <a:lnTo>
                    <a:pt x="45902" y="85145"/>
                  </a:lnTo>
                  <a:lnTo>
                    <a:pt x="46025" y="85329"/>
                  </a:lnTo>
                  <a:lnTo>
                    <a:pt x="45503" y="85544"/>
                  </a:lnTo>
                  <a:lnTo>
                    <a:pt x="44981" y="85789"/>
                  </a:lnTo>
                  <a:lnTo>
                    <a:pt x="44429" y="86035"/>
                  </a:lnTo>
                  <a:lnTo>
                    <a:pt x="43938" y="86342"/>
                  </a:lnTo>
                  <a:lnTo>
                    <a:pt x="43662" y="86526"/>
                  </a:lnTo>
                  <a:lnTo>
                    <a:pt x="43386" y="86741"/>
                  </a:lnTo>
                  <a:lnTo>
                    <a:pt x="43171" y="86955"/>
                  </a:lnTo>
                  <a:lnTo>
                    <a:pt x="43079" y="87078"/>
                  </a:lnTo>
                  <a:lnTo>
                    <a:pt x="43018" y="87232"/>
                  </a:lnTo>
                  <a:lnTo>
                    <a:pt x="42926" y="87477"/>
                  </a:lnTo>
                  <a:lnTo>
                    <a:pt x="42895" y="87753"/>
                  </a:lnTo>
                  <a:lnTo>
                    <a:pt x="42834" y="87937"/>
                  </a:lnTo>
                  <a:lnTo>
                    <a:pt x="42772" y="88121"/>
                  </a:lnTo>
                  <a:lnTo>
                    <a:pt x="42680" y="88336"/>
                  </a:lnTo>
                  <a:lnTo>
                    <a:pt x="42558" y="88551"/>
                  </a:lnTo>
                  <a:lnTo>
                    <a:pt x="42404" y="88735"/>
                  </a:lnTo>
                  <a:lnTo>
                    <a:pt x="42220" y="88888"/>
                  </a:lnTo>
                  <a:lnTo>
                    <a:pt x="41821" y="89165"/>
                  </a:lnTo>
                  <a:lnTo>
                    <a:pt x="41392" y="89441"/>
                  </a:lnTo>
                  <a:lnTo>
                    <a:pt x="41300" y="89471"/>
                  </a:lnTo>
                  <a:lnTo>
                    <a:pt x="40655" y="89901"/>
                  </a:lnTo>
                  <a:lnTo>
                    <a:pt x="40011" y="90331"/>
                  </a:lnTo>
                  <a:lnTo>
                    <a:pt x="39397" y="90791"/>
                  </a:lnTo>
                  <a:lnTo>
                    <a:pt x="38814" y="91282"/>
                  </a:lnTo>
                  <a:lnTo>
                    <a:pt x="38262" y="91803"/>
                  </a:lnTo>
                  <a:lnTo>
                    <a:pt x="37710" y="92356"/>
                  </a:lnTo>
                  <a:lnTo>
                    <a:pt x="37188" y="92908"/>
                  </a:lnTo>
                  <a:lnTo>
                    <a:pt x="36697" y="93522"/>
                  </a:lnTo>
                  <a:lnTo>
                    <a:pt x="36268" y="94043"/>
                  </a:lnTo>
                  <a:lnTo>
                    <a:pt x="35930" y="94473"/>
                  </a:lnTo>
                  <a:lnTo>
                    <a:pt x="35593" y="94902"/>
                  </a:lnTo>
                  <a:lnTo>
                    <a:pt x="35194" y="95332"/>
                  </a:lnTo>
                  <a:lnTo>
                    <a:pt x="34795" y="95700"/>
                  </a:lnTo>
                  <a:lnTo>
                    <a:pt x="34273" y="96099"/>
                  </a:lnTo>
                  <a:lnTo>
                    <a:pt x="33936" y="96375"/>
                  </a:lnTo>
                  <a:lnTo>
                    <a:pt x="33629" y="96621"/>
                  </a:lnTo>
                  <a:lnTo>
                    <a:pt x="33322" y="96927"/>
                  </a:lnTo>
                  <a:lnTo>
                    <a:pt x="33199" y="97111"/>
                  </a:lnTo>
                  <a:lnTo>
                    <a:pt x="33077" y="97265"/>
                  </a:lnTo>
                  <a:lnTo>
                    <a:pt x="32954" y="97572"/>
                  </a:lnTo>
                  <a:lnTo>
                    <a:pt x="32831" y="97879"/>
                  </a:lnTo>
                  <a:lnTo>
                    <a:pt x="32678" y="98492"/>
                  </a:lnTo>
                  <a:lnTo>
                    <a:pt x="32555" y="98983"/>
                  </a:lnTo>
                  <a:lnTo>
                    <a:pt x="32463" y="99321"/>
                  </a:lnTo>
                  <a:lnTo>
                    <a:pt x="32309" y="99658"/>
                  </a:lnTo>
                  <a:lnTo>
                    <a:pt x="32156" y="99996"/>
                  </a:lnTo>
                  <a:lnTo>
                    <a:pt x="31972" y="100302"/>
                  </a:lnTo>
                  <a:lnTo>
                    <a:pt x="31757" y="100609"/>
                  </a:lnTo>
                  <a:lnTo>
                    <a:pt x="31542" y="100885"/>
                  </a:lnTo>
                  <a:lnTo>
                    <a:pt x="31297" y="101131"/>
                  </a:lnTo>
                  <a:lnTo>
                    <a:pt x="31021" y="101376"/>
                  </a:lnTo>
                  <a:lnTo>
                    <a:pt x="30745" y="101622"/>
                  </a:lnTo>
                  <a:lnTo>
                    <a:pt x="30438" y="101837"/>
                  </a:lnTo>
                  <a:lnTo>
                    <a:pt x="30131" y="102021"/>
                  </a:lnTo>
                  <a:lnTo>
                    <a:pt x="29824" y="102174"/>
                  </a:lnTo>
                  <a:lnTo>
                    <a:pt x="29487" y="102297"/>
                  </a:lnTo>
                  <a:lnTo>
                    <a:pt x="29149" y="102420"/>
                  </a:lnTo>
                  <a:lnTo>
                    <a:pt x="28781" y="102512"/>
                  </a:lnTo>
                  <a:lnTo>
                    <a:pt x="28413" y="102573"/>
                  </a:lnTo>
                  <a:lnTo>
                    <a:pt x="28443" y="102726"/>
                  </a:lnTo>
                  <a:lnTo>
                    <a:pt x="28812" y="102665"/>
                  </a:lnTo>
                  <a:lnTo>
                    <a:pt x="29180" y="102573"/>
                  </a:lnTo>
                  <a:lnTo>
                    <a:pt x="29517" y="102450"/>
                  </a:lnTo>
                  <a:lnTo>
                    <a:pt x="29885" y="102297"/>
                  </a:lnTo>
                  <a:lnTo>
                    <a:pt x="30223" y="102143"/>
                  </a:lnTo>
                  <a:lnTo>
                    <a:pt x="30530" y="101959"/>
                  </a:lnTo>
                  <a:lnTo>
                    <a:pt x="30837" y="101745"/>
                  </a:lnTo>
                  <a:lnTo>
                    <a:pt x="31113" y="101499"/>
                  </a:lnTo>
                  <a:lnTo>
                    <a:pt x="31389" y="101254"/>
                  </a:lnTo>
                  <a:lnTo>
                    <a:pt x="31665" y="100978"/>
                  </a:lnTo>
                  <a:lnTo>
                    <a:pt x="31880" y="100701"/>
                  </a:lnTo>
                  <a:lnTo>
                    <a:pt x="32095" y="100395"/>
                  </a:lnTo>
                  <a:lnTo>
                    <a:pt x="32309" y="100057"/>
                  </a:lnTo>
                  <a:lnTo>
                    <a:pt x="32463" y="99720"/>
                  </a:lnTo>
                  <a:lnTo>
                    <a:pt x="32616" y="99382"/>
                  </a:lnTo>
                  <a:lnTo>
                    <a:pt x="32708" y="99014"/>
                  </a:lnTo>
                  <a:lnTo>
                    <a:pt x="32831" y="98523"/>
                  </a:lnTo>
                  <a:lnTo>
                    <a:pt x="32984" y="97909"/>
                  </a:lnTo>
                  <a:lnTo>
                    <a:pt x="33077" y="97633"/>
                  </a:lnTo>
                  <a:lnTo>
                    <a:pt x="33230" y="97357"/>
                  </a:lnTo>
                  <a:lnTo>
                    <a:pt x="33322" y="97173"/>
                  </a:lnTo>
                  <a:lnTo>
                    <a:pt x="33445" y="97019"/>
                  </a:lnTo>
                  <a:lnTo>
                    <a:pt x="33721" y="96743"/>
                  </a:lnTo>
                  <a:lnTo>
                    <a:pt x="34058" y="96467"/>
                  </a:lnTo>
                  <a:lnTo>
                    <a:pt x="34365" y="96222"/>
                  </a:lnTo>
                  <a:lnTo>
                    <a:pt x="34887" y="95823"/>
                  </a:lnTo>
                  <a:lnTo>
                    <a:pt x="35316" y="95424"/>
                  </a:lnTo>
                  <a:lnTo>
                    <a:pt x="35685" y="95025"/>
                  </a:lnTo>
                  <a:lnTo>
                    <a:pt x="36053" y="94595"/>
                  </a:lnTo>
                  <a:lnTo>
                    <a:pt x="36390" y="94135"/>
                  </a:lnTo>
                  <a:lnTo>
                    <a:pt x="36820" y="93614"/>
                  </a:lnTo>
                  <a:lnTo>
                    <a:pt x="37311" y="93031"/>
                  </a:lnTo>
                  <a:lnTo>
                    <a:pt x="37832" y="92448"/>
                  </a:lnTo>
                  <a:lnTo>
                    <a:pt x="38354" y="91926"/>
                  </a:lnTo>
                  <a:lnTo>
                    <a:pt x="38906" y="91404"/>
                  </a:lnTo>
                  <a:lnTo>
                    <a:pt x="39489" y="90914"/>
                  </a:lnTo>
                  <a:lnTo>
                    <a:pt x="40103" y="90453"/>
                  </a:lnTo>
                  <a:lnTo>
                    <a:pt x="40747" y="90024"/>
                  </a:lnTo>
                  <a:lnTo>
                    <a:pt x="41392" y="89625"/>
                  </a:lnTo>
                  <a:lnTo>
                    <a:pt x="41453" y="89563"/>
                  </a:lnTo>
                  <a:lnTo>
                    <a:pt x="41913" y="89318"/>
                  </a:lnTo>
                  <a:lnTo>
                    <a:pt x="42312" y="89011"/>
                  </a:lnTo>
                  <a:lnTo>
                    <a:pt x="42527" y="88827"/>
                  </a:lnTo>
                  <a:lnTo>
                    <a:pt x="42680" y="88643"/>
                  </a:lnTo>
                  <a:lnTo>
                    <a:pt x="42834" y="88428"/>
                  </a:lnTo>
                  <a:lnTo>
                    <a:pt x="42926" y="88183"/>
                  </a:lnTo>
                  <a:lnTo>
                    <a:pt x="42987" y="87968"/>
                  </a:lnTo>
                  <a:lnTo>
                    <a:pt x="43018" y="87753"/>
                  </a:lnTo>
                  <a:lnTo>
                    <a:pt x="43079" y="87508"/>
                  </a:lnTo>
                  <a:lnTo>
                    <a:pt x="43171" y="87293"/>
                  </a:lnTo>
                  <a:lnTo>
                    <a:pt x="43233" y="87170"/>
                  </a:lnTo>
                  <a:lnTo>
                    <a:pt x="43325" y="87047"/>
                  </a:lnTo>
                  <a:lnTo>
                    <a:pt x="43509" y="86833"/>
                  </a:lnTo>
                  <a:lnTo>
                    <a:pt x="43754" y="86649"/>
                  </a:lnTo>
                  <a:lnTo>
                    <a:pt x="44000" y="86465"/>
                  </a:lnTo>
                  <a:lnTo>
                    <a:pt x="44521" y="86188"/>
                  </a:lnTo>
                  <a:lnTo>
                    <a:pt x="45043" y="85912"/>
                  </a:lnTo>
                  <a:lnTo>
                    <a:pt x="45564" y="85667"/>
                  </a:lnTo>
                  <a:lnTo>
                    <a:pt x="46086" y="85483"/>
                  </a:lnTo>
                  <a:lnTo>
                    <a:pt x="46117" y="85544"/>
                  </a:lnTo>
                  <a:lnTo>
                    <a:pt x="46270" y="85513"/>
                  </a:lnTo>
                  <a:lnTo>
                    <a:pt x="46239" y="85421"/>
                  </a:lnTo>
                  <a:lnTo>
                    <a:pt x="46792" y="85237"/>
                  </a:lnTo>
                  <a:lnTo>
                    <a:pt x="47344" y="85114"/>
                  </a:lnTo>
                  <a:lnTo>
                    <a:pt x="47896" y="84992"/>
                  </a:lnTo>
                  <a:lnTo>
                    <a:pt x="48449" y="84930"/>
                  </a:lnTo>
                  <a:lnTo>
                    <a:pt x="49001" y="84900"/>
                  </a:lnTo>
                  <a:lnTo>
                    <a:pt x="49553" y="84869"/>
                  </a:lnTo>
                  <a:lnTo>
                    <a:pt x="50106" y="84900"/>
                  </a:lnTo>
                  <a:lnTo>
                    <a:pt x="50627" y="84992"/>
                  </a:lnTo>
                  <a:lnTo>
                    <a:pt x="51026" y="85053"/>
                  </a:lnTo>
                  <a:lnTo>
                    <a:pt x="51578" y="85145"/>
                  </a:lnTo>
                  <a:lnTo>
                    <a:pt x="51854" y="85176"/>
                  </a:lnTo>
                  <a:lnTo>
                    <a:pt x="52161" y="85176"/>
                  </a:lnTo>
                  <a:lnTo>
                    <a:pt x="52499" y="85145"/>
                  </a:lnTo>
                  <a:lnTo>
                    <a:pt x="52867" y="85114"/>
                  </a:lnTo>
                  <a:lnTo>
                    <a:pt x="53542" y="84961"/>
                  </a:lnTo>
                  <a:lnTo>
                    <a:pt x="54033" y="84838"/>
                  </a:lnTo>
                  <a:lnTo>
                    <a:pt x="54524" y="84746"/>
                  </a:lnTo>
                  <a:lnTo>
                    <a:pt x="55015" y="84716"/>
                  </a:lnTo>
                  <a:lnTo>
                    <a:pt x="55475" y="84746"/>
                  </a:lnTo>
                  <a:lnTo>
                    <a:pt x="55966" y="84808"/>
                  </a:lnTo>
                  <a:lnTo>
                    <a:pt x="56426" y="84900"/>
                  </a:lnTo>
                  <a:lnTo>
                    <a:pt x="56917" y="85022"/>
                  </a:lnTo>
                  <a:lnTo>
                    <a:pt x="57347" y="85145"/>
                  </a:lnTo>
                  <a:lnTo>
                    <a:pt x="58236" y="85452"/>
                  </a:lnTo>
                  <a:lnTo>
                    <a:pt x="64066" y="87477"/>
                  </a:lnTo>
                  <a:lnTo>
                    <a:pt x="64619" y="87661"/>
                  </a:lnTo>
                  <a:lnTo>
                    <a:pt x="65171" y="87876"/>
                  </a:lnTo>
                  <a:lnTo>
                    <a:pt x="65723" y="88121"/>
                  </a:lnTo>
                  <a:lnTo>
                    <a:pt x="65969" y="88275"/>
                  </a:lnTo>
                  <a:lnTo>
                    <a:pt x="66245" y="88428"/>
                  </a:lnTo>
                  <a:lnTo>
                    <a:pt x="66521" y="88643"/>
                  </a:lnTo>
                  <a:lnTo>
                    <a:pt x="66797" y="88888"/>
                  </a:lnTo>
                  <a:lnTo>
                    <a:pt x="67319" y="89349"/>
                  </a:lnTo>
                  <a:lnTo>
                    <a:pt x="67779" y="89809"/>
                  </a:lnTo>
                  <a:lnTo>
                    <a:pt x="68270" y="90208"/>
                  </a:lnTo>
                  <a:lnTo>
                    <a:pt x="68791" y="90545"/>
                  </a:lnTo>
                  <a:lnTo>
                    <a:pt x="69282" y="90852"/>
                  </a:lnTo>
                  <a:lnTo>
                    <a:pt x="69835" y="91159"/>
                  </a:lnTo>
                  <a:lnTo>
                    <a:pt x="70326" y="91497"/>
                  </a:lnTo>
                  <a:lnTo>
                    <a:pt x="70540" y="91681"/>
                  </a:lnTo>
                  <a:lnTo>
                    <a:pt x="70755" y="91895"/>
                  </a:lnTo>
                  <a:lnTo>
                    <a:pt x="70939" y="92110"/>
                  </a:lnTo>
                  <a:lnTo>
                    <a:pt x="71123" y="92325"/>
                  </a:lnTo>
                  <a:lnTo>
                    <a:pt x="71277" y="92632"/>
                  </a:lnTo>
                  <a:lnTo>
                    <a:pt x="71430" y="92939"/>
                  </a:lnTo>
                  <a:lnTo>
                    <a:pt x="71614" y="93337"/>
                  </a:lnTo>
                  <a:lnTo>
                    <a:pt x="71829" y="93706"/>
                  </a:lnTo>
                  <a:lnTo>
                    <a:pt x="71952" y="93859"/>
                  </a:lnTo>
                  <a:lnTo>
                    <a:pt x="72105" y="94013"/>
                  </a:lnTo>
                  <a:lnTo>
                    <a:pt x="72289" y="94105"/>
                  </a:lnTo>
                  <a:lnTo>
                    <a:pt x="72504" y="94197"/>
                  </a:lnTo>
                  <a:lnTo>
                    <a:pt x="72688" y="94227"/>
                  </a:lnTo>
                  <a:lnTo>
                    <a:pt x="72903" y="94258"/>
                  </a:lnTo>
                  <a:lnTo>
                    <a:pt x="73087" y="94289"/>
                  </a:lnTo>
                  <a:lnTo>
                    <a:pt x="73271" y="94319"/>
                  </a:lnTo>
                  <a:lnTo>
                    <a:pt x="73455" y="94381"/>
                  </a:lnTo>
                  <a:lnTo>
                    <a:pt x="73609" y="94473"/>
                  </a:lnTo>
                  <a:lnTo>
                    <a:pt x="73762" y="94595"/>
                  </a:lnTo>
                  <a:lnTo>
                    <a:pt x="73915" y="94749"/>
                  </a:lnTo>
                  <a:lnTo>
                    <a:pt x="74130" y="95086"/>
                  </a:lnTo>
                  <a:lnTo>
                    <a:pt x="74345" y="95455"/>
                  </a:lnTo>
                  <a:lnTo>
                    <a:pt x="74560" y="95853"/>
                  </a:lnTo>
                  <a:lnTo>
                    <a:pt x="74744" y="96130"/>
                  </a:lnTo>
                  <a:lnTo>
                    <a:pt x="74959" y="96375"/>
                  </a:lnTo>
                  <a:lnTo>
                    <a:pt x="75173" y="96621"/>
                  </a:lnTo>
                  <a:lnTo>
                    <a:pt x="75419" y="96835"/>
                  </a:lnTo>
                  <a:lnTo>
                    <a:pt x="75664" y="97019"/>
                  </a:lnTo>
                  <a:lnTo>
                    <a:pt x="75941" y="97204"/>
                  </a:lnTo>
                  <a:lnTo>
                    <a:pt x="76493" y="97541"/>
                  </a:lnTo>
                  <a:lnTo>
                    <a:pt x="77106" y="97817"/>
                  </a:lnTo>
                  <a:lnTo>
                    <a:pt x="77720" y="98063"/>
                  </a:lnTo>
                  <a:lnTo>
                    <a:pt x="78947" y="98523"/>
                  </a:lnTo>
                  <a:lnTo>
                    <a:pt x="78978" y="98523"/>
                  </a:lnTo>
                  <a:lnTo>
                    <a:pt x="79592" y="98738"/>
                  </a:lnTo>
                  <a:lnTo>
                    <a:pt x="80236" y="98983"/>
                  </a:lnTo>
                  <a:lnTo>
                    <a:pt x="80819" y="99259"/>
                  </a:lnTo>
                  <a:lnTo>
                    <a:pt x="81402" y="99566"/>
                  </a:lnTo>
                  <a:lnTo>
                    <a:pt x="81924" y="99934"/>
                  </a:lnTo>
                  <a:lnTo>
                    <a:pt x="82138" y="100149"/>
                  </a:lnTo>
                  <a:lnTo>
                    <a:pt x="82353" y="100364"/>
                  </a:lnTo>
                  <a:lnTo>
                    <a:pt x="82568" y="100579"/>
                  </a:lnTo>
                  <a:lnTo>
                    <a:pt x="82752" y="100824"/>
                  </a:lnTo>
                  <a:lnTo>
                    <a:pt x="82906" y="101070"/>
                  </a:lnTo>
                  <a:lnTo>
                    <a:pt x="83028" y="101346"/>
                  </a:lnTo>
                  <a:lnTo>
                    <a:pt x="83182" y="101284"/>
                  </a:lnTo>
                  <a:lnTo>
                    <a:pt x="83028" y="101008"/>
                  </a:lnTo>
                  <a:lnTo>
                    <a:pt x="82875" y="100732"/>
                  </a:lnTo>
                  <a:lnTo>
                    <a:pt x="82691" y="100487"/>
                  </a:lnTo>
                  <a:lnTo>
                    <a:pt x="82476" y="100241"/>
                  </a:lnTo>
                  <a:lnTo>
                    <a:pt x="82261" y="100026"/>
                  </a:lnTo>
                  <a:lnTo>
                    <a:pt x="82016" y="99842"/>
                  </a:lnTo>
                  <a:lnTo>
                    <a:pt x="81770" y="99627"/>
                  </a:lnTo>
                  <a:lnTo>
                    <a:pt x="81494" y="99443"/>
                  </a:lnTo>
                  <a:lnTo>
                    <a:pt x="80911" y="99137"/>
                  </a:lnTo>
                  <a:lnTo>
                    <a:pt x="80298" y="98860"/>
                  </a:lnTo>
                  <a:lnTo>
                    <a:pt x="79653" y="98584"/>
                  </a:lnTo>
                  <a:lnTo>
                    <a:pt x="79009" y="98369"/>
                  </a:lnTo>
                  <a:lnTo>
                    <a:pt x="77782" y="97940"/>
                  </a:lnTo>
                  <a:lnTo>
                    <a:pt x="77168" y="97694"/>
                  </a:lnTo>
                  <a:lnTo>
                    <a:pt x="76585" y="97418"/>
                  </a:lnTo>
                  <a:lnTo>
                    <a:pt x="76033" y="97081"/>
                  </a:lnTo>
                  <a:lnTo>
                    <a:pt x="75787" y="96927"/>
                  </a:lnTo>
                  <a:lnTo>
                    <a:pt x="75542" y="96713"/>
                  </a:lnTo>
                  <a:lnTo>
                    <a:pt x="75296" y="96498"/>
                  </a:lnTo>
                  <a:lnTo>
                    <a:pt x="75081" y="96283"/>
                  </a:lnTo>
                  <a:lnTo>
                    <a:pt x="74897" y="96038"/>
                  </a:lnTo>
                  <a:lnTo>
                    <a:pt x="74713" y="95792"/>
                  </a:lnTo>
                  <a:lnTo>
                    <a:pt x="74468" y="95393"/>
                  </a:lnTo>
                  <a:lnTo>
                    <a:pt x="74253" y="94994"/>
                  </a:lnTo>
                  <a:lnTo>
                    <a:pt x="74008" y="94626"/>
                  </a:lnTo>
                  <a:lnTo>
                    <a:pt x="73854" y="94473"/>
                  </a:lnTo>
                  <a:lnTo>
                    <a:pt x="73701" y="94350"/>
                  </a:lnTo>
                  <a:lnTo>
                    <a:pt x="73517" y="94227"/>
                  </a:lnTo>
                  <a:lnTo>
                    <a:pt x="73332" y="94166"/>
                  </a:lnTo>
                  <a:lnTo>
                    <a:pt x="73118" y="94135"/>
                  </a:lnTo>
                  <a:lnTo>
                    <a:pt x="72934" y="94105"/>
                  </a:lnTo>
                  <a:lnTo>
                    <a:pt x="72719" y="94074"/>
                  </a:lnTo>
                  <a:lnTo>
                    <a:pt x="72535" y="94043"/>
                  </a:lnTo>
                  <a:lnTo>
                    <a:pt x="72351" y="93982"/>
                  </a:lnTo>
                  <a:lnTo>
                    <a:pt x="72197" y="93890"/>
                  </a:lnTo>
                  <a:lnTo>
                    <a:pt x="72074" y="93767"/>
                  </a:lnTo>
                  <a:lnTo>
                    <a:pt x="71952" y="93614"/>
                  </a:lnTo>
                  <a:lnTo>
                    <a:pt x="71737" y="93245"/>
                  </a:lnTo>
                  <a:lnTo>
                    <a:pt x="71553" y="92877"/>
                  </a:lnTo>
                  <a:lnTo>
                    <a:pt x="71399" y="92570"/>
                  </a:lnTo>
                  <a:lnTo>
                    <a:pt x="71246" y="92264"/>
                  </a:lnTo>
                  <a:lnTo>
                    <a:pt x="71062" y="92018"/>
                  </a:lnTo>
                  <a:lnTo>
                    <a:pt x="70878" y="91773"/>
                  </a:lnTo>
                  <a:lnTo>
                    <a:pt x="70663" y="91558"/>
                  </a:lnTo>
                  <a:lnTo>
                    <a:pt x="70418" y="91374"/>
                  </a:lnTo>
                  <a:lnTo>
                    <a:pt x="69896" y="91036"/>
                  </a:lnTo>
                  <a:lnTo>
                    <a:pt x="69374" y="90729"/>
                  </a:lnTo>
                  <a:lnTo>
                    <a:pt x="68853" y="90423"/>
                  </a:lnTo>
                  <a:lnTo>
                    <a:pt x="68362" y="90085"/>
                  </a:lnTo>
                  <a:lnTo>
                    <a:pt x="67871" y="89686"/>
                  </a:lnTo>
                  <a:lnTo>
                    <a:pt x="67411" y="89257"/>
                  </a:lnTo>
                  <a:lnTo>
                    <a:pt x="66889" y="88766"/>
                  </a:lnTo>
                  <a:lnTo>
                    <a:pt x="66613" y="88520"/>
                  </a:lnTo>
                  <a:lnTo>
                    <a:pt x="66337" y="88305"/>
                  </a:lnTo>
                  <a:lnTo>
                    <a:pt x="66061" y="88152"/>
                  </a:lnTo>
                  <a:lnTo>
                    <a:pt x="65815" y="87999"/>
                  </a:lnTo>
                  <a:lnTo>
                    <a:pt x="65263" y="87753"/>
                  </a:lnTo>
                  <a:lnTo>
                    <a:pt x="64680" y="87508"/>
                  </a:lnTo>
                  <a:lnTo>
                    <a:pt x="64128" y="87324"/>
                  </a:lnTo>
                  <a:lnTo>
                    <a:pt x="58298" y="85299"/>
                  </a:lnTo>
                  <a:lnTo>
                    <a:pt x="57408" y="84992"/>
                  </a:lnTo>
                  <a:lnTo>
                    <a:pt x="56948" y="84869"/>
                  </a:lnTo>
                  <a:lnTo>
                    <a:pt x="56457" y="84746"/>
                  </a:lnTo>
                  <a:lnTo>
                    <a:pt x="55966" y="84654"/>
                  </a:lnTo>
                  <a:lnTo>
                    <a:pt x="55506" y="84593"/>
                  </a:lnTo>
                  <a:lnTo>
                    <a:pt x="55015" y="84562"/>
                  </a:lnTo>
                  <a:lnTo>
                    <a:pt x="54524" y="84593"/>
                  </a:lnTo>
                  <a:lnTo>
                    <a:pt x="54002" y="84685"/>
                  </a:lnTo>
                  <a:lnTo>
                    <a:pt x="53511" y="84808"/>
                  </a:lnTo>
                  <a:lnTo>
                    <a:pt x="52836" y="84961"/>
                  </a:lnTo>
                  <a:lnTo>
                    <a:pt x="52499" y="84992"/>
                  </a:lnTo>
                  <a:lnTo>
                    <a:pt x="52161" y="85022"/>
                  </a:lnTo>
                  <a:lnTo>
                    <a:pt x="51885" y="85022"/>
                  </a:lnTo>
                  <a:lnTo>
                    <a:pt x="51609" y="84992"/>
                  </a:lnTo>
                  <a:lnTo>
                    <a:pt x="51057" y="84900"/>
                  </a:lnTo>
                  <a:lnTo>
                    <a:pt x="50658" y="84838"/>
                  </a:lnTo>
                  <a:lnTo>
                    <a:pt x="50106" y="84746"/>
                  </a:lnTo>
                  <a:lnTo>
                    <a:pt x="49553" y="84716"/>
                  </a:lnTo>
                  <a:lnTo>
                    <a:pt x="49001" y="84746"/>
                  </a:lnTo>
                  <a:lnTo>
                    <a:pt x="48449" y="84777"/>
                  </a:lnTo>
                  <a:lnTo>
                    <a:pt x="47866" y="84838"/>
                  </a:lnTo>
                  <a:lnTo>
                    <a:pt x="47313" y="84961"/>
                  </a:lnTo>
                  <a:lnTo>
                    <a:pt x="46730" y="85084"/>
                  </a:lnTo>
                  <a:lnTo>
                    <a:pt x="46178" y="85268"/>
                  </a:lnTo>
                  <a:lnTo>
                    <a:pt x="46117" y="85176"/>
                  </a:lnTo>
                  <a:lnTo>
                    <a:pt x="46025" y="85053"/>
                  </a:lnTo>
                  <a:lnTo>
                    <a:pt x="45841" y="84900"/>
                  </a:lnTo>
                  <a:lnTo>
                    <a:pt x="45595" y="84746"/>
                  </a:lnTo>
                  <a:lnTo>
                    <a:pt x="45350" y="84624"/>
                  </a:lnTo>
                  <a:lnTo>
                    <a:pt x="44951" y="84409"/>
                  </a:lnTo>
                  <a:lnTo>
                    <a:pt x="44797" y="84255"/>
                  </a:lnTo>
                  <a:lnTo>
                    <a:pt x="44644" y="84102"/>
                  </a:lnTo>
                  <a:lnTo>
                    <a:pt x="44460" y="83887"/>
                  </a:lnTo>
                  <a:lnTo>
                    <a:pt x="44368" y="83734"/>
                  </a:lnTo>
                  <a:lnTo>
                    <a:pt x="44276" y="83611"/>
                  </a:lnTo>
                  <a:lnTo>
                    <a:pt x="44122" y="83458"/>
                  </a:lnTo>
                  <a:lnTo>
                    <a:pt x="48019" y="84654"/>
                  </a:lnTo>
                  <a:lnTo>
                    <a:pt x="48479" y="82844"/>
                  </a:lnTo>
                  <a:lnTo>
                    <a:pt x="48878" y="81003"/>
                  </a:lnTo>
                  <a:lnTo>
                    <a:pt x="49032" y="80052"/>
                  </a:lnTo>
                  <a:lnTo>
                    <a:pt x="49185" y="79101"/>
                  </a:lnTo>
                  <a:lnTo>
                    <a:pt x="49338" y="78119"/>
                  </a:lnTo>
                  <a:lnTo>
                    <a:pt x="49430" y="77168"/>
                  </a:lnTo>
                  <a:lnTo>
                    <a:pt x="49492" y="76216"/>
                  </a:lnTo>
                  <a:lnTo>
                    <a:pt x="49553" y="75265"/>
                  </a:lnTo>
                  <a:lnTo>
                    <a:pt x="49553" y="74314"/>
                  </a:lnTo>
                  <a:lnTo>
                    <a:pt x="49492" y="73363"/>
                  </a:lnTo>
                  <a:lnTo>
                    <a:pt x="49430" y="72442"/>
                  </a:lnTo>
                  <a:lnTo>
                    <a:pt x="49308" y="71522"/>
                  </a:lnTo>
                  <a:lnTo>
                    <a:pt x="49124" y="70601"/>
                  </a:lnTo>
                  <a:lnTo>
                    <a:pt x="48878" y="69742"/>
                  </a:lnTo>
                  <a:lnTo>
                    <a:pt x="48725" y="69221"/>
                  </a:lnTo>
                  <a:lnTo>
                    <a:pt x="48541" y="68699"/>
                  </a:lnTo>
                  <a:lnTo>
                    <a:pt x="48142" y="67687"/>
                  </a:lnTo>
                  <a:lnTo>
                    <a:pt x="47712" y="66705"/>
                  </a:lnTo>
                  <a:lnTo>
                    <a:pt x="47313" y="65692"/>
                  </a:lnTo>
                  <a:lnTo>
                    <a:pt x="50228" y="65232"/>
                  </a:lnTo>
                  <a:lnTo>
                    <a:pt x="50781" y="65109"/>
                  </a:lnTo>
                  <a:lnTo>
                    <a:pt x="51057" y="65017"/>
                  </a:lnTo>
                  <a:lnTo>
                    <a:pt x="51302" y="64925"/>
                  </a:lnTo>
                  <a:lnTo>
                    <a:pt x="51517" y="64802"/>
                  </a:lnTo>
                  <a:lnTo>
                    <a:pt x="51732" y="64680"/>
                  </a:lnTo>
                  <a:lnTo>
                    <a:pt x="51885" y="64496"/>
                  </a:lnTo>
                  <a:lnTo>
                    <a:pt x="52008" y="64281"/>
                  </a:lnTo>
                  <a:lnTo>
                    <a:pt x="51885" y="64219"/>
                  </a:lnTo>
                  <a:lnTo>
                    <a:pt x="51762" y="64404"/>
                  </a:lnTo>
                  <a:lnTo>
                    <a:pt x="51609" y="64557"/>
                  </a:lnTo>
                  <a:lnTo>
                    <a:pt x="51425" y="64710"/>
                  </a:lnTo>
                  <a:lnTo>
                    <a:pt x="51210" y="64802"/>
                  </a:lnTo>
                  <a:lnTo>
                    <a:pt x="50995" y="64894"/>
                  </a:lnTo>
                  <a:lnTo>
                    <a:pt x="50750" y="64956"/>
                  </a:lnTo>
                  <a:lnTo>
                    <a:pt x="50228" y="65079"/>
                  </a:lnTo>
                  <a:lnTo>
                    <a:pt x="47252" y="65539"/>
                  </a:lnTo>
                  <a:lnTo>
                    <a:pt x="47037" y="64894"/>
                  </a:lnTo>
                  <a:lnTo>
                    <a:pt x="46822" y="64219"/>
                  </a:lnTo>
                  <a:lnTo>
                    <a:pt x="46669" y="63514"/>
                  </a:lnTo>
                  <a:lnTo>
                    <a:pt x="46546" y="62839"/>
                  </a:lnTo>
                  <a:lnTo>
                    <a:pt x="46792" y="62900"/>
                  </a:lnTo>
                  <a:lnTo>
                    <a:pt x="47252" y="63146"/>
                  </a:lnTo>
                  <a:lnTo>
                    <a:pt x="47743" y="63360"/>
                  </a:lnTo>
                  <a:lnTo>
                    <a:pt x="48019" y="63452"/>
                  </a:lnTo>
                  <a:lnTo>
                    <a:pt x="48265" y="63544"/>
                  </a:lnTo>
                  <a:lnTo>
                    <a:pt x="48479" y="63575"/>
                  </a:lnTo>
                  <a:lnTo>
                    <a:pt x="48725" y="63575"/>
                  </a:lnTo>
                  <a:lnTo>
                    <a:pt x="48725" y="63698"/>
                  </a:lnTo>
                  <a:lnTo>
                    <a:pt x="48878" y="63698"/>
                  </a:lnTo>
                  <a:lnTo>
                    <a:pt x="48878" y="63575"/>
                  </a:lnTo>
                  <a:lnTo>
                    <a:pt x="49338" y="63544"/>
                  </a:lnTo>
                  <a:lnTo>
                    <a:pt x="49829" y="63514"/>
                  </a:lnTo>
                  <a:lnTo>
                    <a:pt x="49860" y="63514"/>
                  </a:lnTo>
                  <a:lnTo>
                    <a:pt x="50136" y="63544"/>
                  </a:lnTo>
                  <a:lnTo>
                    <a:pt x="50412" y="63575"/>
                  </a:lnTo>
                  <a:lnTo>
                    <a:pt x="50688" y="63606"/>
                  </a:lnTo>
                  <a:lnTo>
                    <a:pt x="50965" y="63698"/>
                  </a:lnTo>
                  <a:lnTo>
                    <a:pt x="51210" y="63790"/>
                  </a:lnTo>
                  <a:lnTo>
                    <a:pt x="51486" y="63882"/>
                  </a:lnTo>
                  <a:lnTo>
                    <a:pt x="51732" y="64005"/>
                  </a:lnTo>
                  <a:lnTo>
                    <a:pt x="51977" y="64158"/>
                  </a:lnTo>
                  <a:lnTo>
                    <a:pt x="52131" y="64281"/>
                  </a:lnTo>
                  <a:lnTo>
                    <a:pt x="52131" y="64281"/>
                  </a:lnTo>
                  <a:lnTo>
                    <a:pt x="52100" y="64066"/>
                  </a:lnTo>
                  <a:lnTo>
                    <a:pt x="51946" y="63575"/>
                  </a:lnTo>
                  <a:lnTo>
                    <a:pt x="51854" y="63023"/>
                  </a:lnTo>
                  <a:lnTo>
                    <a:pt x="51762" y="62501"/>
                  </a:lnTo>
                  <a:lnTo>
                    <a:pt x="51701" y="61980"/>
                  </a:lnTo>
                  <a:lnTo>
                    <a:pt x="51640" y="60906"/>
                  </a:lnTo>
                  <a:lnTo>
                    <a:pt x="51578" y="59862"/>
                  </a:lnTo>
                  <a:lnTo>
                    <a:pt x="51486" y="58420"/>
                  </a:lnTo>
                  <a:lnTo>
                    <a:pt x="51425" y="57715"/>
                  </a:lnTo>
                  <a:lnTo>
                    <a:pt x="51333" y="57009"/>
                  </a:lnTo>
                  <a:lnTo>
                    <a:pt x="51210" y="56273"/>
                  </a:lnTo>
                  <a:lnTo>
                    <a:pt x="51057" y="55567"/>
                  </a:lnTo>
                  <a:lnTo>
                    <a:pt x="50719" y="54125"/>
                  </a:lnTo>
                  <a:lnTo>
                    <a:pt x="50504" y="53327"/>
                  </a:lnTo>
                  <a:lnTo>
                    <a:pt x="50320" y="52529"/>
                  </a:lnTo>
                  <a:lnTo>
                    <a:pt x="50167" y="51670"/>
                  </a:lnTo>
                  <a:lnTo>
                    <a:pt x="50013" y="50811"/>
                  </a:lnTo>
                  <a:lnTo>
                    <a:pt x="49891" y="49952"/>
                  </a:lnTo>
                  <a:lnTo>
                    <a:pt x="49799" y="49093"/>
                  </a:lnTo>
                  <a:lnTo>
                    <a:pt x="49615" y="47344"/>
                  </a:lnTo>
                  <a:lnTo>
                    <a:pt x="49492" y="45626"/>
                  </a:lnTo>
                  <a:lnTo>
                    <a:pt x="49308" y="43416"/>
                  </a:lnTo>
                  <a:lnTo>
                    <a:pt x="49185" y="42312"/>
                  </a:lnTo>
                  <a:lnTo>
                    <a:pt x="49062" y="41207"/>
                  </a:lnTo>
                  <a:lnTo>
                    <a:pt x="48878" y="40103"/>
                  </a:lnTo>
                  <a:lnTo>
                    <a:pt x="48694" y="38998"/>
                  </a:lnTo>
                  <a:lnTo>
                    <a:pt x="48418" y="37924"/>
                  </a:lnTo>
                  <a:lnTo>
                    <a:pt x="48142" y="36850"/>
                  </a:lnTo>
                  <a:lnTo>
                    <a:pt x="47988" y="36912"/>
                  </a:lnTo>
                  <a:lnTo>
                    <a:pt x="48295" y="37955"/>
                  </a:lnTo>
                  <a:lnTo>
                    <a:pt x="48541" y="39059"/>
                  </a:lnTo>
                  <a:lnTo>
                    <a:pt x="48725" y="40133"/>
                  </a:lnTo>
                  <a:lnTo>
                    <a:pt x="48909" y="41238"/>
                  </a:lnTo>
                  <a:lnTo>
                    <a:pt x="49032" y="42343"/>
                  </a:lnTo>
                  <a:lnTo>
                    <a:pt x="49154" y="43447"/>
                  </a:lnTo>
                  <a:lnTo>
                    <a:pt x="49338" y="45656"/>
                  </a:lnTo>
                  <a:lnTo>
                    <a:pt x="49461" y="47375"/>
                  </a:lnTo>
                  <a:lnTo>
                    <a:pt x="49645" y="49093"/>
                  </a:lnTo>
                  <a:lnTo>
                    <a:pt x="49737" y="49983"/>
                  </a:lnTo>
                  <a:lnTo>
                    <a:pt x="49860" y="50842"/>
                  </a:lnTo>
                  <a:lnTo>
                    <a:pt x="50013" y="51701"/>
                  </a:lnTo>
                  <a:lnTo>
                    <a:pt x="50167" y="52560"/>
                  </a:lnTo>
                  <a:lnTo>
                    <a:pt x="50382" y="53358"/>
                  </a:lnTo>
                  <a:lnTo>
                    <a:pt x="50566" y="54186"/>
                  </a:lnTo>
                  <a:lnTo>
                    <a:pt x="50903" y="55598"/>
                  </a:lnTo>
                  <a:lnTo>
                    <a:pt x="51057" y="56303"/>
                  </a:lnTo>
                  <a:lnTo>
                    <a:pt x="51179" y="57009"/>
                  </a:lnTo>
                  <a:lnTo>
                    <a:pt x="51271" y="57715"/>
                  </a:lnTo>
                  <a:lnTo>
                    <a:pt x="51333" y="58451"/>
                  </a:lnTo>
                  <a:lnTo>
                    <a:pt x="51425" y="59862"/>
                  </a:lnTo>
                  <a:lnTo>
                    <a:pt x="51456" y="60875"/>
                  </a:lnTo>
                  <a:lnTo>
                    <a:pt x="51548" y="61918"/>
                  </a:lnTo>
                  <a:lnTo>
                    <a:pt x="51670" y="62931"/>
                  </a:lnTo>
                  <a:lnTo>
                    <a:pt x="51762" y="63422"/>
                  </a:lnTo>
                  <a:lnTo>
                    <a:pt x="51885" y="63943"/>
                  </a:lnTo>
                  <a:lnTo>
                    <a:pt x="51425" y="63698"/>
                  </a:lnTo>
                  <a:lnTo>
                    <a:pt x="50903" y="63514"/>
                  </a:lnTo>
                  <a:lnTo>
                    <a:pt x="50382" y="63422"/>
                  </a:lnTo>
                  <a:lnTo>
                    <a:pt x="49860" y="63360"/>
                  </a:lnTo>
                  <a:lnTo>
                    <a:pt x="49829" y="63360"/>
                  </a:lnTo>
                  <a:lnTo>
                    <a:pt x="49308" y="63391"/>
                  </a:lnTo>
                  <a:lnTo>
                    <a:pt x="48848" y="63422"/>
                  </a:lnTo>
                  <a:lnTo>
                    <a:pt x="48725" y="60998"/>
                  </a:lnTo>
                  <a:lnTo>
                    <a:pt x="48633" y="58543"/>
                  </a:lnTo>
                  <a:lnTo>
                    <a:pt x="48602" y="56119"/>
                  </a:lnTo>
                  <a:lnTo>
                    <a:pt x="48602" y="53695"/>
                  </a:lnTo>
                  <a:lnTo>
                    <a:pt x="48663" y="51241"/>
                  </a:lnTo>
                  <a:lnTo>
                    <a:pt x="48786" y="48817"/>
                  </a:lnTo>
                  <a:lnTo>
                    <a:pt x="48940" y="46393"/>
                  </a:lnTo>
                  <a:lnTo>
                    <a:pt x="49154" y="43969"/>
                  </a:lnTo>
                  <a:lnTo>
                    <a:pt x="49001" y="43938"/>
                  </a:lnTo>
                  <a:lnTo>
                    <a:pt x="48786" y="46362"/>
                  </a:lnTo>
                  <a:lnTo>
                    <a:pt x="48633" y="48786"/>
                  </a:lnTo>
                  <a:lnTo>
                    <a:pt x="48510" y="51241"/>
                  </a:lnTo>
                  <a:lnTo>
                    <a:pt x="48449" y="53665"/>
                  </a:lnTo>
                  <a:lnTo>
                    <a:pt x="48449" y="56119"/>
                  </a:lnTo>
                  <a:lnTo>
                    <a:pt x="48479" y="58543"/>
                  </a:lnTo>
                  <a:lnTo>
                    <a:pt x="48571" y="60998"/>
                  </a:lnTo>
                  <a:lnTo>
                    <a:pt x="48694" y="63422"/>
                  </a:lnTo>
                  <a:lnTo>
                    <a:pt x="48295" y="63391"/>
                  </a:lnTo>
                  <a:lnTo>
                    <a:pt x="48050" y="63299"/>
                  </a:lnTo>
                  <a:lnTo>
                    <a:pt x="47804" y="63207"/>
                  </a:lnTo>
                  <a:lnTo>
                    <a:pt x="47313" y="62992"/>
                  </a:lnTo>
                  <a:lnTo>
                    <a:pt x="46853" y="62777"/>
                  </a:lnTo>
                  <a:lnTo>
                    <a:pt x="46546" y="62655"/>
                  </a:lnTo>
                  <a:lnTo>
                    <a:pt x="46546" y="62624"/>
                  </a:lnTo>
                  <a:lnTo>
                    <a:pt x="46454" y="62624"/>
                  </a:lnTo>
                  <a:lnTo>
                    <a:pt x="45871" y="62471"/>
                  </a:lnTo>
                  <a:lnTo>
                    <a:pt x="45258" y="62378"/>
                  </a:lnTo>
                  <a:lnTo>
                    <a:pt x="44675" y="62317"/>
                  </a:lnTo>
                  <a:lnTo>
                    <a:pt x="44092" y="62286"/>
                  </a:lnTo>
                  <a:lnTo>
                    <a:pt x="41545" y="62133"/>
                  </a:lnTo>
                  <a:lnTo>
                    <a:pt x="38998" y="62010"/>
                  </a:lnTo>
                  <a:lnTo>
                    <a:pt x="38968" y="61980"/>
                  </a:lnTo>
                  <a:lnTo>
                    <a:pt x="38845" y="62010"/>
                  </a:lnTo>
                  <a:lnTo>
                    <a:pt x="35286" y="61888"/>
                  </a:lnTo>
                  <a:lnTo>
                    <a:pt x="31696" y="61765"/>
                  </a:lnTo>
                  <a:lnTo>
                    <a:pt x="31819" y="61581"/>
                  </a:lnTo>
                  <a:lnTo>
                    <a:pt x="25498" y="61550"/>
                  </a:lnTo>
                  <a:lnTo>
                    <a:pt x="25467" y="61673"/>
                  </a:lnTo>
                  <a:lnTo>
                    <a:pt x="23381" y="61673"/>
                  </a:lnTo>
                  <a:lnTo>
                    <a:pt x="23626" y="58911"/>
                  </a:lnTo>
                  <a:lnTo>
                    <a:pt x="23933" y="56181"/>
                  </a:lnTo>
                  <a:lnTo>
                    <a:pt x="24332" y="53450"/>
                  </a:lnTo>
                  <a:lnTo>
                    <a:pt x="24761" y="50719"/>
                  </a:lnTo>
                  <a:lnTo>
                    <a:pt x="25252" y="47988"/>
                  </a:lnTo>
                  <a:lnTo>
                    <a:pt x="25805" y="45288"/>
                  </a:lnTo>
                  <a:lnTo>
                    <a:pt x="26449" y="42588"/>
                  </a:lnTo>
                  <a:lnTo>
                    <a:pt x="27124" y="39919"/>
                  </a:lnTo>
                  <a:lnTo>
                    <a:pt x="27462" y="38691"/>
                  </a:lnTo>
                  <a:lnTo>
                    <a:pt x="27646" y="38108"/>
                  </a:lnTo>
                  <a:lnTo>
                    <a:pt x="27860" y="37556"/>
                  </a:lnTo>
                  <a:lnTo>
                    <a:pt x="28106" y="37004"/>
                  </a:lnTo>
                  <a:lnTo>
                    <a:pt x="28413" y="36482"/>
                  </a:lnTo>
                  <a:lnTo>
                    <a:pt x="28720" y="35991"/>
                  </a:lnTo>
                  <a:lnTo>
                    <a:pt x="29118" y="35531"/>
                  </a:lnTo>
                  <a:lnTo>
                    <a:pt x="29026" y="35470"/>
                  </a:lnTo>
                  <a:lnTo>
                    <a:pt x="29026" y="35470"/>
                  </a:lnTo>
                  <a:lnTo>
                    <a:pt x="32125" y="37219"/>
                  </a:lnTo>
                  <a:lnTo>
                    <a:pt x="32923" y="37648"/>
                  </a:lnTo>
                  <a:lnTo>
                    <a:pt x="33353" y="37863"/>
                  </a:lnTo>
                  <a:lnTo>
                    <a:pt x="33782" y="38016"/>
                  </a:lnTo>
                  <a:lnTo>
                    <a:pt x="34273" y="38139"/>
                  </a:lnTo>
                  <a:lnTo>
                    <a:pt x="34764" y="38200"/>
                  </a:lnTo>
                  <a:lnTo>
                    <a:pt x="35255" y="38262"/>
                  </a:lnTo>
                  <a:lnTo>
                    <a:pt x="35715" y="38292"/>
                  </a:lnTo>
                  <a:lnTo>
                    <a:pt x="42772" y="38753"/>
                  </a:lnTo>
                  <a:lnTo>
                    <a:pt x="43263" y="38783"/>
                  </a:lnTo>
                  <a:lnTo>
                    <a:pt x="43785" y="38783"/>
                  </a:lnTo>
                  <a:lnTo>
                    <a:pt x="44276" y="38753"/>
                  </a:lnTo>
                  <a:lnTo>
                    <a:pt x="44797" y="38691"/>
                  </a:lnTo>
                  <a:lnTo>
                    <a:pt x="45104" y="38630"/>
                  </a:lnTo>
                  <a:lnTo>
                    <a:pt x="45411" y="38538"/>
                  </a:lnTo>
                  <a:lnTo>
                    <a:pt x="45718" y="38415"/>
                  </a:lnTo>
                  <a:lnTo>
                    <a:pt x="46025" y="38262"/>
                  </a:lnTo>
                  <a:lnTo>
                    <a:pt x="46332" y="38078"/>
                  </a:lnTo>
                  <a:lnTo>
                    <a:pt x="46638" y="37894"/>
                  </a:lnTo>
                  <a:lnTo>
                    <a:pt x="46945" y="37679"/>
                  </a:lnTo>
                  <a:lnTo>
                    <a:pt x="47252" y="37433"/>
                  </a:lnTo>
                  <a:lnTo>
                    <a:pt x="47313" y="37372"/>
                  </a:lnTo>
                  <a:lnTo>
                    <a:pt x="47436" y="37280"/>
                  </a:lnTo>
                  <a:lnTo>
                    <a:pt x="47436" y="37249"/>
                  </a:lnTo>
                  <a:lnTo>
                    <a:pt x="47804" y="36912"/>
                  </a:lnTo>
                  <a:lnTo>
                    <a:pt x="48142" y="36513"/>
                  </a:lnTo>
                  <a:lnTo>
                    <a:pt x="48418" y="36145"/>
                  </a:lnTo>
                  <a:lnTo>
                    <a:pt x="48663" y="35746"/>
                  </a:lnTo>
                  <a:lnTo>
                    <a:pt x="48878" y="35255"/>
                  </a:lnTo>
                  <a:lnTo>
                    <a:pt x="49032" y="34703"/>
                  </a:lnTo>
                  <a:lnTo>
                    <a:pt x="49154" y="34181"/>
                  </a:lnTo>
                  <a:lnTo>
                    <a:pt x="49216" y="33629"/>
                  </a:lnTo>
                  <a:lnTo>
                    <a:pt x="49216" y="33076"/>
                  </a:lnTo>
                  <a:lnTo>
                    <a:pt x="49246" y="32524"/>
                  </a:lnTo>
                  <a:lnTo>
                    <a:pt x="49185" y="31450"/>
                  </a:lnTo>
                  <a:lnTo>
                    <a:pt x="49124" y="29486"/>
                  </a:lnTo>
                  <a:lnTo>
                    <a:pt x="49124" y="28535"/>
                  </a:lnTo>
                  <a:lnTo>
                    <a:pt x="49124" y="27615"/>
                  </a:lnTo>
                  <a:lnTo>
                    <a:pt x="49185" y="28167"/>
                  </a:lnTo>
                  <a:lnTo>
                    <a:pt x="49277" y="28750"/>
                  </a:lnTo>
                  <a:lnTo>
                    <a:pt x="49523" y="29947"/>
                  </a:lnTo>
                  <a:lnTo>
                    <a:pt x="49799" y="31021"/>
                  </a:lnTo>
                  <a:lnTo>
                    <a:pt x="50075" y="32002"/>
                  </a:lnTo>
                  <a:lnTo>
                    <a:pt x="50320" y="32739"/>
                  </a:lnTo>
                  <a:lnTo>
                    <a:pt x="50504" y="33168"/>
                  </a:lnTo>
                  <a:lnTo>
                    <a:pt x="50566" y="33230"/>
                  </a:lnTo>
                  <a:lnTo>
                    <a:pt x="50658" y="33260"/>
                  </a:lnTo>
                  <a:lnTo>
                    <a:pt x="50903" y="33230"/>
                  </a:lnTo>
                  <a:lnTo>
                    <a:pt x="51087" y="33199"/>
                  </a:lnTo>
                  <a:lnTo>
                    <a:pt x="51241" y="33138"/>
                  </a:lnTo>
                  <a:lnTo>
                    <a:pt x="51364" y="33046"/>
                  </a:lnTo>
                  <a:lnTo>
                    <a:pt x="51486" y="32954"/>
                  </a:lnTo>
                  <a:lnTo>
                    <a:pt x="51578" y="32831"/>
                  </a:lnTo>
                  <a:lnTo>
                    <a:pt x="51609" y="32647"/>
                  </a:lnTo>
                  <a:lnTo>
                    <a:pt x="51578" y="32493"/>
                  </a:lnTo>
                  <a:lnTo>
                    <a:pt x="51548" y="32340"/>
                  </a:lnTo>
                  <a:lnTo>
                    <a:pt x="51271" y="31542"/>
                  </a:lnTo>
                  <a:lnTo>
                    <a:pt x="51026" y="30652"/>
                  </a:lnTo>
                  <a:lnTo>
                    <a:pt x="50719" y="29517"/>
                  </a:lnTo>
                  <a:lnTo>
                    <a:pt x="50535" y="28934"/>
                  </a:lnTo>
                  <a:lnTo>
                    <a:pt x="50351" y="28382"/>
                  </a:lnTo>
                  <a:lnTo>
                    <a:pt x="50136" y="27860"/>
                  </a:lnTo>
                  <a:lnTo>
                    <a:pt x="49921" y="27369"/>
                  </a:lnTo>
                  <a:lnTo>
                    <a:pt x="49645" y="26940"/>
                  </a:lnTo>
                  <a:lnTo>
                    <a:pt x="49369" y="26572"/>
                  </a:lnTo>
                  <a:lnTo>
                    <a:pt x="49308" y="26510"/>
                  </a:lnTo>
                  <a:lnTo>
                    <a:pt x="49246" y="26572"/>
                  </a:lnTo>
                  <a:lnTo>
                    <a:pt x="49185" y="26725"/>
                  </a:lnTo>
                  <a:lnTo>
                    <a:pt x="49308" y="25682"/>
                  </a:lnTo>
                  <a:lnTo>
                    <a:pt x="49400" y="25099"/>
                  </a:lnTo>
                  <a:lnTo>
                    <a:pt x="49523" y="24485"/>
                  </a:lnTo>
                  <a:lnTo>
                    <a:pt x="49799" y="23289"/>
                  </a:lnTo>
                  <a:lnTo>
                    <a:pt x="50013" y="22337"/>
                  </a:lnTo>
                  <a:lnTo>
                    <a:pt x="50228" y="21386"/>
                  </a:lnTo>
                  <a:lnTo>
                    <a:pt x="50351" y="20435"/>
                  </a:lnTo>
                  <a:lnTo>
                    <a:pt x="50412" y="19944"/>
                  </a:lnTo>
                  <a:lnTo>
                    <a:pt x="50443" y="19453"/>
                  </a:lnTo>
                  <a:lnTo>
                    <a:pt x="50412" y="18993"/>
                  </a:lnTo>
                  <a:lnTo>
                    <a:pt x="50382" y="18778"/>
                  </a:lnTo>
                  <a:lnTo>
                    <a:pt x="50320" y="18563"/>
                  </a:lnTo>
                  <a:lnTo>
                    <a:pt x="50228" y="18349"/>
                  </a:lnTo>
                  <a:lnTo>
                    <a:pt x="50106" y="18164"/>
                  </a:lnTo>
                  <a:lnTo>
                    <a:pt x="49799" y="17827"/>
                  </a:lnTo>
                  <a:lnTo>
                    <a:pt x="49492" y="17520"/>
                  </a:lnTo>
                  <a:lnTo>
                    <a:pt x="49185" y="17213"/>
                  </a:lnTo>
                  <a:lnTo>
                    <a:pt x="48848" y="16937"/>
                  </a:lnTo>
                  <a:lnTo>
                    <a:pt x="48510" y="16692"/>
                  </a:lnTo>
                  <a:lnTo>
                    <a:pt x="48142" y="16446"/>
                  </a:lnTo>
                  <a:lnTo>
                    <a:pt x="47774" y="16231"/>
                  </a:lnTo>
                  <a:lnTo>
                    <a:pt x="47375" y="16017"/>
                  </a:lnTo>
                  <a:lnTo>
                    <a:pt x="47007" y="15833"/>
                  </a:lnTo>
                  <a:lnTo>
                    <a:pt x="46608" y="15679"/>
                  </a:lnTo>
                  <a:lnTo>
                    <a:pt x="46209" y="15526"/>
                  </a:lnTo>
                  <a:lnTo>
                    <a:pt x="45626" y="15342"/>
                  </a:lnTo>
                  <a:lnTo>
                    <a:pt x="45074" y="15188"/>
                  </a:lnTo>
                  <a:lnTo>
                    <a:pt x="44491" y="15065"/>
                  </a:lnTo>
                  <a:lnTo>
                    <a:pt x="43908" y="14973"/>
                  </a:lnTo>
                  <a:lnTo>
                    <a:pt x="43325" y="14912"/>
                  </a:lnTo>
                  <a:lnTo>
                    <a:pt x="42742" y="14881"/>
                  </a:lnTo>
                  <a:lnTo>
                    <a:pt x="41576" y="14820"/>
                  </a:lnTo>
                  <a:lnTo>
                    <a:pt x="41576" y="14789"/>
                  </a:lnTo>
                  <a:lnTo>
                    <a:pt x="41422" y="14789"/>
                  </a:lnTo>
                  <a:lnTo>
                    <a:pt x="41422" y="14820"/>
                  </a:lnTo>
                  <a:lnTo>
                    <a:pt x="40103" y="14851"/>
                  </a:lnTo>
                  <a:lnTo>
                    <a:pt x="39029" y="14912"/>
                  </a:lnTo>
                  <a:lnTo>
                    <a:pt x="39060" y="14789"/>
                  </a:lnTo>
                  <a:lnTo>
                    <a:pt x="38968" y="14789"/>
                  </a:lnTo>
                  <a:lnTo>
                    <a:pt x="39029" y="14728"/>
                  </a:lnTo>
                  <a:lnTo>
                    <a:pt x="38845" y="14544"/>
                  </a:lnTo>
                  <a:lnTo>
                    <a:pt x="38661" y="14360"/>
                  </a:lnTo>
                  <a:lnTo>
                    <a:pt x="38262" y="13930"/>
                  </a:lnTo>
                  <a:lnTo>
                    <a:pt x="37894" y="13470"/>
                  </a:lnTo>
                  <a:lnTo>
                    <a:pt x="37710" y="13286"/>
                  </a:lnTo>
                  <a:lnTo>
                    <a:pt x="37495" y="13102"/>
                  </a:lnTo>
                  <a:lnTo>
                    <a:pt x="37004" y="12672"/>
                  </a:lnTo>
                  <a:lnTo>
                    <a:pt x="36513" y="12243"/>
                  </a:lnTo>
                  <a:lnTo>
                    <a:pt x="36053" y="11813"/>
                  </a:lnTo>
                  <a:lnTo>
                    <a:pt x="35654" y="11353"/>
                  </a:lnTo>
                  <a:lnTo>
                    <a:pt x="35286" y="10893"/>
                  </a:lnTo>
                  <a:lnTo>
                    <a:pt x="35132" y="10647"/>
                  </a:lnTo>
                  <a:lnTo>
                    <a:pt x="34979" y="10371"/>
                  </a:lnTo>
                  <a:lnTo>
                    <a:pt x="34856" y="10126"/>
                  </a:lnTo>
                  <a:lnTo>
                    <a:pt x="34764" y="9849"/>
                  </a:lnTo>
                  <a:lnTo>
                    <a:pt x="34703" y="9573"/>
                  </a:lnTo>
                  <a:lnTo>
                    <a:pt x="34641" y="9297"/>
                  </a:lnTo>
                  <a:lnTo>
                    <a:pt x="34672" y="9297"/>
                  </a:lnTo>
                  <a:lnTo>
                    <a:pt x="34733" y="9328"/>
                  </a:lnTo>
                  <a:lnTo>
                    <a:pt x="34764" y="9266"/>
                  </a:lnTo>
                  <a:lnTo>
                    <a:pt x="35010" y="8898"/>
                  </a:lnTo>
                  <a:lnTo>
                    <a:pt x="35316" y="8591"/>
                  </a:lnTo>
                  <a:lnTo>
                    <a:pt x="35470" y="8438"/>
                  </a:lnTo>
                  <a:lnTo>
                    <a:pt x="35623" y="8346"/>
                  </a:lnTo>
                  <a:lnTo>
                    <a:pt x="35807" y="8254"/>
                  </a:lnTo>
                  <a:lnTo>
                    <a:pt x="35991" y="8193"/>
                  </a:lnTo>
                  <a:lnTo>
                    <a:pt x="36175" y="8162"/>
                  </a:lnTo>
                  <a:lnTo>
                    <a:pt x="36544" y="8162"/>
                  </a:lnTo>
                  <a:lnTo>
                    <a:pt x="36758" y="8131"/>
                  </a:lnTo>
                  <a:lnTo>
                    <a:pt x="36912" y="8070"/>
                  </a:lnTo>
                  <a:lnTo>
                    <a:pt x="37065" y="8008"/>
                  </a:lnTo>
                  <a:lnTo>
                    <a:pt x="37341" y="7855"/>
                  </a:lnTo>
                  <a:lnTo>
                    <a:pt x="37526" y="7732"/>
                  </a:lnTo>
                  <a:lnTo>
                    <a:pt x="37740" y="7640"/>
                  </a:lnTo>
                  <a:lnTo>
                    <a:pt x="37924" y="7548"/>
                  </a:lnTo>
                  <a:lnTo>
                    <a:pt x="38323" y="7456"/>
                  </a:lnTo>
                  <a:lnTo>
                    <a:pt x="38753" y="7364"/>
                  </a:lnTo>
                  <a:lnTo>
                    <a:pt x="39152" y="7333"/>
                  </a:lnTo>
                  <a:lnTo>
                    <a:pt x="39857" y="7241"/>
                  </a:lnTo>
                  <a:lnTo>
                    <a:pt x="40563" y="7180"/>
                  </a:lnTo>
                  <a:lnTo>
                    <a:pt x="41269" y="7180"/>
                  </a:lnTo>
                  <a:lnTo>
                    <a:pt x="41637" y="7211"/>
                  </a:lnTo>
                  <a:lnTo>
                    <a:pt x="41975" y="7272"/>
                  </a:lnTo>
                  <a:lnTo>
                    <a:pt x="42373" y="7333"/>
                  </a:lnTo>
                  <a:lnTo>
                    <a:pt x="42711" y="7456"/>
                  </a:lnTo>
                  <a:lnTo>
                    <a:pt x="43048" y="7579"/>
                  </a:lnTo>
                  <a:lnTo>
                    <a:pt x="43386" y="7763"/>
                  </a:lnTo>
                  <a:lnTo>
                    <a:pt x="43662" y="7947"/>
                  </a:lnTo>
                  <a:lnTo>
                    <a:pt x="43908" y="8162"/>
                  </a:lnTo>
                  <a:lnTo>
                    <a:pt x="44122" y="8407"/>
                  </a:lnTo>
                  <a:lnTo>
                    <a:pt x="44306" y="8653"/>
                  </a:lnTo>
                  <a:lnTo>
                    <a:pt x="44337" y="8683"/>
                  </a:lnTo>
                  <a:lnTo>
                    <a:pt x="44460" y="8868"/>
                  </a:lnTo>
                  <a:lnTo>
                    <a:pt x="44552" y="8960"/>
                  </a:lnTo>
                  <a:lnTo>
                    <a:pt x="44644" y="9021"/>
                  </a:lnTo>
                  <a:lnTo>
                    <a:pt x="44797" y="9052"/>
                  </a:lnTo>
                  <a:lnTo>
                    <a:pt x="44951" y="9052"/>
                  </a:lnTo>
                  <a:lnTo>
                    <a:pt x="45074" y="8990"/>
                  </a:lnTo>
                  <a:lnTo>
                    <a:pt x="45227" y="8929"/>
                  </a:lnTo>
                  <a:lnTo>
                    <a:pt x="45656" y="8714"/>
                  </a:lnTo>
                  <a:lnTo>
                    <a:pt x="46055" y="8499"/>
                  </a:lnTo>
                  <a:lnTo>
                    <a:pt x="46454" y="8223"/>
                  </a:lnTo>
                  <a:lnTo>
                    <a:pt x="46853" y="7947"/>
                  </a:lnTo>
                  <a:lnTo>
                    <a:pt x="47221" y="7640"/>
                  </a:lnTo>
                  <a:lnTo>
                    <a:pt x="47559" y="7303"/>
                  </a:lnTo>
                  <a:lnTo>
                    <a:pt x="47896" y="6935"/>
                  </a:lnTo>
                  <a:lnTo>
                    <a:pt x="48203" y="6566"/>
                  </a:lnTo>
                  <a:lnTo>
                    <a:pt x="48326" y="6444"/>
                  </a:lnTo>
                  <a:lnTo>
                    <a:pt x="47866" y="6444"/>
                  </a:lnTo>
                  <a:lnTo>
                    <a:pt x="47559" y="6382"/>
                  </a:lnTo>
                  <a:lnTo>
                    <a:pt x="47283" y="6290"/>
                  </a:lnTo>
                  <a:lnTo>
                    <a:pt x="47007" y="6198"/>
                  </a:lnTo>
                  <a:lnTo>
                    <a:pt x="46761" y="6045"/>
                  </a:lnTo>
                  <a:lnTo>
                    <a:pt x="46485" y="5891"/>
                  </a:lnTo>
                  <a:lnTo>
                    <a:pt x="45963" y="5554"/>
                  </a:lnTo>
                  <a:lnTo>
                    <a:pt x="45564" y="5308"/>
                  </a:lnTo>
                  <a:lnTo>
                    <a:pt x="45166" y="5063"/>
                  </a:lnTo>
                  <a:lnTo>
                    <a:pt x="44889" y="4940"/>
                  </a:lnTo>
                  <a:lnTo>
                    <a:pt x="44552" y="4817"/>
                  </a:lnTo>
                  <a:lnTo>
                    <a:pt x="44184" y="4725"/>
                  </a:lnTo>
                  <a:lnTo>
                    <a:pt x="43846" y="4695"/>
                  </a:lnTo>
                  <a:lnTo>
                    <a:pt x="43631" y="4695"/>
                  </a:lnTo>
                  <a:lnTo>
                    <a:pt x="43447" y="4725"/>
                  </a:lnTo>
                  <a:lnTo>
                    <a:pt x="43294" y="4756"/>
                  </a:lnTo>
                  <a:lnTo>
                    <a:pt x="43110" y="4817"/>
                  </a:lnTo>
                  <a:lnTo>
                    <a:pt x="43018" y="4511"/>
                  </a:lnTo>
                  <a:lnTo>
                    <a:pt x="42926" y="4265"/>
                  </a:lnTo>
                  <a:lnTo>
                    <a:pt x="42834" y="4050"/>
                  </a:lnTo>
                  <a:lnTo>
                    <a:pt x="42742" y="3836"/>
                  </a:lnTo>
                  <a:lnTo>
                    <a:pt x="42496" y="3467"/>
                  </a:lnTo>
                  <a:lnTo>
                    <a:pt x="42189" y="3068"/>
                  </a:lnTo>
                  <a:lnTo>
                    <a:pt x="42005" y="2823"/>
                  </a:lnTo>
                  <a:lnTo>
                    <a:pt x="41790" y="2578"/>
                  </a:lnTo>
                  <a:lnTo>
                    <a:pt x="41545" y="2363"/>
                  </a:lnTo>
                  <a:lnTo>
                    <a:pt x="41300" y="2179"/>
                  </a:lnTo>
                  <a:lnTo>
                    <a:pt x="40962" y="1964"/>
                  </a:lnTo>
                  <a:lnTo>
                    <a:pt x="40655" y="1749"/>
                  </a:lnTo>
                  <a:lnTo>
                    <a:pt x="40287" y="1565"/>
                  </a:lnTo>
                  <a:lnTo>
                    <a:pt x="39949" y="1381"/>
                  </a:lnTo>
                  <a:lnTo>
                    <a:pt x="39581" y="1228"/>
                  </a:lnTo>
                  <a:lnTo>
                    <a:pt x="39213" y="1074"/>
                  </a:lnTo>
                  <a:lnTo>
                    <a:pt x="38845" y="982"/>
                  </a:lnTo>
                  <a:lnTo>
                    <a:pt x="38477" y="890"/>
                  </a:lnTo>
                  <a:lnTo>
                    <a:pt x="38109" y="829"/>
                  </a:lnTo>
                  <a:lnTo>
                    <a:pt x="37710" y="798"/>
                  </a:lnTo>
                  <a:lnTo>
                    <a:pt x="37341" y="76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60"/>
            <p:cNvSpPr/>
            <p:nvPr/>
          </p:nvSpPr>
          <p:spPr>
            <a:xfrm>
              <a:off x="238125" y="3679025"/>
              <a:ext cx="716450" cy="416550"/>
            </a:xfrm>
            <a:custGeom>
              <a:avLst/>
              <a:gdLst/>
              <a:ahLst/>
              <a:cxnLst/>
              <a:rect l="l" t="t" r="r" b="b"/>
              <a:pathLst>
                <a:path w="28658" h="16662" extrusionOk="0">
                  <a:moveTo>
                    <a:pt x="28167" y="0"/>
                  </a:moveTo>
                  <a:lnTo>
                    <a:pt x="27645" y="31"/>
                  </a:lnTo>
                  <a:lnTo>
                    <a:pt x="27154" y="62"/>
                  </a:lnTo>
                  <a:lnTo>
                    <a:pt x="26663" y="154"/>
                  </a:lnTo>
                  <a:lnTo>
                    <a:pt x="26173" y="246"/>
                  </a:lnTo>
                  <a:lnTo>
                    <a:pt x="25682" y="338"/>
                  </a:lnTo>
                  <a:lnTo>
                    <a:pt x="25191" y="491"/>
                  </a:lnTo>
                  <a:lnTo>
                    <a:pt x="24730" y="645"/>
                  </a:lnTo>
                  <a:lnTo>
                    <a:pt x="24270" y="829"/>
                  </a:lnTo>
                  <a:lnTo>
                    <a:pt x="23810" y="1044"/>
                  </a:lnTo>
                  <a:lnTo>
                    <a:pt x="23350" y="1289"/>
                  </a:lnTo>
                  <a:lnTo>
                    <a:pt x="22920" y="1534"/>
                  </a:lnTo>
                  <a:lnTo>
                    <a:pt x="22521" y="1811"/>
                  </a:lnTo>
                  <a:lnTo>
                    <a:pt x="22122" y="2087"/>
                  </a:lnTo>
                  <a:lnTo>
                    <a:pt x="21724" y="2424"/>
                  </a:lnTo>
                  <a:lnTo>
                    <a:pt x="21355" y="2731"/>
                  </a:lnTo>
                  <a:lnTo>
                    <a:pt x="21018" y="3099"/>
                  </a:lnTo>
                  <a:lnTo>
                    <a:pt x="20343" y="3682"/>
                  </a:lnTo>
                  <a:lnTo>
                    <a:pt x="20036" y="3989"/>
                  </a:lnTo>
                  <a:lnTo>
                    <a:pt x="19668" y="4235"/>
                  </a:lnTo>
                  <a:lnTo>
                    <a:pt x="19330" y="4419"/>
                  </a:lnTo>
                  <a:lnTo>
                    <a:pt x="18962" y="4572"/>
                  </a:lnTo>
                  <a:lnTo>
                    <a:pt x="18778" y="4633"/>
                  </a:lnTo>
                  <a:lnTo>
                    <a:pt x="18594" y="4633"/>
                  </a:lnTo>
                  <a:lnTo>
                    <a:pt x="18379" y="4664"/>
                  </a:lnTo>
                  <a:lnTo>
                    <a:pt x="18164" y="4633"/>
                  </a:lnTo>
                  <a:lnTo>
                    <a:pt x="17827" y="4572"/>
                  </a:lnTo>
                  <a:lnTo>
                    <a:pt x="17459" y="4449"/>
                  </a:lnTo>
                  <a:lnTo>
                    <a:pt x="17090" y="4327"/>
                  </a:lnTo>
                  <a:lnTo>
                    <a:pt x="16722" y="4265"/>
                  </a:lnTo>
                  <a:lnTo>
                    <a:pt x="16354" y="4265"/>
                  </a:lnTo>
                  <a:lnTo>
                    <a:pt x="16170" y="4296"/>
                  </a:lnTo>
                  <a:lnTo>
                    <a:pt x="15986" y="4388"/>
                  </a:lnTo>
                  <a:lnTo>
                    <a:pt x="15863" y="4449"/>
                  </a:lnTo>
                  <a:lnTo>
                    <a:pt x="15740" y="4541"/>
                  </a:lnTo>
                  <a:lnTo>
                    <a:pt x="15556" y="4756"/>
                  </a:lnTo>
                  <a:lnTo>
                    <a:pt x="15403" y="5002"/>
                  </a:lnTo>
                  <a:lnTo>
                    <a:pt x="15249" y="5278"/>
                  </a:lnTo>
                  <a:lnTo>
                    <a:pt x="15157" y="5462"/>
                  </a:lnTo>
                  <a:lnTo>
                    <a:pt x="14943" y="5799"/>
                  </a:lnTo>
                  <a:lnTo>
                    <a:pt x="14728" y="6106"/>
                  </a:lnTo>
                  <a:lnTo>
                    <a:pt x="14452" y="6413"/>
                  </a:lnTo>
                  <a:lnTo>
                    <a:pt x="14176" y="6659"/>
                  </a:lnTo>
                  <a:lnTo>
                    <a:pt x="13869" y="6904"/>
                  </a:lnTo>
                  <a:lnTo>
                    <a:pt x="13562" y="7119"/>
                  </a:lnTo>
                  <a:lnTo>
                    <a:pt x="13194" y="7303"/>
                  </a:lnTo>
                  <a:lnTo>
                    <a:pt x="12856" y="7456"/>
                  </a:lnTo>
                  <a:lnTo>
                    <a:pt x="12273" y="7610"/>
                  </a:lnTo>
                  <a:lnTo>
                    <a:pt x="11690" y="7763"/>
                  </a:lnTo>
                  <a:lnTo>
                    <a:pt x="11230" y="7855"/>
                  </a:lnTo>
                  <a:lnTo>
                    <a:pt x="10739" y="7978"/>
                  </a:lnTo>
                  <a:lnTo>
                    <a:pt x="10309" y="8162"/>
                  </a:lnTo>
                  <a:lnTo>
                    <a:pt x="10095" y="8254"/>
                  </a:lnTo>
                  <a:lnTo>
                    <a:pt x="9880" y="8377"/>
                  </a:lnTo>
                  <a:lnTo>
                    <a:pt x="9604" y="8561"/>
                  </a:lnTo>
                  <a:lnTo>
                    <a:pt x="9389" y="8776"/>
                  </a:lnTo>
                  <a:lnTo>
                    <a:pt x="8929" y="9205"/>
                  </a:lnTo>
                  <a:lnTo>
                    <a:pt x="8438" y="9665"/>
                  </a:lnTo>
                  <a:lnTo>
                    <a:pt x="8192" y="9880"/>
                  </a:lnTo>
                  <a:lnTo>
                    <a:pt x="7916" y="10064"/>
                  </a:lnTo>
                  <a:lnTo>
                    <a:pt x="7548" y="10218"/>
                  </a:lnTo>
                  <a:lnTo>
                    <a:pt x="7180" y="10340"/>
                  </a:lnTo>
                  <a:lnTo>
                    <a:pt x="6812" y="10433"/>
                  </a:lnTo>
                  <a:lnTo>
                    <a:pt x="6413" y="10525"/>
                  </a:lnTo>
                  <a:lnTo>
                    <a:pt x="5983" y="10617"/>
                  </a:lnTo>
                  <a:lnTo>
                    <a:pt x="5554" y="10709"/>
                  </a:lnTo>
                  <a:lnTo>
                    <a:pt x="5155" y="10862"/>
                  </a:lnTo>
                  <a:lnTo>
                    <a:pt x="4940" y="10954"/>
                  </a:lnTo>
                  <a:lnTo>
                    <a:pt x="4756" y="11077"/>
                  </a:lnTo>
                  <a:lnTo>
                    <a:pt x="4480" y="11292"/>
                  </a:lnTo>
                  <a:lnTo>
                    <a:pt x="4204" y="11537"/>
                  </a:lnTo>
                  <a:lnTo>
                    <a:pt x="3743" y="12059"/>
                  </a:lnTo>
                  <a:lnTo>
                    <a:pt x="0" y="16569"/>
                  </a:lnTo>
                  <a:lnTo>
                    <a:pt x="123" y="16661"/>
                  </a:lnTo>
                  <a:lnTo>
                    <a:pt x="3866" y="12151"/>
                  </a:lnTo>
                  <a:lnTo>
                    <a:pt x="4326" y="11629"/>
                  </a:lnTo>
                  <a:lnTo>
                    <a:pt x="4572" y="11414"/>
                  </a:lnTo>
                  <a:lnTo>
                    <a:pt x="4848" y="11200"/>
                  </a:lnTo>
                  <a:lnTo>
                    <a:pt x="5032" y="11108"/>
                  </a:lnTo>
                  <a:lnTo>
                    <a:pt x="5216" y="11016"/>
                  </a:lnTo>
                  <a:lnTo>
                    <a:pt x="5615" y="10862"/>
                  </a:lnTo>
                  <a:lnTo>
                    <a:pt x="6014" y="10770"/>
                  </a:lnTo>
                  <a:lnTo>
                    <a:pt x="6443" y="10678"/>
                  </a:lnTo>
                  <a:lnTo>
                    <a:pt x="6842" y="10586"/>
                  </a:lnTo>
                  <a:lnTo>
                    <a:pt x="7241" y="10494"/>
                  </a:lnTo>
                  <a:lnTo>
                    <a:pt x="7609" y="10371"/>
                  </a:lnTo>
                  <a:lnTo>
                    <a:pt x="7978" y="10187"/>
                  </a:lnTo>
                  <a:lnTo>
                    <a:pt x="8284" y="10003"/>
                  </a:lnTo>
                  <a:lnTo>
                    <a:pt x="8530" y="9788"/>
                  </a:lnTo>
                  <a:lnTo>
                    <a:pt x="9021" y="9297"/>
                  </a:lnTo>
                  <a:lnTo>
                    <a:pt x="9481" y="8868"/>
                  </a:lnTo>
                  <a:lnTo>
                    <a:pt x="9696" y="8684"/>
                  </a:lnTo>
                  <a:lnTo>
                    <a:pt x="9941" y="8500"/>
                  </a:lnTo>
                  <a:lnTo>
                    <a:pt x="10156" y="8407"/>
                  </a:lnTo>
                  <a:lnTo>
                    <a:pt x="10371" y="8285"/>
                  </a:lnTo>
                  <a:lnTo>
                    <a:pt x="10800" y="8131"/>
                  </a:lnTo>
                  <a:lnTo>
                    <a:pt x="11261" y="8009"/>
                  </a:lnTo>
                  <a:lnTo>
                    <a:pt x="11721" y="7917"/>
                  </a:lnTo>
                  <a:lnTo>
                    <a:pt x="12304" y="7763"/>
                  </a:lnTo>
                  <a:lnTo>
                    <a:pt x="12887" y="7610"/>
                  </a:lnTo>
                  <a:lnTo>
                    <a:pt x="13286" y="7456"/>
                  </a:lnTo>
                  <a:lnTo>
                    <a:pt x="13623" y="7242"/>
                  </a:lnTo>
                  <a:lnTo>
                    <a:pt x="13961" y="7027"/>
                  </a:lnTo>
                  <a:lnTo>
                    <a:pt x="14268" y="6781"/>
                  </a:lnTo>
                  <a:lnTo>
                    <a:pt x="14574" y="6505"/>
                  </a:lnTo>
                  <a:lnTo>
                    <a:pt x="14851" y="6198"/>
                  </a:lnTo>
                  <a:lnTo>
                    <a:pt x="15096" y="5891"/>
                  </a:lnTo>
                  <a:lnTo>
                    <a:pt x="15280" y="5554"/>
                  </a:lnTo>
                  <a:lnTo>
                    <a:pt x="15403" y="5339"/>
                  </a:lnTo>
                  <a:lnTo>
                    <a:pt x="15526" y="5094"/>
                  </a:lnTo>
                  <a:lnTo>
                    <a:pt x="15679" y="4879"/>
                  </a:lnTo>
                  <a:lnTo>
                    <a:pt x="15863" y="4664"/>
                  </a:lnTo>
                  <a:lnTo>
                    <a:pt x="15955" y="4572"/>
                  </a:lnTo>
                  <a:lnTo>
                    <a:pt x="16078" y="4511"/>
                  </a:lnTo>
                  <a:lnTo>
                    <a:pt x="16231" y="4449"/>
                  </a:lnTo>
                  <a:lnTo>
                    <a:pt x="16385" y="4419"/>
                  </a:lnTo>
                  <a:lnTo>
                    <a:pt x="16692" y="4419"/>
                  </a:lnTo>
                  <a:lnTo>
                    <a:pt x="17060" y="4480"/>
                  </a:lnTo>
                  <a:lnTo>
                    <a:pt x="17397" y="4603"/>
                  </a:lnTo>
                  <a:lnTo>
                    <a:pt x="17765" y="4726"/>
                  </a:lnTo>
                  <a:lnTo>
                    <a:pt x="18164" y="4787"/>
                  </a:lnTo>
                  <a:lnTo>
                    <a:pt x="18379" y="4818"/>
                  </a:lnTo>
                  <a:lnTo>
                    <a:pt x="18594" y="4787"/>
                  </a:lnTo>
                  <a:lnTo>
                    <a:pt x="18809" y="4756"/>
                  </a:lnTo>
                  <a:lnTo>
                    <a:pt x="18993" y="4726"/>
                  </a:lnTo>
                  <a:lnTo>
                    <a:pt x="19392" y="4572"/>
                  </a:lnTo>
                  <a:lnTo>
                    <a:pt x="19760" y="4357"/>
                  </a:lnTo>
                  <a:lnTo>
                    <a:pt x="20128" y="4112"/>
                  </a:lnTo>
                  <a:lnTo>
                    <a:pt x="20466" y="3805"/>
                  </a:lnTo>
                  <a:lnTo>
                    <a:pt x="21110" y="3191"/>
                  </a:lnTo>
                  <a:lnTo>
                    <a:pt x="21447" y="2854"/>
                  </a:lnTo>
                  <a:lnTo>
                    <a:pt x="21816" y="2516"/>
                  </a:lnTo>
                  <a:lnTo>
                    <a:pt x="22214" y="2210"/>
                  </a:lnTo>
                  <a:lnTo>
                    <a:pt x="22613" y="1933"/>
                  </a:lnTo>
                  <a:lnTo>
                    <a:pt x="23012" y="1657"/>
                  </a:lnTo>
                  <a:lnTo>
                    <a:pt x="23442" y="1412"/>
                  </a:lnTo>
                  <a:lnTo>
                    <a:pt x="23871" y="1197"/>
                  </a:lnTo>
                  <a:lnTo>
                    <a:pt x="24332" y="982"/>
                  </a:lnTo>
                  <a:lnTo>
                    <a:pt x="24792" y="798"/>
                  </a:lnTo>
                  <a:lnTo>
                    <a:pt x="25252" y="645"/>
                  </a:lnTo>
                  <a:lnTo>
                    <a:pt x="25712" y="491"/>
                  </a:lnTo>
                  <a:lnTo>
                    <a:pt x="26203" y="399"/>
                  </a:lnTo>
                  <a:lnTo>
                    <a:pt x="26694" y="307"/>
                  </a:lnTo>
                  <a:lnTo>
                    <a:pt x="27185" y="215"/>
                  </a:lnTo>
                  <a:lnTo>
                    <a:pt x="27676" y="184"/>
                  </a:lnTo>
                  <a:lnTo>
                    <a:pt x="28167" y="154"/>
                  </a:lnTo>
                  <a:lnTo>
                    <a:pt x="28658" y="184"/>
                  </a:lnTo>
                  <a:lnTo>
                    <a:pt x="28658" y="31"/>
                  </a:lnTo>
                  <a:lnTo>
                    <a:pt x="281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60"/>
            <p:cNvSpPr/>
            <p:nvPr/>
          </p:nvSpPr>
          <p:spPr>
            <a:xfrm>
              <a:off x="847175" y="1851850"/>
              <a:ext cx="51400" cy="29175"/>
            </a:xfrm>
            <a:custGeom>
              <a:avLst/>
              <a:gdLst/>
              <a:ahLst/>
              <a:cxnLst/>
              <a:rect l="l" t="t" r="r" b="b"/>
              <a:pathLst>
                <a:path w="2056" h="1167" extrusionOk="0">
                  <a:moveTo>
                    <a:pt x="2025" y="1"/>
                  </a:moveTo>
                  <a:lnTo>
                    <a:pt x="1749" y="31"/>
                  </a:lnTo>
                  <a:lnTo>
                    <a:pt x="1442" y="124"/>
                  </a:lnTo>
                  <a:lnTo>
                    <a:pt x="1166" y="216"/>
                  </a:lnTo>
                  <a:lnTo>
                    <a:pt x="921" y="338"/>
                  </a:lnTo>
                  <a:lnTo>
                    <a:pt x="675" y="492"/>
                  </a:lnTo>
                  <a:lnTo>
                    <a:pt x="430" y="676"/>
                  </a:lnTo>
                  <a:lnTo>
                    <a:pt x="215" y="860"/>
                  </a:lnTo>
                  <a:lnTo>
                    <a:pt x="0" y="1075"/>
                  </a:lnTo>
                  <a:lnTo>
                    <a:pt x="123" y="1167"/>
                  </a:lnTo>
                  <a:lnTo>
                    <a:pt x="307" y="983"/>
                  </a:lnTo>
                  <a:lnTo>
                    <a:pt x="522" y="799"/>
                  </a:lnTo>
                  <a:lnTo>
                    <a:pt x="737" y="614"/>
                  </a:lnTo>
                  <a:lnTo>
                    <a:pt x="982" y="461"/>
                  </a:lnTo>
                  <a:lnTo>
                    <a:pt x="1228" y="369"/>
                  </a:lnTo>
                  <a:lnTo>
                    <a:pt x="1504" y="246"/>
                  </a:lnTo>
                  <a:lnTo>
                    <a:pt x="1780" y="185"/>
                  </a:lnTo>
                  <a:lnTo>
                    <a:pt x="2056" y="154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60"/>
            <p:cNvSpPr/>
            <p:nvPr/>
          </p:nvSpPr>
          <p:spPr>
            <a:xfrm>
              <a:off x="1219975" y="2010650"/>
              <a:ext cx="35300" cy="42975"/>
            </a:xfrm>
            <a:custGeom>
              <a:avLst/>
              <a:gdLst/>
              <a:ahLst/>
              <a:cxnLst/>
              <a:rect l="l" t="t" r="r" b="b"/>
              <a:pathLst>
                <a:path w="1412" h="1719" extrusionOk="0">
                  <a:moveTo>
                    <a:pt x="1320" y="0"/>
                  </a:moveTo>
                  <a:lnTo>
                    <a:pt x="1105" y="154"/>
                  </a:lnTo>
                  <a:lnTo>
                    <a:pt x="890" y="338"/>
                  </a:lnTo>
                  <a:lnTo>
                    <a:pt x="706" y="522"/>
                  </a:lnTo>
                  <a:lnTo>
                    <a:pt x="552" y="737"/>
                  </a:lnTo>
                  <a:lnTo>
                    <a:pt x="399" y="951"/>
                  </a:lnTo>
                  <a:lnTo>
                    <a:pt x="246" y="1197"/>
                  </a:lnTo>
                  <a:lnTo>
                    <a:pt x="123" y="1412"/>
                  </a:lnTo>
                  <a:lnTo>
                    <a:pt x="0" y="1657"/>
                  </a:lnTo>
                  <a:lnTo>
                    <a:pt x="154" y="1718"/>
                  </a:lnTo>
                  <a:lnTo>
                    <a:pt x="246" y="1504"/>
                  </a:lnTo>
                  <a:lnTo>
                    <a:pt x="368" y="1258"/>
                  </a:lnTo>
                  <a:lnTo>
                    <a:pt x="522" y="1043"/>
                  </a:lnTo>
                  <a:lnTo>
                    <a:pt x="675" y="829"/>
                  </a:lnTo>
                  <a:lnTo>
                    <a:pt x="829" y="644"/>
                  </a:lnTo>
                  <a:lnTo>
                    <a:pt x="1013" y="460"/>
                  </a:lnTo>
                  <a:lnTo>
                    <a:pt x="1197" y="276"/>
                  </a:lnTo>
                  <a:lnTo>
                    <a:pt x="1412" y="123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60"/>
            <p:cNvSpPr/>
            <p:nvPr/>
          </p:nvSpPr>
          <p:spPr>
            <a:xfrm>
              <a:off x="1223025" y="2042850"/>
              <a:ext cx="34550" cy="43750"/>
            </a:xfrm>
            <a:custGeom>
              <a:avLst/>
              <a:gdLst/>
              <a:ahLst/>
              <a:cxnLst/>
              <a:rect l="l" t="t" r="r" b="b"/>
              <a:pathLst>
                <a:path w="1382" h="1750" extrusionOk="0">
                  <a:moveTo>
                    <a:pt x="1259" y="1"/>
                  </a:moveTo>
                  <a:lnTo>
                    <a:pt x="921" y="400"/>
                  </a:lnTo>
                  <a:lnTo>
                    <a:pt x="615" y="799"/>
                  </a:lnTo>
                  <a:lnTo>
                    <a:pt x="308" y="1228"/>
                  </a:lnTo>
                  <a:lnTo>
                    <a:pt x="1" y="1658"/>
                  </a:lnTo>
                  <a:lnTo>
                    <a:pt x="124" y="1750"/>
                  </a:lnTo>
                  <a:lnTo>
                    <a:pt x="430" y="1320"/>
                  </a:lnTo>
                  <a:lnTo>
                    <a:pt x="737" y="891"/>
                  </a:lnTo>
                  <a:lnTo>
                    <a:pt x="1044" y="492"/>
                  </a:lnTo>
                  <a:lnTo>
                    <a:pt x="1382" y="93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0"/>
            <p:cNvSpPr/>
            <p:nvPr/>
          </p:nvSpPr>
          <p:spPr>
            <a:xfrm>
              <a:off x="1397925" y="2008350"/>
              <a:ext cx="14600" cy="18425"/>
            </a:xfrm>
            <a:custGeom>
              <a:avLst/>
              <a:gdLst/>
              <a:ahLst/>
              <a:cxnLst/>
              <a:rect l="l" t="t" r="r" b="b"/>
              <a:pathLst>
                <a:path w="584" h="737" extrusionOk="0">
                  <a:moveTo>
                    <a:pt x="491" y="0"/>
                  </a:moveTo>
                  <a:lnTo>
                    <a:pt x="307" y="153"/>
                  </a:lnTo>
                  <a:lnTo>
                    <a:pt x="185" y="307"/>
                  </a:lnTo>
                  <a:lnTo>
                    <a:pt x="62" y="491"/>
                  </a:lnTo>
                  <a:lnTo>
                    <a:pt x="1" y="675"/>
                  </a:lnTo>
                  <a:lnTo>
                    <a:pt x="154" y="736"/>
                  </a:lnTo>
                  <a:lnTo>
                    <a:pt x="215" y="552"/>
                  </a:lnTo>
                  <a:lnTo>
                    <a:pt x="307" y="399"/>
                  </a:lnTo>
                  <a:lnTo>
                    <a:pt x="430" y="246"/>
                  </a:lnTo>
                  <a:lnTo>
                    <a:pt x="584" y="123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0"/>
            <p:cNvSpPr/>
            <p:nvPr/>
          </p:nvSpPr>
          <p:spPr>
            <a:xfrm>
              <a:off x="1397925" y="2000675"/>
              <a:ext cx="49875" cy="63675"/>
            </a:xfrm>
            <a:custGeom>
              <a:avLst/>
              <a:gdLst/>
              <a:ahLst/>
              <a:cxnLst/>
              <a:rect l="l" t="t" r="r" b="b"/>
              <a:pathLst>
                <a:path w="1995" h="2547" extrusionOk="0">
                  <a:moveTo>
                    <a:pt x="1872" y="0"/>
                  </a:moveTo>
                  <a:lnTo>
                    <a:pt x="1351" y="583"/>
                  </a:lnTo>
                  <a:lnTo>
                    <a:pt x="860" y="1197"/>
                  </a:lnTo>
                  <a:lnTo>
                    <a:pt x="430" y="1811"/>
                  </a:lnTo>
                  <a:lnTo>
                    <a:pt x="1" y="2486"/>
                  </a:lnTo>
                  <a:lnTo>
                    <a:pt x="154" y="2547"/>
                  </a:lnTo>
                  <a:lnTo>
                    <a:pt x="553" y="1903"/>
                  </a:lnTo>
                  <a:lnTo>
                    <a:pt x="982" y="1289"/>
                  </a:lnTo>
                  <a:lnTo>
                    <a:pt x="1473" y="675"/>
                  </a:lnTo>
                  <a:lnTo>
                    <a:pt x="1995" y="92"/>
                  </a:lnTo>
                  <a:lnTo>
                    <a:pt x="18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0"/>
            <p:cNvSpPr/>
            <p:nvPr/>
          </p:nvSpPr>
          <p:spPr>
            <a:xfrm>
              <a:off x="1324300" y="1800475"/>
              <a:ext cx="98200" cy="141150"/>
            </a:xfrm>
            <a:custGeom>
              <a:avLst/>
              <a:gdLst/>
              <a:ahLst/>
              <a:cxnLst/>
              <a:rect l="l" t="t" r="r" b="b"/>
              <a:pathLst>
                <a:path w="3928" h="5646" extrusionOk="0">
                  <a:moveTo>
                    <a:pt x="3805" y="0"/>
                  </a:moveTo>
                  <a:lnTo>
                    <a:pt x="1933" y="2547"/>
                  </a:lnTo>
                  <a:lnTo>
                    <a:pt x="123" y="5124"/>
                  </a:lnTo>
                  <a:lnTo>
                    <a:pt x="31" y="5247"/>
                  </a:lnTo>
                  <a:lnTo>
                    <a:pt x="0" y="5339"/>
                  </a:lnTo>
                  <a:lnTo>
                    <a:pt x="0" y="5431"/>
                  </a:lnTo>
                  <a:lnTo>
                    <a:pt x="61" y="5554"/>
                  </a:lnTo>
                  <a:lnTo>
                    <a:pt x="153" y="5615"/>
                  </a:lnTo>
                  <a:lnTo>
                    <a:pt x="215" y="5646"/>
                  </a:lnTo>
                  <a:lnTo>
                    <a:pt x="276" y="5646"/>
                  </a:lnTo>
                  <a:lnTo>
                    <a:pt x="338" y="5615"/>
                  </a:lnTo>
                  <a:lnTo>
                    <a:pt x="245" y="5492"/>
                  </a:lnTo>
                  <a:lnTo>
                    <a:pt x="215" y="5492"/>
                  </a:lnTo>
                  <a:lnTo>
                    <a:pt x="184" y="5462"/>
                  </a:lnTo>
                  <a:lnTo>
                    <a:pt x="153" y="5431"/>
                  </a:lnTo>
                  <a:lnTo>
                    <a:pt x="184" y="5308"/>
                  </a:lnTo>
                  <a:lnTo>
                    <a:pt x="245" y="5216"/>
                  </a:lnTo>
                  <a:lnTo>
                    <a:pt x="2056" y="2639"/>
                  </a:lnTo>
                  <a:lnTo>
                    <a:pt x="3927" y="92"/>
                  </a:lnTo>
                  <a:lnTo>
                    <a:pt x="38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0"/>
            <p:cNvSpPr/>
            <p:nvPr/>
          </p:nvSpPr>
          <p:spPr>
            <a:xfrm>
              <a:off x="869425" y="3722750"/>
              <a:ext cx="193325" cy="66750"/>
            </a:xfrm>
            <a:custGeom>
              <a:avLst/>
              <a:gdLst/>
              <a:ahLst/>
              <a:cxnLst/>
              <a:rect l="l" t="t" r="r" b="b"/>
              <a:pathLst>
                <a:path w="7733" h="2670" extrusionOk="0">
                  <a:moveTo>
                    <a:pt x="3222" y="0"/>
                  </a:moveTo>
                  <a:lnTo>
                    <a:pt x="2731" y="31"/>
                  </a:lnTo>
                  <a:lnTo>
                    <a:pt x="2271" y="92"/>
                  </a:lnTo>
                  <a:lnTo>
                    <a:pt x="1810" y="184"/>
                  </a:lnTo>
                  <a:lnTo>
                    <a:pt x="1350" y="307"/>
                  </a:lnTo>
                  <a:lnTo>
                    <a:pt x="890" y="461"/>
                  </a:lnTo>
                  <a:lnTo>
                    <a:pt x="430" y="614"/>
                  </a:lnTo>
                  <a:lnTo>
                    <a:pt x="0" y="829"/>
                  </a:lnTo>
                  <a:lnTo>
                    <a:pt x="92" y="951"/>
                  </a:lnTo>
                  <a:lnTo>
                    <a:pt x="491" y="767"/>
                  </a:lnTo>
                  <a:lnTo>
                    <a:pt x="951" y="583"/>
                  </a:lnTo>
                  <a:lnTo>
                    <a:pt x="1381" y="461"/>
                  </a:lnTo>
                  <a:lnTo>
                    <a:pt x="1841" y="338"/>
                  </a:lnTo>
                  <a:lnTo>
                    <a:pt x="2301" y="246"/>
                  </a:lnTo>
                  <a:lnTo>
                    <a:pt x="2762" y="184"/>
                  </a:lnTo>
                  <a:lnTo>
                    <a:pt x="3222" y="154"/>
                  </a:lnTo>
                  <a:lnTo>
                    <a:pt x="3927" y="154"/>
                  </a:lnTo>
                  <a:lnTo>
                    <a:pt x="4142" y="184"/>
                  </a:lnTo>
                  <a:lnTo>
                    <a:pt x="4357" y="246"/>
                  </a:lnTo>
                  <a:lnTo>
                    <a:pt x="4541" y="307"/>
                  </a:lnTo>
                  <a:lnTo>
                    <a:pt x="4664" y="399"/>
                  </a:lnTo>
                  <a:lnTo>
                    <a:pt x="4756" y="522"/>
                  </a:lnTo>
                  <a:lnTo>
                    <a:pt x="4940" y="767"/>
                  </a:lnTo>
                  <a:lnTo>
                    <a:pt x="5093" y="1074"/>
                  </a:lnTo>
                  <a:lnTo>
                    <a:pt x="5185" y="1381"/>
                  </a:lnTo>
                  <a:lnTo>
                    <a:pt x="5308" y="1688"/>
                  </a:lnTo>
                  <a:lnTo>
                    <a:pt x="5400" y="1872"/>
                  </a:lnTo>
                  <a:lnTo>
                    <a:pt x="5492" y="2056"/>
                  </a:lnTo>
                  <a:lnTo>
                    <a:pt x="5615" y="2209"/>
                  </a:lnTo>
                  <a:lnTo>
                    <a:pt x="5738" y="2363"/>
                  </a:lnTo>
                  <a:lnTo>
                    <a:pt x="5891" y="2486"/>
                  </a:lnTo>
                  <a:lnTo>
                    <a:pt x="6045" y="2578"/>
                  </a:lnTo>
                  <a:lnTo>
                    <a:pt x="6229" y="2639"/>
                  </a:lnTo>
                  <a:lnTo>
                    <a:pt x="6382" y="2670"/>
                  </a:lnTo>
                  <a:lnTo>
                    <a:pt x="6505" y="2639"/>
                  </a:lnTo>
                  <a:lnTo>
                    <a:pt x="6628" y="2608"/>
                  </a:lnTo>
                  <a:lnTo>
                    <a:pt x="6781" y="2547"/>
                  </a:lnTo>
                  <a:lnTo>
                    <a:pt x="6904" y="2455"/>
                  </a:lnTo>
                  <a:lnTo>
                    <a:pt x="7149" y="2240"/>
                  </a:lnTo>
                  <a:lnTo>
                    <a:pt x="7272" y="2087"/>
                  </a:lnTo>
                  <a:lnTo>
                    <a:pt x="7425" y="1995"/>
                  </a:lnTo>
                  <a:lnTo>
                    <a:pt x="7579" y="1903"/>
                  </a:lnTo>
                  <a:lnTo>
                    <a:pt x="7732" y="1872"/>
                  </a:lnTo>
                  <a:lnTo>
                    <a:pt x="7732" y="1719"/>
                  </a:lnTo>
                  <a:lnTo>
                    <a:pt x="7609" y="1719"/>
                  </a:lnTo>
                  <a:lnTo>
                    <a:pt x="7517" y="1749"/>
                  </a:lnTo>
                  <a:lnTo>
                    <a:pt x="7333" y="1841"/>
                  </a:lnTo>
                  <a:lnTo>
                    <a:pt x="7180" y="1964"/>
                  </a:lnTo>
                  <a:lnTo>
                    <a:pt x="7026" y="2117"/>
                  </a:lnTo>
                  <a:lnTo>
                    <a:pt x="6812" y="2332"/>
                  </a:lnTo>
                  <a:lnTo>
                    <a:pt x="6689" y="2424"/>
                  </a:lnTo>
                  <a:lnTo>
                    <a:pt x="6566" y="2486"/>
                  </a:lnTo>
                  <a:lnTo>
                    <a:pt x="6382" y="2516"/>
                  </a:lnTo>
                  <a:lnTo>
                    <a:pt x="6229" y="2486"/>
                  </a:lnTo>
                  <a:lnTo>
                    <a:pt x="6075" y="2424"/>
                  </a:lnTo>
                  <a:lnTo>
                    <a:pt x="5922" y="2301"/>
                  </a:lnTo>
                  <a:lnTo>
                    <a:pt x="5768" y="2179"/>
                  </a:lnTo>
                  <a:lnTo>
                    <a:pt x="5646" y="2025"/>
                  </a:lnTo>
                  <a:lnTo>
                    <a:pt x="5523" y="1841"/>
                  </a:lnTo>
                  <a:lnTo>
                    <a:pt x="5462" y="1657"/>
                  </a:lnTo>
                  <a:lnTo>
                    <a:pt x="5339" y="1350"/>
                  </a:lnTo>
                  <a:lnTo>
                    <a:pt x="5216" y="1013"/>
                  </a:lnTo>
                  <a:lnTo>
                    <a:pt x="5063" y="706"/>
                  </a:lnTo>
                  <a:lnTo>
                    <a:pt x="4971" y="553"/>
                  </a:lnTo>
                  <a:lnTo>
                    <a:pt x="4879" y="399"/>
                  </a:lnTo>
                  <a:lnTo>
                    <a:pt x="4756" y="307"/>
                  </a:lnTo>
                  <a:lnTo>
                    <a:pt x="4602" y="184"/>
                  </a:lnTo>
                  <a:lnTo>
                    <a:pt x="4388" y="92"/>
                  </a:lnTo>
                  <a:lnTo>
                    <a:pt x="4173" y="31"/>
                  </a:lnTo>
                  <a:lnTo>
                    <a:pt x="39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0"/>
            <p:cNvSpPr/>
            <p:nvPr/>
          </p:nvSpPr>
          <p:spPr>
            <a:xfrm>
              <a:off x="1094175" y="3727350"/>
              <a:ext cx="98200" cy="32250"/>
            </a:xfrm>
            <a:custGeom>
              <a:avLst/>
              <a:gdLst/>
              <a:ahLst/>
              <a:cxnLst/>
              <a:rect l="l" t="t" r="r" b="b"/>
              <a:pathLst>
                <a:path w="3928" h="1290" extrusionOk="0">
                  <a:moveTo>
                    <a:pt x="3897" y="0"/>
                  </a:moveTo>
                  <a:lnTo>
                    <a:pt x="3375" y="123"/>
                  </a:lnTo>
                  <a:lnTo>
                    <a:pt x="2854" y="277"/>
                  </a:lnTo>
                  <a:lnTo>
                    <a:pt x="0" y="1136"/>
                  </a:lnTo>
                  <a:lnTo>
                    <a:pt x="31" y="1289"/>
                  </a:lnTo>
                  <a:lnTo>
                    <a:pt x="2884" y="430"/>
                  </a:lnTo>
                  <a:lnTo>
                    <a:pt x="3406" y="277"/>
                  </a:lnTo>
                  <a:lnTo>
                    <a:pt x="3928" y="154"/>
                  </a:lnTo>
                  <a:lnTo>
                    <a:pt x="38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0"/>
            <p:cNvSpPr/>
            <p:nvPr/>
          </p:nvSpPr>
          <p:spPr>
            <a:xfrm>
              <a:off x="1410975" y="3728875"/>
              <a:ext cx="223225" cy="143475"/>
            </a:xfrm>
            <a:custGeom>
              <a:avLst/>
              <a:gdLst/>
              <a:ahLst/>
              <a:cxnLst/>
              <a:rect l="l" t="t" r="r" b="b"/>
              <a:pathLst>
                <a:path w="8929" h="5739" extrusionOk="0">
                  <a:moveTo>
                    <a:pt x="8806" y="1"/>
                  </a:moveTo>
                  <a:lnTo>
                    <a:pt x="8683" y="123"/>
                  </a:lnTo>
                  <a:lnTo>
                    <a:pt x="8745" y="185"/>
                  </a:lnTo>
                  <a:lnTo>
                    <a:pt x="8775" y="246"/>
                  </a:lnTo>
                  <a:lnTo>
                    <a:pt x="8745" y="369"/>
                  </a:lnTo>
                  <a:lnTo>
                    <a:pt x="8683" y="492"/>
                  </a:lnTo>
                  <a:lnTo>
                    <a:pt x="8591" y="553"/>
                  </a:lnTo>
                  <a:lnTo>
                    <a:pt x="8469" y="614"/>
                  </a:lnTo>
                  <a:lnTo>
                    <a:pt x="8254" y="706"/>
                  </a:lnTo>
                  <a:lnTo>
                    <a:pt x="6689" y="1197"/>
                  </a:lnTo>
                  <a:lnTo>
                    <a:pt x="6720" y="1259"/>
                  </a:lnTo>
                  <a:lnTo>
                    <a:pt x="6873" y="1627"/>
                  </a:lnTo>
                  <a:lnTo>
                    <a:pt x="7027" y="1964"/>
                  </a:lnTo>
                  <a:lnTo>
                    <a:pt x="7272" y="2455"/>
                  </a:lnTo>
                  <a:lnTo>
                    <a:pt x="7364" y="2701"/>
                  </a:lnTo>
                  <a:lnTo>
                    <a:pt x="7425" y="2977"/>
                  </a:lnTo>
                  <a:lnTo>
                    <a:pt x="7456" y="3253"/>
                  </a:lnTo>
                  <a:lnTo>
                    <a:pt x="7425" y="3529"/>
                  </a:lnTo>
                  <a:lnTo>
                    <a:pt x="7364" y="3805"/>
                  </a:lnTo>
                  <a:lnTo>
                    <a:pt x="7272" y="4051"/>
                  </a:lnTo>
                  <a:lnTo>
                    <a:pt x="7119" y="4296"/>
                  </a:lnTo>
                  <a:lnTo>
                    <a:pt x="6965" y="4511"/>
                  </a:lnTo>
                  <a:lnTo>
                    <a:pt x="6750" y="4726"/>
                  </a:lnTo>
                  <a:lnTo>
                    <a:pt x="6536" y="4879"/>
                  </a:lnTo>
                  <a:lnTo>
                    <a:pt x="6352" y="4971"/>
                  </a:lnTo>
                  <a:lnTo>
                    <a:pt x="6198" y="4971"/>
                  </a:lnTo>
                  <a:lnTo>
                    <a:pt x="6106" y="4941"/>
                  </a:lnTo>
                  <a:lnTo>
                    <a:pt x="6045" y="4910"/>
                  </a:lnTo>
                  <a:lnTo>
                    <a:pt x="5953" y="4757"/>
                  </a:lnTo>
                  <a:lnTo>
                    <a:pt x="5891" y="4603"/>
                  </a:lnTo>
                  <a:lnTo>
                    <a:pt x="5830" y="4388"/>
                  </a:lnTo>
                  <a:lnTo>
                    <a:pt x="5738" y="4051"/>
                  </a:lnTo>
                  <a:lnTo>
                    <a:pt x="5646" y="3867"/>
                  </a:lnTo>
                  <a:lnTo>
                    <a:pt x="5523" y="3713"/>
                  </a:lnTo>
                  <a:lnTo>
                    <a:pt x="5370" y="3591"/>
                  </a:lnTo>
                  <a:lnTo>
                    <a:pt x="5155" y="3499"/>
                  </a:lnTo>
                  <a:lnTo>
                    <a:pt x="4909" y="3407"/>
                  </a:lnTo>
                  <a:lnTo>
                    <a:pt x="4633" y="3376"/>
                  </a:lnTo>
                  <a:lnTo>
                    <a:pt x="4357" y="3407"/>
                  </a:lnTo>
                  <a:lnTo>
                    <a:pt x="4112" y="3468"/>
                  </a:lnTo>
                  <a:lnTo>
                    <a:pt x="3928" y="3560"/>
                  </a:lnTo>
                  <a:lnTo>
                    <a:pt x="3743" y="3683"/>
                  </a:lnTo>
                  <a:lnTo>
                    <a:pt x="3590" y="3805"/>
                  </a:lnTo>
                  <a:lnTo>
                    <a:pt x="3437" y="3959"/>
                  </a:lnTo>
                  <a:lnTo>
                    <a:pt x="3283" y="4143"/>
                  </a:lnTo>
                  <a:lnTo>
                    <a:pt x="3130" y="4327"/>
                  </a:lnTo>
                  <a:lnTo>
                    <a:pt x="2884" y="4818"/>
                  </a:lnTo>
                  <a:lnTo>
                    <a:pt x="2854" y="4879"/>
                  </a:lnTo>
                  <a:lnTo>
                    <a:pt x="2731" y="5155"/>
                  </a:lnTo>
                  <a:lnTo>
                    <a:pt x="2639" y="5278"/>
                  </a:lnTo>
                  <a:lnTo>
                    <a:pt x="2516" y="5370"/>
                  </a:lnTo>
                  <a:lnTo>
                    <a:pt x="2393" y="5462"/>
                  </a:lnTo>
                  <a:lnTo>
                    <a:pt x="2240" y="5524"/>
                  </a:lnTo>
                  <a:lnTo>
                    <a:pt x="1903" y="5554"/>
                  </a:lnTo>
                  <a:lnTo>
                    <a:pt x="1473" y="5585"/>
                  </a:lnTo>
                  <a:lnTo>
                    <a:pt x="1074" y="5585"/>
                  </a:lnTo>
                  <a:lnTo>
                    <a:pt x="675" y="5554"/>
                  </a:lnTo>
                  <a:lnTo>
                    <a:pt x="276" y="5524"/>
                  </a:lnTo>
                  <a:lnTo>
                    <a:pt x="430" y="5248"/>
                  </a:lnTo>
                  <a:lnTo>
                    <a:pt x="614" y="4971"/>
                  </a:lnTo>
                  <a:lnTo>
                    <a:pt x="737" y="4695"/>
                  </a:lnTo>
                  <a:lnTo>
                    <a:pt x="859" y="4388"/>
                  </a:lnTo>
                  <a:lnTo>
                    <a:pt x="890" y="4051"/>
                  </a:lnTo>
                  <a:lnTo>
                    <a:pt x="890" y="3867"/>
                  </a:lnTo>
                  <a:lnTo>
                    <a:pt x="890" y="3713"/>
                  </a:lnTo>
                  <a:lnTo>
                    <a:pt x="829" y="3529"/>
                  </a:lnTo>
                  <a:lnTo>
                    <a:pt x="767" y="3345"/>
                  </a:lnTo>
                  <a:lnTo>
                    <a:pt x="675" y="3192"/>
                  </a:lnTo>
                  <a:lnTo>
                    <a:pt x="552" y="3038"/>
                  </a:lnTo>
                  <a:lnTo>
                    <a:pt x="460" y="3161"/>
                  </a:lnTo>
                  <a:lnTo>
                    <a:pt x="552" y="3284"/>
                  </a:lnTo>
                  <a:lnTo>
                    <a:pt x="645" y="3437"/>
                  </a:lnTo>
                  <a:lnTo>
                    <a:pt x="706" y="3591"/>
                  </a:lnTo>
                  <a:lnTo>
                    <a:pt x="737" y="3744"/>
                  </a:lnTo>
                  <a:lnTo>
                    <a:pt x="737" y="4051"/>
                  </a:lnTo>
                  <a:lnTo>
                    <a:pt x="706" y="4358"/>
                  </a:lnTo>
                  <a:lnTo>
                    <a:pt x="583" y="4665"/>
                  </a:lnTo>
                  <a:lnTo>
                    <a:pt x="430" y="4971"/>
                  </a:lnTo>
                  <a:lnTo>
                    <a:pt x="246" y="5248"/>
                  </a:lnTo>
                  <a:lnTo>
                    <a:pt x="62" y="5524"/>
                  </a:lnTo>
                  <a:lnTo>
                    <a:pt x="0" y="5616"/>
                  </a:lnTo>
                  <a:lnTo>
                    <a:pt x="123" y="5646"/>
                  </a:lnTo>
                  <a:lnTo>
                    <a:pt x="706" y="5708"/>
                  </a:lnTo>
                  <a:lnTo>
                    <a:pt x="1320" y="5738"/>
                  </a:lnTo>
                  <a:lnTo>
                    <a:pt x="1903" y="5708"/>
                  </a:lnTo>
                  <a:lnTo>
                    <a:pt x="2087" y="5708"/>
                  </a:lnTo>
                  <a:lnTo>
                    <a:pt x="2301" y="5646"/>
                  </a:lnTo>
                  <a:lnTo>
                    <a:pt x="2455" y="5585"/>
                  </a:lnTo>
                  <a:lnTo>
                    <a:pt x="2639" y="5493"/>
                  </a:lnTo>
                  <a:lnTo>
                    <a:pt x="2762" y="5370"/>
                  </a:lnTo>
                  <a:lnTo>
                    <a:pt x="2854" y="5248"/>
                  </a:lnTo>
                  <a:lnTo>
                    <a:pt x="3007" y="4941"/>
                  </a:lnTo>
                  <a:lnTo>
                    <a:pt x="3038" y="4879"/>
                  </a:lnTo>
                  <a:lnTo>
                    <a:pt x="3253" y="4419"/>
                  </a:lnTo>
                  <a:lnTo>
                    <a:pt x="3406" y="4235"/>
                  </a:lnTo>
                  <a:lnTo>
                    <a:pt x="3529" y="4082"/>
                  </a:lnTo>
                  <a:lnTo>
                    <a:pt x="3682" y="3928"/>
                  </a:lnTo>
                  <a:lnTo>
                    <a:pt x="3836" y="3805"/>
                  </a:lnTo>
                  <a:lnTo>
                    <a:pt x="3989" y="3683"/>
                  </a:lnTo>
                  <a:lnTo>
                    <a:pt x="4173" y="3621"/>
                  </a:lnTo>
                  <a:lnTo>
                    <a:pt x="4388" y="3560"/>
                  </a:lnTo>
                  <a:lnTo>
                    <a:pt x="4633" y="3529"/>
                  </a:lnTo>
                  <a:lnTo>
                    <a:pt x="4879" y="3560"/>
                  </a:lnTo>
                  <a:lnTo>
                    <a:pt x="5094" y="3621"/>
                  </a:lnTo>
                  <a:lnTo>
                    <a:pt x="5247" y="3683"/>
                  </a:lnTo>
                  <a:lnTo>
                    <a:pt x="5370" y="3775"/>
                  </a:lnTo>
                  <a:lnTo>
                    <a:pt x="5492" y="3928"/>
                  </a:lnTo>
                  <a:lnTo>
                    <a:pt x="5584" y="4112"/>
                  </a:lnTo>
                  <a:lnTo>
                    <a:pt x="5677" y="4419"/>
                  </a:lnTo>
                  <a:lnTo>
                    <a:pt x="5738" y="4665"/>
                  </a:lnTo>
                  <a:lnTo>
                    <a:pt x="5830" y="4879"/>
                  </a:lnTo>
                  <a:lnTo>
                    <a:pt x="5891" y="4971"/>
                  </a:lnTo>
                  <a:lnTo>
                    <a:pt x="5953" y="5033"/>
                  </a:lnTo>
                  <a:lnTo>
                    <a:pt x="6045" y="5094"/>
                  </a:lnTo>
                  <a:lnTo>
                    <a:pt x="6167" y="5125"/>
                  </a:lnTo>
                  <a:lnTo>
                    <a:pt x="6290" y="5125"/>
                  </a:lnTo>
                  <a:lnTo>
                    <a:pt x="6413" y="5094"/>
                  </a:lnTo>
                  <a:lnTo>
                    <a:pt x="6628" y="5002"/>
                  </a:lnTo>
                  <a:lnTo>
                    <a:pt x="6873" y="4849"/>
                  </a:lnTo>
                  <a:lnTo>
                    <a:pt x="7088" y="4634"/>
                  </a:lnTo>
                  <a:lnTo>
                    <a:pt x="7272" y="4388"/>
                  </a:lnTo>
                  <a:lnTo>
                    <a:pt x="7395" y="4112"/>
                  </a:lnTo>
                  <a:lnTo>
                    <a:pt x="7517" y="3836"/>
                  </a:lnTo>
                  <a:lnTo>
                    <a:pt x="7579" y="3529"/>
                  </a:lnTo>
                  <a:lnTo>
                    <a:pt x="7610" y="3222"/>
                  </a:lnTo>
                  <a:lnTo>
                    <a:pt x="7579" y="2946"/>
                  </a:lnTo>
                  <a:lnTo>
                    <a:pt x="7487" y="2670"/>
                  </a:lnTo>
                  <a:lnTo>
                    <a:pt x="7395" y="2394"/>
                  </a:lnTo>
                  <a:lnTo>
                    <a:pt x="7180" y="1903"/>
                  </a:lnTo>
                  <a:lnTo>
                    <a:pt x="7027" y="1596"/>
                  </a:lnTo>
                  <a:lnTo>
                    <a:pt x="6873" y="1289"/>
                  </a:lnTo>
                  <a:lnTo>
                    <a:pt x="8285" y="860"/>
                  </a:lnTo>
                  <a:lnTo>
                    <a:pt x="8561" y="768"/>
                  </a:lnTo>
                  <a:lnTo>
                    <a:pt x="8683" y="676"/>
                  </a:lnTo>
                  <a:lnTo>
                    <a:pt x="8806" y="584"/>
                  </a:lnTo>
                  <a:lnTo>
                    <a:pt x="8837" y="522"/>
                  </a:lnTo>
                  <a:lnTo>
                    <a:pt x="8898" y="430"/>
                  </a:lnTo>
                  <a:lnTo>
                    <a:pt x="8898" y="338"/>
                  </a:lnTo>
                  <a:lnTo>
                    <a:pt x="8929" y="246"/>
                  </a:lnTo>
                  <a:lnTo>
                    <a:pt x="8868" y="93"/>
                  </a:lnTo>
                  <a:lnTo>
                    <a:pt x="88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0"/>
            <p:cNvSpPr/>
            <p:nvPr/>
          </p:nvSpPr>
          <p:spPr>
            <a:xfrm>
              <a:off x="1670250" y="3754950"/>
              <a:ext cx="422675" cy="250875"/>
            </a:xfrm>
            <a:custGeom>
              <a:avLst/>
              <a:gdLst/>
              <a:ahLst/>
              <a:cxnLst/>
              <a:rect l="l" t="t" r="r" b="b"/>
              <a:pathLst>
                <a:path w="16907" h="10035" extrusionOk="0">
                  <a:moveTo>
                    <a:pt x="4019" y="1"/>
                  </a:moveTo>
                  <a:lnTo>
                    <a:pt x="3835" y="32"/>
                  </a:lnTo>
                  <a:lnTo>
                    <a:pt x="3682" y="93"/>
                  </a:lnTo>
                  <a:lnTo>
                    <a:pt x="3529" y="154"/>
                  </a:lnTo>
                  <a:lnTo>
                    <a:pt x="3406" y="277"/>
                  </a:lnTo>
                  <a:lnTo>
                    <a:pt x="3283" y="400"/>
                  </a:lnTo>
                  <a:lnTo>
                    <a:pt x="3191" y="523"/>
                  </a:lnTo>
                  <a:lnTo>
                    <a:pt x="3038" y="768"/>
                  </a:lnTo>
                  <a:lnTo>
                    <a:pt x="2946" y="1075"/>
                  </a:lnTo>
                  <a:lnTo>
                    <a:pt x="2823" y="1382"/>
                  </a:lnTo>
                  <a:lnTo>
                    <a:pt x="2731" y="1689"/>
                  </a:lnTo>
                  <a:lnTo>
                    <a:pt x="2608" y="1995"/>
                  </a:lnTo>
                  <a:lnTo>
                    <a:pt x="2516" y="2149"/>
                  </a:lnTo>
                  <a:lnTo>
                    <a:pt x="2424" y="2302"/>
                  </a:lnTo>
                  <a:lnTo>
                    <a:pt x="2148" y="2578"/>
                  </a:lnTo>
                  <a:lnTo>
                    <a:pt x="1872" y="2824"/>
                  </a:lnTo>
                  <a:lnTo>
                    <a:pt x="1534" y="2977"/>
                  </a:lnTo>
                  <a:lnTo>
                    <a:pt x="1166" y="3100"/>
                  </a:lnTo>
                  <a:lnTo>
                    <a:pt x="798" y="3131"/>
                  </a:lnTo>
                  <a:lnTo>
                    <a:pt x="430" y="3100"/>
                  </a:lnTo>
                  <a:lnTo>
                    <a:pt x="245" y="3069"/>
                  </a:lnTo>
                  <a:lnTo>
                    <a:pt x="61" y="3008"/>
                  </a:lnTo>
                  <a:lnTo>
                    <a:pt x="0" y="3161"/>
                  </a:lnTo>
                  <a:lnTo>
                    <a:pt x="215" y="3223"/>
                  </a:lnTo>
                  <a:lnTo>
                    <a:pt x="399" y="3253"/>
                  </a:lnTo>
                  <a:lnTo>
                    <a:pt x="614" y="3284"/>
                  </a:lnTo>
                  <a:lnTo>
                    <a:pt x="798" y="3284"/>
                  </a:lnTo>
                  <a:lnTo>
                    <a:pt x="1197" y="3253"/>
                  </a:lnTo>
                  <a:lnTo>
                    <a:pt x="1596" y="3131"/>
                  </a:lnTo>
                  <a:lnTo>
                    <a:pt x="1933" y="2947"/>
                  </a:lnTo>
                  <a:lnTo>
                    <a:pt x="2271" y="2701"/>
                  </a:lnTo>
                  <a:lnTo>
                    <a:pt x="2424" y="2548"/>
                  </a:lnTo>
                  <a:lnTo>
                    <a:pt x="2547" y="2394"/>
                  </a:lnTo>
                  <a:lnTo>
                    <a:pt x="2639" y="2241"/>
                  </a:lnTo>
                  <a:lnTo>
                    <a:pt x="2761" y="2057"/>
                  </a:lnTo>
                  <a:lnTo>
                    <a:pt x="2884" y="1750"/>
                  </a:lnTo>
                  <a:lnTo>
                    <a:pt x="2976" y="1412"/>
                  </a:lnTo>
                  <a:lnTo>
                    <a:pt x="3068" y="1136"/>
                  </a:lnTo>
                  <a:lnTo>
                    <a:pt x="3191" y="860"/>
                  </a:lnTo>
                  <a:lnTo>
                    <a:pt x="3314" y="615"/>
                  </a:lnTo>
                  <a:lnTo>
                    <a:pt x="3498" y="400"/>
                  </a:lnTo>
                  <a:lnTo>
                    <a:pt x="3621" y="308"/>
                  </a:lnTo>
                  <a:lnTo>
                    <a:pt x="3743" y="216"/>
                  </a:lnTo>
                  <a:lnTo>
                    <a:pt x="3897" y="185"/>
                  </a:lnTo>
                  <a:lnTo>
                    <a:pt x="4050" y="154"/>
                  </a:lnTo>
                  <a:lnTo>
                    <a:pt x="4204" y="154"/>
                  </a:lnTo>
                  <a:lnTo>
                    <a:pt x="4357" y="185"/>
                  </a:lnTo>
                  <a:lnTo>
                    <a:pt x="4510" y="216"/>
                  </a:lnTo>
                  <a:lnTo>
                    <a:pt x="4664" y="308"/>
                  </a:lnTo>
                  <a:lnTo>
                    <a:pt x="4817" y="400"/>
                  </a:lnTo>
                  <a:lnTo>
                    <a:pt x="4971" y="492"/>
                  </a:lnTo>
                  <a:lnTo>
                    <a:pt x="5063" y="615"/>
                  </a:lnTo>
                  <a:lnTo>
                    <a:pt x="5155" y="737"/>
                  </a:lnTo>
                  <a:lnTo>
                    <a:pt x="5247" y="860"/>
                  </a:lnTo>
                  <a:lnTo>
                    <a:pt x="5277" y="1013"/>
                  </a:lnTo>
                  <a:lnTo>
                    <a:pt x="5308" y="1136"/>
                  </a:lnTo>
                  <a:lnTo>
                    <a:pt x="5308" y="1290"/>
                  </a:lnTo>
                  <a:lnTo>
                    <a:pt x="5277" y="1412"/>
                  </a:lnTo>
                  <a:lnTo>
                    <a:pt x="5277" y="1566"/>
                  </a:lnTo>
                  <a:lnTo>
                    <a:pt x="5277" y="1750"/>
                  </a:lnTo>
                  <a:lnTo>
                    <a:pt x="5339" y="1873"/>
                  </a:lnTo>
                  <a:lnTo>
                    <a:pt x="5431" y="1965"/>
                  </a:lnTo>
                  <a:lnTo>
                    <a:pt x="5523" y="2026"/>
                  </a:lnTo>
                  <a:lnTo>
                    <a:pt x="5646" y="2087"/>
                  </a:lnTo>
                  <a:lnTo>
                    <a:pt x="5891" y="2118"/>
                  </a:lnTo>
                  <a:lnTo>
                    <a:pt x="6167" y="2149"/>
                  </a:lnTo>
                  <a:lnTo>
                    <a:pt x="6413" y="2149"/>
                  </a:lnTo>
                  <a:lnTo>
                    <a:pt x="6628" y="2210"/>
                  </a:lnTo>
                  <a:lnTo>
                    <a:pt x="6842" y="2271"/>
                  </a:lnTo>
                  <a:lnTo>
                    <a:pt x="7026" y="2394"/>
                  </a:lnTo>
                  <a:lnTo>
                    <a:pt x="7180" y="2517"/>
                  </a:lnTo>
                  <a:lnTo>
                    <a:pt x="7517" y="2824"/>
                  </a:lnTo>
                  <a:lnTo>
                    <a:pt x="7824" y="3192"/>
                  </a:lnTo>
                  <a:lnTo>
                    <a:pt x="8131" y="3529"/>
                  </a:lnTo>
                  <a:lnTo>
                    <a:pt x="8438" y="3836"/>
                  </a:lnTo>
                  <a:lnTo>
                    <a:pt x="8591" y="3990"/>
                  </a:lnTo>
                  <a:lnTo>
                    <a:pt x="8775" y="4112"/>
                  </a:lnTo>
                  <a:lnTo>
                    <a:pt x="8959" y="4205"/>
                  </a:lnTo>
                  <a:lnTo>
                    <a:pt x="9144" y="4266"/>
                  </a:lnTo>
                  <a:lnTo>
                    <a:pt x="9512" y="4358"/>
                  </a:lnTo>
                  <a:lnTo>
                    <a:pt x="9880" y="4389"/>
                  </a:lnTo>
                  <a:lnTo>
                    <a:pt x="10217" y="4419"/>
                  </a:lnTo>
                  <a:lnTo>
                    <a:pt x="10524" y="4481"/>
                  </a:lnTo>
                  <a:lnTo>
                    <a:pt x="10647" y="4542"/>
                  </a:lnTo>
                  <a:lnTo>
                    <a:pt x="10770" y="4603"/>
                  </a:lnTo>
                  <a:lnTo>
                    <a:pt x="10892" y="4695"/>
                  </a:lnTo>
                  <a:lnTo>
                    <a:pt x="10984" y="4818"/>
                  </a:lnTo>
                  <a:lnTo>
                    <a:pt x="11046" y="4972"/>
                  </a:lnTo>
                  <a:lnTo>
                    <a:pt x="11107" y="5156"/>
                  </a:lnTo>
                  <a:lnTo>
                    <a:pt x="11199" y="5432"/>
                  </a:lnTo>
                  <a:lnTo>
                    <a:pt x="11322" y="5647"/>
                  </a:lnTo>
                  <a:lnTo>
                    <a:pt x="11475" y="5800"/>
                  </a:lnTo>
                  <a:lnTo>
                    <a:pt x="11629" y="5923"/>
                  </a:lnTo>
                  <a:lnTo>
                    <a:pt x="11844" y="6015"/>
                  </a:lnTo>
                  <a:lnTo>
                    <a:pt x="12058" y="6107"/>
                  </a:lnTo>
                  <a:lnTo>
                    <a:pt x="12273" y="6168"/>
                  </a:lnTo>
                  <a:lnTo>
                    <a:pt x="12733" y="6260"/>
                  </a:lnTo>
                  <a:lnTo>
                    <a:pt x="13132" y="6322"/>
                  </a:lnTo>
                  <a:lnTo>
                    <a:pt x="13470" y="6383"/>
                  </a:lnTo>
                  <a:lnTo>
                    <a:pt x="13807" y="6536"/>
                  </a:lnTo>
                  <a:lnTo>
                    <a:pt x="13961" y="6598"/>
                  </a:lnTo>
                  <a:lnTo>
                    <a:pt x="14083" y="6721"/>
                  </a:lnTo>
                  <a:lnTo>
                    <a:pt x="14237" y="6843"/>
                  </a:lnTo>
                  <a:lnTo>
                    <a:pt x="14329" y="6997"/>
                  </a:lnTo>
                  <a:lnTo>
                    <a:pt x="14421" y="7181"/>
                  </a:lnTo>
                  <a:lnTo>
                    <a:pt x="14482" y="7365"/>
                  </a:lnTo>
                  <a:lnTo>
                    <a:pt x="14605" y="7733"/>
                  </a:lnTo>
                  <a:lnTo>
                    <a:pt x="14666" y="8163"/>
                  </a:lnTo>
                  <a:lnTo>
                    <a:pt x="14758" y="8592"/>
                  </a:lnTo>
                  <a:lnTo>
                    <a:pt x="14851" y="8991"/>
                  </a:lnTo>
                  <a:lnTo>
                    <a:pt x="14943" y="9175"/>
                  </a:lnTo>
                  <a:lnTo>
                    <a:pt x="15035" y="9359"/>
                  </a:lnTo>
                  <a:lnTo>
                    <a:pt x="15127" y="9513"/>
                  </a:lnTo>
                  <a:lnTo>
                    <a:pt x="15280" y="9666"/>
                  </a:lnTo>
                  <a:lnTo>
                    <a:pt x="15464" y="9819"/>
                  </a:lnTo>
                  <a:lnTo>
                    <a:pt x="15710" y="9942"/>
                  </a:lnTo>
                  <a:lnTo>
                    <a:pt x="15955" y="10004"/>
                  </a:lnTo>
                  <a:lnTo>
                    <a:pt x="16201" y="10034"/>
                  </a:lnTo>
                  <a:lnTo>
                    <a:pt x="16385" y="10034"/>
                  </a:lnTo>
                  <a:lnTo>
                    <a:pt x="16569" y="9973"/>
                  </a:lnTo>
                  <a:lnTo>
                    <a:pt x="16753" y="9912"/>
                  </a:lnTo>
                  <a:lnTo>
                    <a:pt x="16906" y="9819"/>
                  </a:lnTo>
                  <a:lnTo>
                    <a:pt x="16845" y="9697"/>
                  </a:lnTo>
                  <a:lnTo>
                    <a:pt x="16661" y="9789"/>
                  </a:lnTo>
                  <a:lnTo>
                    <a:pt x="16477" y="9850"/>
                  </a:lnTo>
                  <a:lnTo>
                    <a:pt x="16293" y="9881"/>
                  </a:lnTo>
                  <a:lnTo>
                    <a:pt x="16078" y="9881"/>
                  </a:lnTo>
                  <a:lnTo>
                    <a:pt x="15894" y="9850"/>
                  </a:lnTo>
                  <a:lnTo>
                    <a:pt x="15710" y="9789"/>
                  </a:lnTo>
                  <a:lnTo>
                    <a:pt x="15526" y="9697"/>
                  </a:lnTo>
                  <a:lnTo>
                    <a:pt x="15372" y="9574"/>
                  </a:lnTo>
                  <a:lnTo>
                    <a:pt x="15249" y="9421"/>
                  </a:lnTo>
                  <a:lnTo>
                    <a:pt x="15157" y="9267"/>
                  </a:lnTo>
                  <a:lnTo>
                    <a:pt x="15065" y="9114"/>
                  </a:lnTo>
                  <a:lnTo>
                    <a:pt x="15004" y="8930"/>
                  </a:lnTo>
                  <a:lnTo>
                    <a:pt x="14912" y="8531"/>
                  </a:lnTo>
                  <a:lnTo>
                    <a:pt x="14820" y="8132"/>
                  </a:lnTo>
                  <a:lnTo>
                    <a:pt x="14758" y="7702"/>
                  </a:lnTo>
                  <a:lnTo>
                    <a:pt x="14636" y="7303"/>
                  </a:lnTo>
                  <a:lnTo>
                    <a:pt x="14574" y="7089"/>
                  </a:lnTo>
                  <a:lnTo>
                    <a:pt x="14452" y="6935"/>
                  </a:lnTo>
                  <a:lnTo>
                    <a:pt x="14329" y="6751"/>
                  </a:lnTo>
                  <a:lnTo>
                    <a:pt x="14206" y="6598"/>
                  </a:lnTo>
                  <a:lnTo>
                    <a:pt x="14053" y="6475"/>
                  </a:lnTo>
                  <a:lnTo>
                    <a:pt x="13899" y="6383"/>
                  </a:lnTo>
                  <a:lnTo>
                    <a:pt x="13531" y="6260"/>
                  </a:lnTo>
                  <a:lnTo>
                    <a:pt x="13163" y="6168"/>
                  </a:lnTo>
                  <a:lnTo>
                    <a:pt x="12764" y="6107"/>
                  </a:lnTo>
                  <a:lnTo>
                    <a:pt x="12335" y="6015"/>
                  </a:lnTo>
                  <a:lnTo>
                    <a:pt x="12120" y="5953"/>
                  </a:lnTo>
                  <a:lnTo>
                    <a:pt x="11905" y="5892"/>
                  </a:lnTo>
                  <a:lnTo>
                    <a:pt x="11721" y="5800"/>
                  </a:lnTo>
                  <a:lnTo>
                    <a:pt x="11567" y="5677"/>
                  </a:lnTo>
                  <a:lnTo>
                    <a:pt x="11445" y="5555"/>
                  </a:lnTo>
                  <a:lnTo>
                    <a:pt x="11353" y="5370"/>
                  </a:lnTo>
                  <a:lnTo>
                    <a:pt x="11261" y="5094"/>
                  </a:lnTo>
                  <a:lnTo>
                    <a:pt x="11199" y="4910"/>
                  </a:lnTo>
                  <a:lnTo>
                    <a:pt x="11107" y="4726"/>
                  </a:lnTo>
                  <a:lnTo>
                    <a:pt x="11015" y="4573"/>
                  </a:lnTo>
                  <a:lnTo>
                    <a:pt x="10892" y="4481"/>
                  </a:lnTo>
                  <a:lnTo>
                    <a:pt x="10739" y="4389"/>
                  </a:lnTo>
                  <a:lnTo>
                    <a:pt x="10586" y="4327"/>
                  </a:lnTo>
                  <a:lnTo>
                    <a:pt x="10248" y="4266"/>
                  </a:lnTo>
                  <a:lnTo>
                    <a:pt x="9880" y="4235"/>
                  </a:lnTo>
                  <a:lnTo>
                    <a:pt x="9542" y="4205"/>
                  </a:lnTo>
                  <a:lnTo>
                    <a:pt x="9205" y="4143"/>
                  </a:lnTo>
                  <a:lnTo>
                    <a:pt x="9021" y="4051"/>
                  </a:lnTo>
                  <a:lnTo>
                    <a:pt x="8837" y="3959"/>
                  </a:lnTo>
                  <a:lnTo>
                    <a:pt x="8683" y="3836"/>
                  </a:lnTo>
                  <a:lnTo>
                    <a:pt x="8530" y="3714"/>
                  </a:lnTo>
                  <a:lnTo>
                    <a:pt x="8223" y="3407"/>
                  </a:lnTo>
                  <a:lnTo>
                    <a:pt x="7947" y="3100"/>
                  </a:lnTo>
                  <a:lnTo>
                    <a:pt x="7640" y="2732"/>
                  </a:lnTo>
                  <a:lnTo>
                    <a:pt x="7456" y="2548"/>
                  </a:lnTo>
                  <a:lnTo>
                    <a:pt x="7272" y="2394"/>
                  </a:lnTo>
                  <a:lnTo>
                    <a:pt x="7088" y="2241"/>
                  </a:lnTo>
                  <a:lnTo>
                    <a:pt x="6873" y="2118"/>
                  </a:lnTo>
                  <a:lnTo>
                    <a:pt x="6658" y="2057"/>
                  </a:lnTo>
                  <a:lnTo>
                    <a:pt x="6443" y="1995"/>
                  </a:lnTo>
                  <a:lnTo>
                    <a:pt x="6167" y="1995"/>
                  </a:lnTo>
                  <a:lnTo>
                    <a:pt x="5922" y="1965"/>
                  </a:lnTo>
                  <a:lnTo>
                    <a:pt x="5707" y="1934"/>
                  </a:lnTo>
                  <a:lnTo>
                    <a:pt x="5615" y="1903"/>
                  </a:lnTo>
                  <a:lnTo>
                    <a:pt x="5554" y="1873"/>
                  </a:lnTo>
                  <a:lnTo>
                    <a:pt x="5492" y="1811"/>
                  </a:lnTo>
                  <a:lnTo>
                    <a:pt x="5431" y="1719"/>
                  </a:lnTo>
                  <a:lnTo>
                    <a:pt x="5431" y="1566"/>
                  </a:lnTo>
                  <a:lnTo>
                    <a:pt x="5431" y="1412"/>
                  </a:lnTo>
                  <a:lnTo>
                    <a:pt x="5462" y="1320"/>
                  </a:lnTo>
                  <a:lnTo>
                    <a:pt x="5462" y="1136"/>
                  </a:lnTo>
                  <a:lnTo>
                    <a:pt x="5431" y="983"/>
                  </a:lnTo>
                  <a:lnTo>
                    <a:pt x="5400" y="799"/>
                  </a:lnTo>
                  <a:lnTo>
                    <a:pt x="5308" y="645"/>
                  </a:lnTo>
                  <a:lnTo>
                    <a:pt x="5216" y="523"/>
                  </a:lnTo>
                  <a:lnTo>
                    <a:pt x="5063" y="369"/>
                  </a:lnTo>
                  <a:lnTo>
                    <a:pt x="4909" y="246"/>
                  </a:lnTo>
                  <a:lnTo>
                    <a:pt x="4756" y="154"/>
                  </a:lnTo>
                  <a:lnTo>
                    <a:pt x="4572" y="93"/>
                  </a:lnTo>
                  <a:lnTo>
                    <a:pt x="4388" y="32"/>
                  </a:lnTo>
                  <a:lnTo>
                    <a:pt x="4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0"/>
            <p:cNvSpPr/>
            <p:nvPr/>
          </p:nvSpPr>
          <p:spPr>
            <a:xfrm>
              <a:off x="483575" y="3831675"/>
              <a:ext cx="287675" cy="230150"/>
            </a:xfrm>
            <a:custGeom>
              <a:avLst/>
              <a:gdLst/>
              <a:ahLst/>
              <a:cxnLst/>
              <a:rect l="l" t="t" r="r" b="b"/>
              <a:pathLst>
                <a:path w="11507" h="9206" extrusionOk="0">
                  <a:moveTo>
                    <a:pt x="10954" y="0"/>
                  </a:moveTo>
                  <a:lnTo>
                    <a:pt x="10832" y="31"/>
                  </a:lnTo>
                  <a:lnTo>
                    <a:pt x="10678" y="62"/>
                  </a:lnTo>
                  <a:lnTo>
                    <a:pt x="10555" y="123"/>
                  </a:lnTo>
                  <a:lnTo>
                    <a:pt x="10433" y="215"/>
                  </a:lnTo>
                  <a:lnTo>
                    <a:pt x="10310" y="338"/>
                  </a:lnTo>
                  <a:lnTo>
                    <a:pt x="10187" y="491"/>
                  </a:lnTo>
                  <a:lnTo>
                    <a:pt x="10065" y="645"/>
                  </a:lnTo>
                  <a:lnTo>
                    <a:pt x="9911" y="921"/>
                  </a:lnTo>
                  <a:lnTo>
                    <a:pt x="9696" y="1289"/>
                  </a:lnTo>
                  <a:lnTo>
                    <a:pt x="9574" y="1442"/>
                  </a:lnTo>
                  <a:lnTo>
                    <a:pt x="9420" y="1565"/>
                  </a:lnTo>
                  <a:lnTo>
                    <a:pt x="9236" y="1688"/>
                  </a:lnTo>
                  <a:lnTo>
                    <a:pt x="9021" y="1749"/>
                  </a:lnTo>
                  <a:lnTo>
                    <a:pt x="8776" y="1718"/>
                  </a:lnTo>
                  <a:lnTo>
                    <a:pt x="8500" y="1657"/>
                  </a:lnTo>
                  <a:lnTo>
                    <a:pt x="8285" y="1534"/>
                  </a:lnTo>
                  <a:lnTo>
                    <a:pt x="8101" y="1381"/>
                  </a:lnTo>
                  <a:lnTo>
                    <a:pt x="7978" y="1197"/>
                  </a:lnTo>
                  <a:lnTo>
                    <a:pt x="7886" y="982"/>
                  </a:lnTo>
                  <a:lnTo>
                    <a:pt x="7886" y="890"/>
                  </a:lnTo>
                  <a:lnTo>
                    <a:pt x="7825" y="921"/>
                  </a:lnTo>
                  <a:lnTo>
                    <a:pt x="7242" y="982"/>
                  </a:lnTo>
                  <a:lnTo>
                    <a:pt x="6659" y="1074"/>
                  </a:lnTo>
                  <a:lnTo>
                    <a:pt x="6106" y="1228"/>
                  </a:lnTo>
                  <a:lnTo>
                    <a:pt x="5554" y="1412"/>
                  </a:lnTo>
                  <a:lnTo>
                    <a:pt x="5247" y="1565"/>
                  </a:lnTo>
                  <a:lnTo>
                    <a:pt x="4971" y="1718"/>
                  </a:lnTo>
                  <a:lnTo>
                    <a:pt x="4726" y="1903"/>
                  </a:lnTo>
                  <a:lnTo>
                    <a:pt x="4511" y="2087"/>
                  </a:lnTo>
                  <a:lnTo>
                    <a:pt x="4296" y="2301"/>
                  </a:lnTo>
                  <a:lnTo>
                    <a:pt x="4143" y="2516"/>
                  </a:lnTo>
                  <a:lnTo>
                    <a:pt x="3989" y="2762"/>
                  </a:lnTo>
                  <a:lnTo>
                    <a:pt x="3867" y="3007"/>
                  </a:lnTo>
                  <a:lnTo>
                    <a:pt x="3744" y="3437"/>
                  </a:lnTo>
                  <a:lnTo>
                    <a:pt x="3682" y="3744"/>
                  </a:lnTo>
                  <a:lnTo>
                    <a:pt x="3590" y="3989"/>
                  </a:lnTo>
                  <a:lnTo>
                    <a:pt x="3468" y="4173"/>
                  </a:lnTo>
                  <a:lnTo>
                    <a:pt x="3345" y="4357"/>
                  </a:lnTo>
                  <a:lnTo>
                    <a:pt x="3192" y="4511"/>
                  </a:lnTo>
                  <a:lnTo>
                    <a:pt x="3038" y="4664"/>
                  </a:lnTo>
                  <a:lnTo>
                    <a:pt x="2701" y="4940"/>
                  </a:lnTo>
                  <a:lnTo>
                    <a:pt x="2332" y="5186"/>
                  </a:lnTo>
                  <a:lnTo>
                    <a:pt x="1780" y="5585"/>
                  </a:lnTo>
                  <a:lnTo>
                    <a:pt x="1412" y="5922"/>
                  </a:lnTo>
                  <a:lnTo>
                    <a:pt x="1044" y="6290"/>
                  </a:lnTo>
                  <a:lnTo>
                    <a:pt x="737" y="6720"/>
                  </a:lnTo>
                  <a:lnTo>
                    <a:pt x="491" y="7180"/>
                  </a:lnTo>
                  <a:lnTo>
                    <a:pt x="277" y="7671"/>
                  </a:lnTo>
                  <a:lnTo>
                    <a:pt x="123" y="8162"/>
                  </a:lnTo>
                  <a:lnTo>
                    <a:pt x="31" y="8683"/>
                  </a:lnTo>
                  <a:lnTo>
                    <a:pt x="1" y="9205"/>
                  </a:lnTo>
                  <a:lnTo>
                    <a:pt x="154" y="9205"/>
                  </a:lnTo>
                  <a:lnTo>
                    <a:pt x="185" y="8714"/>
                  </a:lnTo>
                  <a:lnTo>
                    <a:pt x="277" y="8193"/>
                  </a:lnTo>
                  <a:lnTo>
                    <a:pt x="430" y="7732"/>
                  </a:lnTo>
                  <a:lnTo>
                    <a:pt x="614" y="7241"/>
                  </a:lnTo>
                  <a:lnTo>
                    <a:pt x="860" y="6812"/>
                  </a:lnTo>
                  <a:lnTo>
                    <a:pt x="1166" y="6413"/>
                  </a:lnTo>
                  <a:lnTo>
                    <a:pt x="1504" y="6014"/>
                  </a:lnTo>
                  <a:lnTo>
                    <a:pt x="1872" y="5707"/>
                  </a:lnTo>
                  <a:lnTo>
                    <a:pt x="2424" y="5308"/>
                  </a:lnTo>
                  <a:lnTo>
                    <a:pt x="2793" y="5063"/>
                  </a:lnTo>
                  <a:lnTo>
                    <a:pt x="3161" y="4787"/>
                  </a:lnTo>
                  <a:lnTo>
                    <a:pt x="3314" y="4603"/>
                  </a:lnTo>
                  <a:lnTo>
                    <a:pt x="3468" y="4449"/>
                  </a:lnTo>
                  <a:lnTo>
                    <a:pt x="3621" y="4265"/>
                  </a:lnTo>
                  <a:lnTo>
                    <a:pt x="3713" y="4050"/>
                  </a:lnTo>
                  <a:lnTo>
                    <a:pt x="3836" y="3774"/>
                  </a:lnTo>
                  <a:lnTo>
                    <a:pt x="3897" y="3498"/>
                  </a:lnTo>
                  <a:lnTo>
                    <a:pt x="4020" y="3069"/>
                  </a:lnTo>
                  <a:lnTo>
                    <a:pt x="4112" y="2823"/>
                  </a:lnTo>
                  <a:lnTo>
                    <a:pt x="4265" y="2608"/>
                  </a:lnTo>
                  <a:lnTo>
                    <a:pt x="4419" y="2394"/>
                  </a:lnTo>
                  <a:lnTo>
                    <a:pt x="4603" y="2209"/>
                  </a:lnTo>
                  <a:lnTo>
                    <a:pt x="4818" y="2025"/>
                  </a:lnTo>
                  <a:lnTo>
                    <a:pt x="5063" y="1841"/>
                  </a:lnTo>
                  <a:lnTo>
                    <a:pt x="5339" y="1688"/>
                  </a:lnTo>
                  <a:lnTo>
                    <a:pt x="5616" y="1565"/>
                  </a:lnTo>
                  <a:lnTo>
                    <a:pt x="6137" y="1381"/>
                  </a:lnTo>
                  <a:lnTo>
                    <a:pt x="6659" y="1258"/>
                  </a:lnTo>
                  <a:lnTo>
                    <a:pt x="7211" y="1136"/>
                  </a:lnTo>
                  <a:lnTo>
                    <a:pt x="7763" y="1074"/>
                  </a:lnTo>
                  <a:lnTo>
                    <a:pt x="7855" y="1320"/>
                  </a:lnTo>
                  <a:lnTo>
                    <a:pt x="8009" y="1504"/>
                  </a:lnTo>
                  <a:lnTo>
                    <a:pt x="8224" y="1688"/>
                  </a:lnTo>
                  <a:lnTo>
                    <a:pt x="8469" y="1811"/>
                  </a:lnTo>
                  <a:lnTo>
                    <a:pt x="8745" y="1903"/>
                  </a:lnTo>
                  <a:lnTo>
                    <a:pt x="9021" y="1903"/>
                  </a:lnTo>
                  <a:lnTo>
                    <a:pt x="9297" y="1841"/>
                  </a:lnTo>
                  <a:lnTo>
                    <a:pt x="9420" y="1780"/>
                  </a:lnTo>
                  <a:lnTo>
                    <a:pt x="9543" y="1688"/>
                  </a:lnTo>
                  <a:lnTo>
                    <a:pt x="9696" y="1534"/>
                  </a:lnTo>
                  <a:lnTo>
                    <a:pt x="9819" y="1381"/>
                  </a:lnTo>
                  <a:lnTo>
                    <a:pt x="10065" y="982"/>
                  </a:lnTo>
                  <a:lnTo>
                    <a:pt x="10218" y="706"/>
                  </a:lnTo>
                  <a:lnTo>
                    <a:pt x="10310" y="553"/>
                  </a:lnTo>
                  <a:lnTo>
                    <a:pt x="10494" y="368"/>
                  </a:lnTo>
                  <a:lnTo>
                    <a:pt x="10586" y="276"/>
                  </a:lnTo>
                  <a:lnTo>
                    <a:pt x="10740" y="215"/>
                  </a:lnTo>
                  <a:lnTo>
                    <a:pt x="10862" y="154"/>
                  </a:lnTo>
                  <a:lnTo>
                    <a:pt x="11016" y="154"/>
                  </a:lnTo>
                  <a:lnTo>
                    <a:pt x="11016" y="430"/>
                  </a:lnTo>
                  <a:lnTo>
                    <a:pt x="11016" y="675"/>
                  </a:lnTo>
                  <a:lnTo>
                    <a:pt x="10985" y="921"/>
                  </a:lnTo>
                  <a:lnTo>
                    <a:pt x="10893" y="1197"/>
                  </a:lnTo>
                  <a:lnTo>
                    <a:pt x="10801" y="1412"/>
                  </a:lnTo>
                  <a:lnTo>
                    <a:pt x="10678" y="1657"/>
                  </a:lnTo>
                  <a:lnTo>
                    <a:pt x="10525" y="1872"/>
                  </a:lnTo>
                  <a:lnTo>
                    <a:pt x="10341" y="2056"/>
                  </a:lnTo>
                  <a:lnTo>
                    <a:pt x="10157" y="2209"/>
                  </a:lnTo>
                  <a:lnTo>
                    <a:pt x="10003" y="2363"/>
                  </a:lnTo>
                  <a:lnTo>
                    <a:pt x="9850" y="2516"/>
                  </a:lnTo>
                  <a:lnTo>
                    <a:pt x="9727" y="2670"/>
                  </a:lnTo>
                  <a:lnTo>
                    <a:pt x="9635" y="2884"/>
                  </a:lnTo>
                  <a:lnTo>
                    <a:pt x="9604" y="2976"/>
                  </a:lnTo>
                  <a:lnTo>
                    <a:pt x="9604" y="3069"/>
                  </a:lnTo>
                  <a:lnTo>
                    <a:pt x="9666" y="3253"/>
                  </a:lnTo>
                  <a:lnTo>
                    <a:pt x="9788" y="3406"/>
                  </a:lnTo>
                  <a:lnTo>
                    <a:pt x="9911" y="3529"/>
                  </a:lnTo>
                  <a:lnTo>
                    <a:pt x="10034" y="3559"/>
                  </a:lnTo>
                  <a:lnTo>
                    <a:pt x="10126" y="3590"/>
                  </a:lnTo>
                  <a:lnTo>
                    <a:pt x="10249" y="3559"/>
                  </a:lnTo>
                  <a:lnTo>
                    <a:pt x="10341" y="3498"/>
                  </a:lnTo>
                  <a:lnTo>
                    <a:pt x="10371" y="3467"/>
                  </a:lnTo>
                  <a:lnTo>
                    <a:pt x="10371" y="3406"/>
                  </a:lnTo>
                  <a:lnTo>
                    <a:pt x="10341" y="3345"/>
                  </a:lnTo>
                  <a:lnTo>
                    <a:pt x="10371" y="3283"/>
                  </a:lnTo>
                  <a:lnTo>
                    <a:pt x="10433" y="3191"/>
                  </a:lnTo>
                  <a:lnTo>
                    <a:pt x="10494" y="3130"/>
                  </a:lnTo>
                  <a:lnTo>
                    <a:pt x="10586" y="3069"/>
                  </a:lnTo>
                  <a:lnTo>
                    <a:pt x="10678" y="3069"/>
                  </a:lnTo>
                  <a:lnTo>
                    <a:pt x="10770" y="3038"/>
                  </a:lnTo>
                  <a:lnTo>
                    <a:pt x="10954" y="3099"/>
                  </a:lnTo>
                  <a:lnTo>
                    <a:pt x="11108" y="3191"/>
                  </a:lnTo>
                  <a:lnTo>
                    <a:pt x="11261" y="3314"/>
                  </a:lnTo>
                  <a:lnTo>
                    <a:pt x="11415" y="3467"/>
                  </a:lnTo>
                  <a:lnTo>
                    <a:pt x="11507" y="3345"/>
                  </a:lnTo>
                  <a:lnTo>
                    <a:pt x="11353" y="3191"/>
                  </a:lnTo>
                  <a:lnTo>
                    <a:pt x="11169" y="3069"/>
                  </a:lnTo>
                  <a:lnTo>
                    <a:pt x="10985" y="2946"/>
                  </a:lnTo>
                  <a:lnTo>
                    <a:pt x="10801" y="2884"/>
                  </a:lnTo>
                  <a:lnTo>
                    <a:pt x="10678" y="2915"/>
                  </a:lnTo>
                  <a:lnTo>
                    <a:pt x="10525" y="2946"/>
                  </a:lnTo>
                  <a:lnTo>
                    <a:pt x="10402" y="3007"/>
                  </a:lnTo>
                  <a:lnTo>
                    <a:pt x="10310" y="3099"/>
                  </a:lnTo>
                  <a:lnTo>
                    <a:pt x="10218" y="3253"/>
                  </a:lnTo>
                  <a:lnTo>
                    <a:pt x="10218" y="3406"/>
                  </a:lnTo>
                  <a:lnTo>
                    <a:pt x="10157" y="3437"/>
                  </a:lnTo>
                  <a:lnTo>
                    <a:pt x="10095" y="3437"/>
                  </a:lnTo>
                  <a:lnTo>
                    <a:pt x="9972" y="3406"/>
                  </a:lnTo>
                  <a:lnTo>
                    <a:pt x="9880" y="3314"/>
                  </a:lnTo>
                  <a:lnTo>
                    <a:pt x="9819" y="3191"/>
                  </a:lnTo>
                  <a:lnTo>
                    <a:pt x="9758" y="3069"/>
                  </a:lnTo>
                  <a:lnTo>
                    <a:pt x="9788" y="2915"/>
                  </a:lnTo>
                  <a:lnTo>
                    <a:pt x="9850" y="2762"/>
                  </a:lnTo>
                  <a:lnTo>
                    <a:pt x="9972" y="2608"/>
                  </a:lnTo>
                  <a:lnTo>
                    <a:pt x="10249" y="2332"/>
                  </a:lnTo>
                  <a:lnTo>
                    <a:pt x="10433" y="2179"/>
                  </a:lnTo>
                  <a:lnTo>
                    <a:pt x="10648" y="1964"/>
                  </a:lnTo>
                  <a:lnTo>
                    <a:pt x="10801" y="1718"/>
                  </a:lnTo>
                  <a:lnTo>
                    <a:pt x="10954" y="1473"/>
                  </a:lnTo>
                  <a:lnTo>
                    <a:pt x="11046" y="1197"/>
                  </a:lnTo>
                  <a:lnTo>
                    <a:pt x="11138" y="921"/>
                  </a:lnTo>
                  <a:lnTo>
                    <a:pt x="11169" y="645"/>
                  </a:lnTo>
                  <a:lnTo>
                    <a:pt x="11169" y="368"/>
                  </a:lnTo>
                  <a:lnTo>
                    <a:pt x="11169" y="62"/>
                  </a:lnTo>
                  <a:lnTo>
                    <a:pt x="11138" y="31"/>
                  </a:lnTo>
                  <a:lnTo>
                    <a:pt x="110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0"/>
            <p:cNvSpPr/>
            <p:nvPr/>
          </p:nvSpPr>
          <p:spPr>
            <a:xfrm>
              <a:off x="1674850" y="1811200"/>
              <a:ext cx="83625" cy="193325"/>
            </a:xfrm>
            <a:custGeom>
              <a:avLst/>
              <a:gdLst/>
              <a:ahLst/>
              <a:cxnLst/>
              <a:rect l="l" t="t" r="r" b="b"/>
              <a:pathLst>
                <a:path w="3345" h="7733" extrusionOk="0">
                  <a:moveTo>
                    <a:pt x="982" y="1"/>
                  </a:moveTo>
                  <a:lnTo>
                    <a:pt x="706" y="62"/>
                  </a:lnTo>
                  <a:lnTo>
                    <a:pt x="491" y="154"/>
                  </a:lnTo>
                  <a:lnTo>
                    <a:pt x="307" y="246"/>
                  </a:lnTo>
                  <a:lnTo>
                    <a:pt x="184" y="369"/>
                  </a:lnTo>
                  <a:lnTo>
                    <a:pt x="92" y="522"/>
                  </a:lnTo>
                  <a:lnTo>
                    <a:pt x="0" y="706"/>
                  </a:lnTo>
                  <a:lnTo>
                    <a:pt x="0" y="890"/>
                  </a:lnTo>
                  <a:lnTo>
                    <a:pt x="0" y="1074"/>
                  </a:lnTo>
                  <a:lnTo>
                    <a:pt x="31" y="1259"/>
                  </a:lnTo>
                  <a:lnTo>
                    <a:pt x="123" y="1412"/>
                  </a:lnTo>
                  <a:lnTo>
                    <a:pt x="215" y="1596"/>
                  </a:lnTo>
                  <a:lnTo>
                    <a:pt x="338" y="1750"/>
                  </a:lnTo>
                  <a:lnTo>
                    <a:pt x="583" y="2087"/>
                  </a:lnTo>
                  <a:lnTo>
                    <a:pt x="706" y="1995"/>
                  </a:lnTo>
                  <a:lnTo>
                    <a:pt x="460" y="1688"/>
                  </a:lnTo>
                  <a:lnTo>
                    <a:pt x="276" y="1381"/>
                  </a:lnTo>
                  <a:lnTo>
                    <a:pt x="184" y="1228"/>
                  </a:lnTo>
                  <a:lnTo>
                    <a:pt x="154" y="1044"/>
                  </a:lnTo>
                  <a:lnTo>
                    <a:pt x="154" y="890"/>
                  </a:lnTo>
                  <a:lnTo>
                    <a:pt x="154" y="737"/>
                  </a:lnTo>
                  <a:lnTo>
                    <a:pt x="215" y="584"/>
                  </a:lnTo>
                  <a:lnTo>
                    <a:pt x="307" y="461"/>
                  </a:lnTo>
                  <a:lnTo>
                    <a:pt x="399" y="369"/>
                  </a:lnTo>
                  <a:lnTo>
                    <a:pt x="552" y="277"/>
                  </a:lnTo>
                  <a:lnTo>
                    <a:pt x="767" y="185"/>
                  </a:lnTo>
                  <a:lnTo>
                    <a:pt x="982" y="154"/>
                  </a:lnTo>
                  <a:lnTo>
                    <a:pt x="1197" y="185"/>
                  </a:lnTo>
                  <a:lnTo>
                    <a:pt x="1412" y="215"/>
                  </a:lnTo>
                  <a:lnTo>
                    <a:pt x="1565" y="307"/>
                  </a:lnTo>
                  <a:lnTo>
                    <a:pt x="1718" y="399"/>
                  </a:lnTo>
                  <a:lnTo>
                    <a:pt x="1841" y="492"/>
                  </a:lnTo>
                  <a:lnTo>
                    <a:pt x="1994" y="645"/>
                  </a:lnTo>
                  <a:lnTo>
                    <a:pt x="2240" y="952"/>
                  </a:lnTo>
                  <a:lnTo>
                    <a:pt x="2485" y="1381"/>
                  </a:lnTo>
                  <a:lnTo>
                    <a:pt x="2639" y="1750"/>
                  </a:lnTo>
                  <a:lnTo>
                    <a:pt x="2792" y="2148"/>
                  </a:lnTo>
                  <a:lnTo>
                    <a:pt x="2884" y="2517"/>
                  </a:lnTo>
                  <a:lnTo>
                    <a:pt x="3007" y="2915"/>
                  </a:lnTo>
                  <a:lnTo>
                    <a:pt x="3068" y="3345"/>
                  </a:lnTo>
                  <a:lnTo>
                    <a:pt x="3130" y="3744"/>
                  </a:lnTo>
                  <a:lnTo>
                    <a:pt x="3191" y="4572"/>
                  </a:lnTo>
                  <a:lnTo>
                    <a:pt x="3191" y="5370"/>
                  </a:lnTo>
                  <a:lnTo>
                    <a:pt x="3191" y="6199"/>
                  </a:lnTo>
                  <a:lnTo>
                    <a:pt x="3068" y="7702"/>
                  </a:lnTo>
                  <a:lnTo>
                    <a:pt x="3222" y="7733"/>
                  </a:lnTo>
                  <a:lnTo>
                    <a:pt x="3345" y="6168"/>
                  </a:lnTo>
                  <a:lnTo>
                    <a:pt x="3345" y="5370"/>
                  </a:lnTo>
                  <a:lnTo>
                    <a:pt x="3345" y="4542"/>
                  </a:lnTo>
                  <a:lnTo>
                    <a:pt x="3283" y="3713"/>
                  </a:lnTo>
                  <a:lnTo>
                    <a:pt x="3222" y="3284"/>
                  </a:lnTo>
                  <a:lnTo>
                    <a:pt x="3130" y="2885"/>
                  </a:lnTo>
                  <a:lnTo>
                    <a:pt x="3038" y="2486"/>
                  </a:lnTo>
                  <a:lnTo>
                    <a:pt x="2915" y="2087"/>
                  </a:lnTo>
                  <a:lnTo>
                    <a:pt x="2792" y="1688"/>
                  </a:lnTo>
                  <a:lnTo>
                    <a:pt x="2608" y="1320"/>
                  </a:lnTo>
                  <a:lnTo>
                    <a:pt x="2363" y="860"/>
                  </a:lnTo>
                  <a:lnTo>
                    <a:pt x="2240" y="676"/>
                  </a:lnTo>
                  <a:lnTo>
                    <a:pt x="2087" y="522"/>
                  </a:lnTo>
                  <a:lnTo>
                    <a:pt x="1933" y="369"/>
                  </a:lnTo>
                  <a:lnTo>
                    <a:pt x="1810" y="246"/>
                  </a:lnTo>
                  <a:lnTo>
                    <a:pt x="1626" y="154"/>
                  </a:lnTo>
                  <a:lnTo>
                    <a:pt x="1473" y="93"/>
                  </a:lnTo>
                  <a:lnTo>
                    <a:pt x="1227" y="31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0"/>
            <p:cNvSpPr/>
            <p:nvPr/>
          </p:nvSpPr>
          <p:spPr>
            <a:xfrm>
              <a:off x="1192350" y="1800475"/>
              <a:ext cx="210975" cy="96675"/>
            </a:xfrm>
            <a:custGeom>
              <a:avLst/>
              <a:gdLst/>
              <a:ahLst/>
              <a:cxnLst/>
              <a:rect l="l" t="t" r="r" b="b"/>
              <a:pathLst>
                <a:path w="8439" h="3867" extrusionOk="0">
                  <a:moveTo>
                    <a:pt x="676" y="0"/>
                  </a:moveTo>
                  <a:lnTo>
                    <a:pt x="491" y="61"/>
                  </a:lnTo>
                  <a:lnTo>
                    <a:pt x="307" y="153"/>
                  </a:lnTo>
                  <a:lnTo>
                    <a:pt x="154" y="307"/>
                  </a:lnTo>
                  <a:lnTo>
                    <a:pt x="62" y="430"/>
                  </a:lnTo>
                  <a:lnTo>
                    <a:pt x="31" y="552"/>
                  </a:lnTo>
                  <a:lnTo>
                    <a:pt x="1" y="675"/>
                  </a:lnTo>
                  <a:lnTo>
                    <a:pt x="31" y="828"/>
                  </a:lnTo>
                  <a:lnTo>
                    <a:pt x="185" y="767"/>
                  </a:lnTo>
                  <a:lnTo>
                    <a:pt x="154" y="644"/>
                  </a:lnTo>
                  <a:lnTo>
                    <a:pt x="185" y="552"/>
                  </a:lnTo>
                  <a:lnTo>
                    <a:pt x="215" y="460"/>
                  </a:lnTo>
                  <a:lnTo>
                    <a:pt x="277" y="399"/>
                  </a:lnTo>
                  <a:lnTo>
                    <a:pt x="399" y="276"/>
                  </a:lnTo>
                  <a:lnTo>
                    <a:pt x="522" y="215"/>
                  </a:lnTo>
                  <a:lnTo>
                    <a:pt x="676" y="153"/>
                  </a:lnTo>
                  <a:lnTo>
                    <a:pt x="860" y="153"/>
                  </a:lnTo>
                  <a:lnTo>
                    <a:pt x="982" y="215"/>
                  </a:lnTo>
                  <a:lnTo>
                    <a:pt x="1105" y="245"/>
                  </a:lnTo>
                  <a:lnTo>
                    <a:pt x="1351" y="399"/>
                  </a:lnTo>
                  <a:lnTo>
                    <a:pt x="1565" y="614"/>
                  </a:lnTo>
                  <a:lnTo>
                    <a:pt x="1780" y="859"/>
                  </a:lnTo>
                  <a:lnTo>
                    <a:pt x="4081" y="3559"/>
                  </a:lnTo>
                  <a:lnTo>
                    <a:pt x="4173" y="3682"/>
                  </a:lnTo>
                  <a:lnTo>
                    <a:pt x="4296" y="3774"/>
                  </a:lnTo>
                  <a:lnTo>
                    <a:pt x="4388" y="3835"/>
                  </a:lnTo>
                  <a:lnTo>
                    <a:pt x="4542" y="3866"/>
                  </a:lnTo>
                  <a:lnTo>
                    <a:pt x="4664" y="3835"/>
                  </a:lnTo>
                  <a:lnTo>
                    <a:pt x="4756" y="3774"/>
                  </a:lnTo>
                  <a:lnTo>
                    <a:pt x="4940" y="3651"/>
                  </a:lnTo>
                  <a:lnTo>
                    <a:pt x="5493" y="3160"/>
                  </a:lnTo>
                  <a:lnTo>
                    <a:pt x="5984" y="2639"/>
                  </a:lnTo>
                  <a:lnTo>
                    <a:pt x="6475" y="2086"/>
                  </a:lnTo>
                  <a:lnTo>
                    <a:pt x="6904" y="1503"/>
                  </a:lnTo>
                  <a:lnTo>
                    <a:pt x="6966" y="1442"/>
                  </a:lnTo>
                  <a:lnTo>
                    <a:pt x="7272" y="1074"/>
                  </a:lnTo>
                  <a:lnTo>
                    <a:pt x="7610" y="706"/>
                  </a:lnTo>
                  <a:lnTo>
                    <a:pt x="7794" y="522"/>
                  </a:lnTo>
                  <a:lnTo>
                    <a:pt x="7978" y="399"/>
                  </a:lnTo>
                  <a:lnTo>
                    <a:pt x="8193" y="307"/>
                  </a:lnTo>
                  <a:lnTo>
                    <a:pt x="8438" y="245"/>
                  </a:lnTo>
                  <a:lnTo>
                    <a:pt x="8408" y="92"/>
                  </a:lnTo>
                  <a:lnTo>
                    <a:pt x="8162" y="153"/>
                  </a:lnTo>
                  <a:lnTo>
                    <a:pt x="7917" y="276"/>
                  </a:lnTo>
                  <a:lnTo>
                    <a:pt x="7702" y="399"/>
                  </a:lnTo>
                  <a:lnTo>
                    <a:pt x="7518" y="552"/>
                  </a:lnTo>
                  <a:lnTo>
                    <a:pt x="7334" y="736"/>
                  </a:lnTo>
                  <a:lnTo>
                    <a:pt x="7150" y="951"/>
                  </a:lnTo>
                  <a:lnTo>
                    <a:pt x="6843" y="1350"/>
                  </a:lnTo>
                  <a:lnTo>
                    <a:pt x="6781" y="1411"/>
                  </a:lnTo>
                  <a:lnTo>
                    <a:pt x="6352" y="1994"/>
                  </a:lnTo>
                  <a:lnTo>
                    <a:pt x="5861" y="2516"/>
                  </a:lnTo>
                  <a:lnTo>
                    <a:pt x="5370" y="3038"/>
                  </a:lnTo>
                  <a:lnTo>
                    <a:pt x="4848" y="3529"/>
                  </a:lnTo>
                  <a:lnTo>
                    <a:pt x="4695" y="3651"/>
                  </a:lnTo>
                  <a:lnTo>
                    <a:pt x="4634" y="3682"/>
                  </a:lnTo>
                  <a:lnTo>
                    <a:pt x="4542" y="3713"/>
                  </a:lnTo>
                  <a:lnTo>
                    <a:pt x="4450" y="3682"/>
                  </a:lnTo>
                  <a:lnTo>
                    <a:pt x="4358" y="3621"/>
                  </a:lnTo>
                  <a:lnTo>
                    <a:pt x="4204" y="3467"/>
                  </a:lnTo>
                  <a:lnTo>
                    <a:pt x="1903" y="767"/>
                  </a:lnTo>
                  <a:lnTo>
                    <a:pt x="1657" y="491"/>
                  </a:lnTo>
                  <a:lnTo>
                    <a:pt x="1443" y="276"/>
                  </a:lnTo>
                  <a:lnTo>
                    <a:pt x="1167" y="123"/>
                  </a:lnTo>
                  <a:lnTo>
                    <a:pt x="1013" y="61"/>
                  </a:lnTo>
                  <a:lnTo>
                    <a:pt x="860" y="31"/>
                  </a:lnTo>
                  <a:lnTo>
                    <a:pt x="6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8"/>
          <p:cNvSpPr txBox="1">
            <a:spLocks noGrp="1"/>
          </p:cNvSpPr>
          <p:nvPr>
            <p:ph type="subTitle" idx="9"/>
          </p:nvPr>
        </p:nvSpPr>
        <p:spPr>
          <a:xfrm>
            <a:off x="1104713" y="839014"/>
            <a:ext cx="5477047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L’escalade, activité à risque?</a:t>
            </a:r>
            <a:endParaRPr sz="1800" dirty="0"/>
          </a:p>
        </p:txBody>
      </p:sp>
      <p:sp>
        <p:nvSpPr>
          <p:cNvPr id="535" name="Google Shape;535;p38"/>
          <p:cNvSpPr txBox="1">
            <a:spLocks noGrp="1"/>
          </p:cNvSpPr>
          <p:nvPr>
            <p:ph type="subTitle" idx="13"/>
          </p:nvPr>
        </p:nvSpPr>
        <p:spPr>
          <a:xfrm>
            <a:off x="1104713" y="2707461"/>
            <a:ext cx="4211206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Evaluation des risques</a:t>
            </a:r>
            <a:endParaRPr sz="1800" dirty="0"/>
          </a:p>
        </p:txBody>
      </p:sp>
      <p:sp>
        <p:nvSpPr>
          <p:cNvPr id="536" name="Google Shape;536;p38"/>
          <p:cNvSpPr txBox="1">
            <a:spLocks noGrp="1"/>
          </p:cNvSpPr>
          <p:nvPr>
            <p:ph type="subTitle" idx="14"/>
          </p:nvPr>
        </p:nvSpPr>
        <p:spPr>
          <a:xfrm>
            <a:off x="2791770" y="1801986"/>
            <a:ext cx="3578987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dirty="0"/>
              <a:t>Analyse des risques</a:t>
            </a:r>
            <a:endParaRPr sz="1800" dirty="0"/>
          </a:p>
        </p:txBody>
      </p:sp>
      <p:sp>
        <p:nvSpPr>
          <p:cNvPr id="537" name="Google Shape;537;p38"/>
          <p:cNvSpPr txBox="1">
            <a:spLocks noGrp="1"/>
          </p:cNvSpPr>
          <p:nvPr>
            <p:ph type="subTitle" idx="15"/>
          </p:nvPr>
        </p:nvSpPr>
        <p:spPr>
          <a:xfrm>
            <a:off x="2595110" y="3723453"/>
            <a:ext cx="6930534" cy="3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sz="1600" dirty="0"/>
              <a:t>Prévention, protection &amp; réglementations</a:t>
            </a:r>
            <a:endParaRPr sz="1600" dirty="0"/>
          </a:p>
        </p:txBody>
      </p:sp>
      <p:sp>
        <p:nvSpPr>
          <p:cNvPr id="538" name="Google Shape;538;p38"/>
          <p:cNvSpPr txBox="1">
            <a:spLocks noGrp="1"/>
          </p:cNvSpPr>
          <p:nvPr>
            <p:ph type="title" idx="5"/>
          </p:nvPr>
        </p:nvSpPr>
        <p:spPr>
          <a:xfrm>
            <a:off x="1725045" y="1688980"/>
            <a:ext cx="10482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539" name="Google Shape;539;p38"/>
          <p:cNvSpPr txBox="1">
            <a:spLocks noGrp="1"/>
          </p:cNvSpPr>
          <p:nvPr>
            <p:ph type="title"/>
          </p:nvPr>
        </p:nvSpPr>
        <p:spPr>
          <a:xfrm>
            <a:off x="144345" y="800609"/>
            <a:ext cx="10482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40" name="Google Shape;540;p38"/>
          <p:cNvSpPr txBox="1">
            <a:spLocks noGrp="1"/>
          </p:cNvSpPr>
          <p:nvPr>
            <p:ph type="title" idx="6"/>
          </p:nvPr>
        </p:nvSpPr>
        <p:spPr>
          <a:xfrm>
            <a:off x="124581" y="2498529"/>
            <a:ext cx="10482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541" name="Google Shape;541;p38"/>
          <p:cNvSpPr txBox="1">
            <a:spLocks noGrp="1"/>
          </p:cNvSpPr>
          <p:nvPr>
            <p:ph type="title" idx="7"/>
          </p:nvPr>
        </p:nvSpPr>
        <p:spPr>
          <a:xfrm>
            <a:off x="1648581" y="3569419"/>
            <a:ext cx="10482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542" name="Google Shape;542;p38"/>
          <p:cNvSpPr txBox="1">
            <a:spLocks noGrp="1"/>
          </p:cNvSpPr>
          <p:nvPr>
            <p:ph type="title" idx="8"/>
          </p:nvPr>
        </p:nvSpPr>
        <p:spPr>
          <a:xfrm>
            <a:off x="339795" y="151662"/>
            <a:ext cx="4866900" cy="10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50000"/>
                  </a:schemeClr>
                </a:solidFill>
              </a:rPr>
              <a:t>SOMMAIRE :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44" name="Google Shape;544;p38"/>
          <p:cNvSpPr txBox="1">
            <a:spLocks noGrp="1"/>
          </p:cNvSpPr>
          <p:nvPr>
            <p:ph type="subTitle" idx="2"/>
          </p:nvPr>
        </p:nvSpPr>
        <p:spPr>
          <a:xfrm>
            <a:off x="1192545" y="1269431"/>
            <a:ext cx="6076469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Questionnement sur les risques en escalade et statistiques</a:t>
            </a:r>
            <a:endParaRPr dirty="0"/>
          </a:p>
        </p:txBody>
      </p:sp>
      <p:sp>
        <p:nvSpPr>
          <p:cNvPr id="545" name="Google Shape;545;p38"/>
          <p:cNvSpPr txBox="1">
            <a:spLocks noGrp="1"/>
          </p:cNvSpPr>
          <p:nvPr>
            <p:ph type="subTitle" idx="3"/>
          </p:nvPr>
        </p:nvSpPr>
        <p:spPr>
          <a:xfrm>
            <a:off x="2896020" y="2172568"/>
            <a:ext cx="4621350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Quels risques dans la pratique de l’escalade en SAE?</a:t>
            </a:r>
            <a:endParaRPr dirty="0"/>
          </a:p>
        </p:txBody>
      </p:sp>
      <p:sp>
        <p:nvSpPr>
          <p:cNvPr id="546" name="Google Shape;546;p38"/>
          <p:cNvSpPr txBox="1">
            <a:spLocks noGrp="1"/>
          </p:cNvSpPr>
          <p:nvPr>
            <p:ph type="subTitle" idx="4"/>
          </p:nvPr>
        </p:nvSpPr>
        <p:spPr>
          <a:xfrm>
            <a:off x="2696781" y="4106263"/>
            <a:ext cx="5811788" cy="5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 faire pour influencer positivements les statistiques</a:t>
            </a:r>
            <a:endParaRPr dirty="0"/>
          </a:p>
        </p:txBody>
      </p:sp>
      <p:cxnSp>
        <p:nvCxnSpPr>
          <p:cNvPr id="547" name="Google Shape;547;p38"/>
          <p:cNvCxnSpPr/>
          <p:nvPr/>
        </p:nvCxnSpPr>
        <p:spPr>
          <a:xfrm rot="10800000">
            <a:off x="320031" y="1508555"/>
            <a:ext cx="657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p38"/>
          <p:cNvCxnSpPr/>
          <p:nvPr/>
        </p:nvCxnSpPr>
        <p:spPr>
          <a:xfrm rot="10800000">
            <a:off x="1937810" y="2442455"/>
            <a:ext cx="657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9" name="Google Shape;549;p38"/>
          <p:cNvCxnSpPr/>
          <p:nvPr/>
        </p:nvCxnSpPr>
        <p:spPr>
          <a:xfrm rot="10800000">
            <a:off x="302463" y="3206475"/>
            <a:ext cx="657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0" name="Google Shape;550;p38"/>
          <p:cNvCxnSpPr/>
          <p:nvPr/>
        </p:nvCxnSpPr>
        <p:spPr>
          <a:xfrm rot="10800000">
            <a:off x="1844031" y="4275191"/>
            <a:ext cx="657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1" name="Google Shape;551;p38"/>
          <p:cNvSpPr/>
          <p:nvPr/>
        </p:nvSpPr>
        <p:spPr>
          <a:xfrm flipH="1">
            <a:off x="4171964" y="-77441"/>
            <a:ext cx="2099864" cy="1262571"/>
          </a:xfrm>
          <a:custGeom>
            <a:avLst/>
            <a:gdLst/>
            <a:ahLst/>
            <a:cxnLst/>
            <a:rect l="l" t="t" r="r" b="b"/>
            <a:pathLst>
              <a:path w="63330" h="38078" extrusionOk="0">
                <a:moveTo>
                  <a:pt x="63177" y="0"/>
                </a:moveTo>
                <a:lnTo>
                  <a:pt x="62164" y="614"/>
                </a:lnTo>
                <a:lnTo>
                  <a:pt x="61090" y="1197"/>
                </a:lnTo>
                <a:lnTo>
                  <a:pt x="59986" y="1719"/>
                </a:lnTo>
                <a:lnTo>
                  <a:pt x="58881" y="2179"/>
                </a:lnTo>
                <a:lnTo>
                  <a:pt x="57746" y="2578"/>
                </a:lnTo>
                <a:lnTo>
                  <a:pt x="56580" y="2915"/>
                </a:lnTo>
                <a:lnTo>
                  <a:pt x="55383" y="3191"/>
                </a:lnTo>
                <a:lnTo>
                  <a:pt x="54187" y="3406"/>
                </a:lnTo>
                <a:lnTo>
                  <a:pt x="52622" y="3621"/>
                </a:lnTo>
                <a:lnTo>
                  <a:pt x="51548" y="3744"/>
                </a:lnTo>
                <a:lnTo>
                  <a:pt x="50474" y="3928"/>
                </a:lnTo>
                <a:lnTo>
                  <a:pt x="49922" y="4020"/>
                </a:lnTo>
                <a:lnTo>
                  <a:pt x="49400" y="4173"/>
                </a:lnTo>
                <a:lnTo>
                  <a:pt x="48848" y="4327"/>
                </a:lnTo>
                <a:lnTo>
                  <a:pt x="48326" y="4511"/>
                </a:lnTo>
                <a:lnTo>
                  <a:pt x="47866" y="4695"/>
                </a:lnTo>
                <a:lnTo>
                  <a:pt x="47436" y="4940"/>
                </a:lnTo>
                <a:lnTo>
                  <a:pt x="47007" y="5186"/>
                </a:lnTo>
                <a:lnTo>
                  <a:pt x="46577" y="5431"/>
                </a:lnTo>
                <a:lnTo>
                  <a:pt x="46178" y="5738"/>
                </a:lnTo>
                <a:lnTo>
                  <a:pt x="45779" y="6014"/>
                </a:lnTo>
                <a:lnTo>
                  <a:pt x="45012" y="6659"/>
                </a:lnTo>
                <a:lnTo>
                  <a:pt x="44307" y="7364"/>
                </a:lnTo>
                <a:lnTo>
                  <a:pt x="43601" y="8101"/>
                </a:lnTo>
                <a:lnTo>
                  <a:pt x="42926" y="8837"/>
                </a:lnTo>
                <a:lnTo>
                  <a:pt x="42251" y="9604"/>
                </a:lnTo>
                <a:lnTo>
                  <a:pt x="40993" y="11046"/>
                </a:lnTo>
                <a:lnTo>
                  <a:pt x="40318" y="11721"/>
                </a:lnTo>
                <a:lnTo>
                  <a:pt x="39643" y="12396"/>
                </a:lnTo>
                <a:lnTo>
                  <a:pt x="38937" y="13010"/>
                </a:lnTo>
                <a:lnTo>
                  <a:pt x="38201" y="13593"/>
                </a:lnTo>
                <a:lnTo>
                  <a:pt x="37802" y="13838"/>
                </a:lnTo>
                <a:lnTo>
                  <a:pt x="37403" y="14084"/>
                </a:lnTo>
                <a:lnTo>
                  <a:pt x="37004" y="14329"/>
                </a:lnTo>
                <a:lnTo>
                  <a:pt x="36575" y="14513"/>
                </a:lnTo>
                <a:lnTo>
                  <a:pt x="36114" y="14697"/>
                </a:lnTo>
                <a:lnTo>
                  <a:pt x="35685" y="14882"/>
                </a:lnTo>
                <a:lnTo>
                  <a:pt x="34764" y="15158"/>
                </a:lnTo>
                <a:lnTo>
                  <a:pt x="33813" y="15373"/>
                </a:lnTo>
                <a:lnTo>
                  <a:pt x="32893" y="15557"/>
                </a:lnTo>
                <a:lnTo>
                  <a:pt x="31727" y="15833"/>
                </a:lnTo>
                <a:lnTo>
                  <a:pt x="31113" y="15955"/>
                </a:lnTo>
                <a:lnTo>
                  <a:pt x="30561" y="16109"/>
                </a:lnTo>
                <a:lnTo>
                  <a:pt x="29978" y="16293"/>
                </a:lnTo>
                <a:lnTo>
                  <a:pt x="29425" y="16508"/>
                </a:lnTo>
                <a:lnTo>
                  <a:pt x="28873" y="16753"/>
                </a:lnTo>
                <a:lnTo>
                  <a:pt x="28351" y="17060"/>
                </a:lnTo>
                <a:lnTo>
                  <a:pt x="27769" y="17428"/>
                </a:lnTo>
                <a:lnTo>
                  <a:pt x="27247" y="17858"/>
                </a:lnTo>
                <a:lnTo>
                  <a:pt x="26756" y="18318"/>
                </a:lnTo>
                <a:lnTo>
                  <a:pt x="26265" y="18809"/>
                </a:lnTo>
                <a:lnTo>
                  <a:pt x="25835" y="19331"/>
                </a:lnTo>
                <a:lnTo>
                  <a:pt x="25406" y="19852"/>
                </a:lnTo>
                <a:lnTo>
                  <a:pt x="24577" y="20957"/>
                </a:lnTo>
                <a:lnTo>
                  <a:pt x="24025" y="21693"/>
                </a:lnTo>
                <a:lnTo>
                  <a:pt x="23412" y="22460"/>
                </a:lnTo>
                <a:lnTo>
                  <a:pt x="22798" y="23166"/>
                </a:lnTo>
                <a:lnTo>
                  <a:pt x="22460" y="23534"/>
                </a:lnTo>
                <a:lnTo>
                  <a:pt x="22123" y="23841"/>
                </a:lnTo>
                <a:lnTo>
                  <a:pt x="21571" y="24332"/>
                </a:lnTo>
                <a:lnTo>
                  <a:pt x="20957" y="24792"/>
                </a:lnTo>
                <a:lnTo>
                  <a:pt x="20343" y="25191"/>
                </a:lnTo>
                <a:lnTo>
                  <a:pt x="19699" y="25590"/>
                </a:lnTo>
                <a:lnTo>
                  <a:pt x="19055" y="25958"/>
                </a:lnTo>
                <a:lnTo>
                  <a:pt x="18380" y="26296"/>
                </a:lnTo>
                <a:lnTo>
                  <a:pt x="17029" y="26940"/>
                </a:lnTo>
                <a:lnTo>
                  <a:pt x="16017" y="27431"/>
                </a:lnTo>
                <a:lnTo>
                  <a:pt x="14943" y="27983"/>
                </a:lnTo>
                <a:lnTo>
                  <a:pt x="13869" y="28535"/>
                </a:lnTo>
                <a:lnTo>
                  <a:pt x="12826" y="29118"/>
                </a:lnTo>
                <a:lnTo>
                  <a:pt x="11783" y="29732"/>
                </a:lnTo>
                <a:lnTo>
                  <a:pt x="10770" y="30346"/>
                </a:lnTo>
                <a:lnTo>
                  <a:pt x="9758" y="30990"/>
                </a:lnTo>
                <a:lnTo>
                  <a:pt x="7733" y="32309"/>
                </a:lnTo>
                <a:lnTo>
                  <a:pt x="5769" y="33690"/>
                </a:lnTo>
                <a:lnTo>
                  <a:pt x="3805" y="35071"/>
                </a:lnTo>
                <a:lnTo>
                  <a:pt x="0" y="37894"/>
                </a:lnTo>
                <a:lnTo>
                  <a:pt x="123" y="38078"/>
                </a:lnTo>
                <a:lnTo>
                  <a:pt x="3959" y="35255"/>
                </a:lnTo>
                <a:lnTo>
                  <a:pt x="5892" y="33874"/>
                </a:lnTo>
                <a:lnTo>
                  <a:pt x="7886" y="32524"/>
                </a:lnTo>
                <a:lnTo>
                  <a:pt x="9880" y="31205"/>
                </a:lnTo>
                <a:lnTo>
                  <a:pt x="10893" y="30561"/>
                </a:lnTo>
                <a:lnTo>
                  <a:pt x="11905" y="29947"/>
                </a:lnTo>
                <a:lnTo>
                  <a:pt x="12949" y="29333"/>
                </a:lnTo>
                <a:lnTo>
                  <a:pt x="13992" y="28750"/>
                </a:lnTo>
                <a:lnTo>
                  <a:pt x="15066" y="28198"/>
                </a:lnTo>
                <a:lnTo>
                  <a:pt x="16109" y="27646"/>
                </a:lnTo>
                <a:lnTo>
                  <a:pt x="17122" y="27155"/>
                </a:lnTo>
                <a:lnTo>
                  <a:pt x="18502" y="26510"/>
                </a:lnTo>
                <a:lnTo>
                  <a:pt x="19177" y="26142"/>
                </a:lnTo>
                <a:lnTo>
                  <a:pt x="19822" y="25774"/>
                </a:lnTo>
                <a:lnTo>
                  <a:pt x="20497" y="25406"/>
                </a:lnTo>
                <a:lnTo>
                  <a:pt x="21110" y="24976"/>
                </a:lnTo>
                <a:lnTo>
                  <a:pt x="21724" y="24516"/>
                </a:lnTo>
                <a:lnTo>
                  <a:pt x="22307" y="24025"/>
                </a:lnTo>
                <a:lnTo>
                  <a:pt x="22644" y="23688"/>
                </a:lnTo>
                <a:lnTo>
                  <a:pt x="22982" y="23350"/>
                </a:lnTo>
                <a:lnTo>
                  <a:pt x="23596" y="22614"/>
                </a:lnTo>
                <a:lnTo>
                  <a:pt x="24209" y="21847"/>
                </a:lnTo>
                <a:lnTo>
                  <a:pt x="24792" y="21110"/>
                </a:lnTo>
                <a:lnTo>
                  <a:pt x="25590" y="20036"/>
                </a:lnTo>
                <a:lnTo>
                  <a:pt x="26020" y="19515"/>
                </a:lnTo>
                <a:lnTo>
                  <a:pt x="26449" y="18993"/>
                </a:lnTo>
                <a:lnTo>
                  <a:pt x="26909" y="18502"/>
                </a:lnTo>
                <a:lnTo>
                  <a:pt x="27400" y="18042"/>
                </a:lnTo>
                <a:lnTo>
                  <a:pt x="27922" y="17643"/>
                </a:lnTo>
                <a:lnTo>
                  <a:pt x="28474" y="17275"/>
                </a:lnTo>
                <a:lnTo>
                  <a:pt x="28996" y="16999"/>
                </a:lnTo>
                <a:lnTo>
                  <a:pt x="29517" y="16753"/>
                </a:lnTo>
                <a:lnTo>
                  <a:pt x="30070" y="16538"/>
                </a:lnTo>
                <a:lnTo>
                  <a:pt x="30622" y="16354"/>
                </a:lnTo>
                <a:lnTo>
                  <a:pt x="31205" y="16201"/>
                </a:lnTo>
                <a:lnTo>
                  <a:pt x="31788" y="16048"/>
                </a:lnTo>
                <a:lnTo>
                  <a:pt x="32923" y="15802"/>
                </a:lnTo>
                <a:lnTo>
                  <a:pt x="33874" y="15618"/>
                </a:lnTo>
                <a:lnTo>
                  <a:pt x="34826" y="15373"/>
                </a:lnTo>
                <a:lnTo>
                  <a:pt x="35746" y="15096"/>
                </a:lnTo>
                <a:lnTo>
                  <a:pt x="36206" y="14943"/>
                </a:lnTo>
                <a:lnTo>
                  <a:pt x="36667" y="14759"/>
                </a:lnTo>
                <a:lnTo>
                  <a:pt x="37096" y="14544"/>
                </a:lnTo>
                <a:lnTo>
                  <a:pt x="37526" y="14299"/>
                </a:lnTo>
                <a:lnTo>
                  <a:pt x="37925" y="14053"/>
                </a:lnTo>
                <a:lnTo>
                  <a:pt x="38323" y="13808"/>
                </a:lnTo>
                <a:lnTo>
                  <a:pt x="39091" y="13225"/>
                </a:lnTo>
                <a:lnTo>
                  <a:pt x="39796" y="12580"/>
                </a:lnTo>
                <a:lnTo>
                  <a:pt x="40502" y="11905"/>
                </a:lnTo>
                <a:lnTo>
                  <a:pt x="41146" y="11200"/>
                </a:lnTo>
                <a:lnTo>
                  <a:pt x="42435" y="9758"/>
                </a:lnTo>
                <a:lnTo>
                  <a:pt x="43110" y="9021"/>
                </a:lnTo>
                <a:lnTo>
                  <a:pt x="43785" y="8285"/>
                </a:lnTo>
                <a:lnTo>
                  <a:pt x="44460" y="7548"/>
                </a:lnTo>
                <a:lnTo>
                  <a:pt x="45166" y="6873"/>
                </a:lnTo>
                <a:lnTo>
                  <a:pt x="45933" y="6229"/>
                </a:lnTo>
                <a:lnTo>
                  <a:pt x="46301" y="5922"/>
                </a:lnTo>
                <a:lnTo>
                  <a:pt x="46700" y="5646"/>
                </a:lnTo>
                <a:lnTo>
                  <a:pt x="47129" y="5401"/>
                </a:lnTo>
                <a:lnTo>
                  <a:pt x="47559" y="5155"/>
                </a:lnTo>
                <a:lnTo>
                  <a:pt x="47989" y="4940"/>
                </a:lnTo>
                <a:lnTo>
                  <a:pt x="48418" y="4726"/>
                </a:lnTo>
                <a:lnTo>
                  <a:pt x="48940" y="4541"/>
                </a:lnTo>
                <a:lnTo>
                  <a:pt x="49461" y="4388"/>
                </a:lnTo>
                <a:lnTo>
                  <a:pt x="49983" y="4265"/>
                </a:lnTo>
                <a:lnTo>
                  <a:pt x="50505" y="4173"/>
                </a:lnTo>
                <a:lnTo>
                  <a:pt x="51578" y="3989"/>
                </a:lnTo>
                <a:lnTo>
                  <a:pt x="52652" y="3866"/>
                </a:lnTo>
                <a:lnTo>
                  <a:pt x="54248" y="3652"/>
                </a:lnTo>
                <a:lnTo>
                  <a:pt x="55445" y="3437"/>
                </a:lnTo>
                <a:lnTo>
                  <a:pt x="56641" y="3161"/>
                </a:lnTo>
                <a:lnTo>
                  <a:pt x="57807" y="2823"/>
                </a:lnTo>
                <a:lnTo>
                  <a:pt x="58973" y="2394"/>
                </a:lnTo>
                <a:lnTo>
                  <a:pt x="60108" y="1933"/>
                </a:lnTo>
                <a:lnTo>
                  <a:pt x="61213" y="1412"/>
                </a:lnTo>
                <a:lnTo>
                  <a:pt x="62287" y="829"/>
                </a:lnTo>
                <a:lnTo>
                  <a:pt x="63330" y="184"/>
                </a:lnTo>
                <a:lnTo>
                  <a:pt x="631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545;p38">
            <a:extLst>
              <a:ext uri="{FF2B5EF4-FFF2-40B4-BE49-F238E27FC236}">
                <a16:creationId xmlns:a16="http://schemas.microsoft.com/office/drawing/2014/main" id="{508C9E26-C3DB-9C98-A13E-EE18694F040F}"/>
              </a:ext>
            </a:extLst>
          </p:cNvPr>
          <p:cNvSpPr txBox="1">
            <a:spLocks/>
          </p:cNvSpPr>
          <p:nvPr/>
        </p:nvSpPr>
        <p:spPr>
          <a:xfrm>
            <a:off x="1172781" y="3053378"/>
            <a:ext cx="2390700" cy="52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fr-FR" dirty="0"/>
              <a:t>Cotations des risque 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39"/>
          <p:cNvGrpSpPr/>
          <p:nvPr/>
        </p:nvGrpSpPr>
        <p:grpSpPr>
          <a:xfrm>
            <a:off x="3417724" y="372864"/>
            <a:ext cx="7107626" cy="4122043"/>
            <a:chOff x="2892374" y="564814"/>
            <a:chExt cx="7107626" cy="4122043"/>
          </a:xfrm>
        </p:grpSpPr>
        <p:sp>
          <p:nvSpPr>
            <p:cNvPr id="557" name="Google Shape;557;p39"/>
            <p:cNvSpPr/>
            <p:nvPr/>
          </p:nvSpPr>
          <p:spPr>
            <a:xfrm>
              <a:off x="6411984" y="1366434"/>
              <a:ext cx="909256" cy="1541335"/>
            </a:xfrm>
            <a:custGeom>
              <a:avLst/>
              <a:gdLst/>
              <a:ahLst/>
              <a:cxnLst/>
              <a:rect l="l" t="t" r="r" b="b"/>
              <a:pathLst>
                <a:path w="15664" h="26553" extrusionOk="0">
                  <a:moveTo>
                    <a:pt x="11815" y="1"/>
                  </a:moveTo>
                  <a:lnTo>
                    <a:pt x="11691" y="22"/>
                  </a:lnTo>
                  <a:lnTo>
                    <a:pt x="11568" y="83"/>
                  </a:lnTo>
                  <a:lnTo>
                    <a:pt x="11423" y="145"/>
                  </a:lnTo>
                  <a:lnTo>
                    <a:pt x="11197" y="310"/>
                  </a:lnTo>
                  <a:lnTo>
                    <a:pt x="10703" y="660"/>
                  </a:lnTo>
                  <a:lnTo>
                    <a:pt x="10189" y="989"/>
                  </a:lnTo>
                  <a:lnTo>
                    <a:pt x="9653" y="1256"/>
                  </a:lnTo>
                  <a:lnTo>
                    <a:pt x="9098" y="1503"/>
                  </a:lnTo>
                  <a:lnTo>
                    <a:pt x="8521" y="1709"/>
                  </a:lnTo>
                  <a:lnTo>
                    <a:pt x="7924" y="1874"/>
                  </a:lnTo>
                  <a:lnTo>
                    <a:pt x="7348" y="1997"/>
                  </a:lnTo>
                  <a:lnTo>
                    <a:pt x="6731" y="2080"/>
                  </a:lnTo>
                  <a:lnTo>
                    <a:pt x="6587" y="2039"/>
                  </a:lnTo>
                  <a:lnTo>
                    <a:pt x="6525" y="2183"/>
                  </a:lnTo>
                  <a:lnTo>
                    <a:pt x="6463" y="2327"/>
                  </a:lnTo>
                  <a:lnTo>
                    <a:pt x="6360" y="2471"/>
                  </a:lnTo>
                  <a:lnTo>
                    <a:pt x="6257" y="2574"/>
                  </a:lnTo>
                  <a:lnTo>
                    <a:pt x="6134" y="2677"/>
                  </a:lnTo>
                  <a:lnTo>
                    <a:pt x="6010" y="2780"/>
                  </a:lnTo>
                  <a:lnTo>
                    <a:pt x="5722" y="2965"/>
                  </a:lnTo>
                  <a:lnTo>
                    <a:pt x="5084" y="3274"/>
                  </a:lnTo>
                  <a:lnTo>
                    <a:pt x="4755" y="3438"/>
                  </a:lnTo>
                  <a:lnTo>
                    <a:pt x="4467" y="3623"/>
                  </a:lnTo>
                  <a:lnTo>
                    <a:pt x="4343" y="3747"/>
                  </a:lnTo>
                  <a:lnTo>
                    <a:pt x="4220" y="3870"/>
                  </a:lnTo>
                  <a:lnTo>
                    <a:pt x="4096" y="3994"/>
                  </a:lnTo>
                  <a:lnTo>
                    <a:pt x="3993" y="4138"/>
                  </a:lnTo>
                  <a:lnTo>
                    <a:pt x="3787" y="4426"/>
                  </a:lnTo>
                  <a:lnTo>
                    <a:pt x="3643" y="4756"/>
                  </a:lnTo>
                  <a:lnTo>
                    <a:pt x="3499" y="5085"/>
                  </a:lnTo>
                  <a:lnTo>
                    <a:pt x="3396" y="5435"/>
                  </a:lnTo>
                  <a:lnTo>
                    <a:pt x="3190" y="6135"/>
                  </a:lnTo>
                  <a:lnTo>
                    <a:pt x="1606" y="12412"/>
                  </a:lnTo>
                  <a:lnTo>
                    <a:pt x="1853" y="12371"/>
                  </a:lnTo>
                  <a:lnTo>
                    <a:pt x="2058" y="12289"/>
                  </a:lnTo>
                  <a:lnTo>
                    <a:pt x="2264" y="12186"/>
                  </a:lnTo>
                  <a:lnTo>
                    <a:pt x="2470" y="12062"/>
                  </a:lnTo>
                  <a:lnTo>
                    <a:pt x="2655" y="11918"/>
                  </a:lnTo>
                  <a:lnTo>
                    <a:pt x="2820" y="11774"/>
                  </a:lnTo>
                  <a:lnTo>
                    <a:pt x="2985" y="11610"/>
                  </a:lnTo>
                  <a:lnTo>
                    <a:pt x="3149" y="11424"/>
                  </a:lnTo>
                  <a:lnTo>
                    <a:pt x="3293" y="11239"/>
                  </a:lnTo>
                  <a:lnTo>
                    <a:pt x="3437" y="11033"/>
                  </a:lnTo>
                  <a:lnTo>
                    <a:pt x="3684" y="10622"/>
                  </a:lnTo>
                  <a:lnTo>
                    <a:pt x="3911" y="10169"/>
                  </a:lnTo>
                  <a:lnTo>
                    <a:pt x="4096" y="9716"/>
                  </a:lnTo>
                  <a:lnTo>
                    <a:pt x="4446" y="8831"/>
                  </a:lnTo>
                  <a:lnTo>
                    <a:pt x="4631" y="8378"/>
                  </a:lnTo>
                  <a:lnTo>
                    <a:pt x="4816" y="7925"/>
                  </a:lnTo>
                  <a:lnTo>
                    <a:pt x="5043" y="7514"/>
                  </a:lnTo>
                  <a:lnTo>
                    <a:pt x="5166" y="7308"/>
                  </a:lnTo>
                  <a:lnTo>
                    <a:pt x="5310" y="7123"/>
                  </a:lnTo>
                  <a:lnTo>
                    <a:pt x="5455" y="6937"/>
                  </a:lnTo>
                  <a:lnTo>
                    <a:pt x="5599" y="6752"/>
                  </a:lnTo>
                  <a:lnTo>
                    <a:pt x="5784" y="6587"/>
                  </a:lnTo>
                  <a:lnTo>
                    <a:pt x="5948" y="6443"/>
                  </a:lnTo>
                  <a:lnTo>
                    <a:pt x="6134" y="6320"/>
                  </a:lnTo>
                  <a:lnTo>
                    <a:pt x="6319" y="6196"/>
                  </a:lnTo>
                  <a:lnTo>
                    <a:pt x="6525" y="6093"/>
                  </a:lnTo>
                  <a:lnTo>
                    <a:pt x="6710" y="6011"/>
                  </a:lnTo>
                  <a:lnTo>
                    <a:pt x="6916" y="5929"/>
                  </a:lnTo>
                  <a:lnTo>
                    <a:pt x="7122" y="5867"/>
                  </a:lnTo>
                  <a:lnTo>
                    <a:pt x="7554" y="5764"/>
                  </a:lnTo>
                  <a:lnTo>
                    <a:pt x="8007" y="5702"/>
                  </a:lnTo>
                  <a:lnTo>
                    <a:pt x="8460" y="5682"/>
                  </a:lnTo>
                  <a:lnTo>
                    <a:pt x="8912" y="5661"/>
                  </a:lnTo>
                  <a:lnTo>
                    <a:pt x="9365" y="5682"/>
                  </a:lnTo>
                  <a:lnTo>
                    <a:pt x="9839" y="5723"/>
                  </a:lnTo>
                  <a:lnTo>
                    <a:pt x="10333" y="5785"/>
                  </a:lnTo>
                  <a:lnTo>
                    <a:pt x="10580" y="5846"/>
                  </a:lnTo>
                  <a:lnTo>
                    <a:pt x="10806" y="5908"/>
                  </a:lnTo>
                  <a:lnTo>
                    <a:pt x="11053" y="5990"/>
                  </a:lnTo>
                  <a:lnTo>
                    <a:pt x="11259" y="6093"/>
                  </a:lnTo>
                  <a:lnTo>
                    <a:pt x="11506" y="6217"/>
                  </a:lnTo>
                  <a:lnTo>
                    <a:pt x="11732" y="6382"/>
                  </a:lnTo>
                  <a:lnTo>
                    <a:pt x="11959" y="6567"/>
                  </a:lnTo>
                  <a:lnTo>
                    <a:pt x="12144" y="6773"/>
                  </a:lnTo>
                  <a:lnTo>
                    <a:pt x="12309" y="6999"/>
                  </a:lnTo>
                  <a:lnTo>
                    <a:pt x="12453" y="7246"/>
                  </a:lnTo>
                  <a:lnTo>
                    <a:pt x="12576" y="7493"/>
                  </a:lnTo>
                  <a:lnTo>
                    <a:pt x="12679" y="7761"/>
                  </a:lnTo>
                  <a:lnTo>
                    <a:pt x="12761" y="8049"/>
                  </a:lnTo>
                  <a:lnTo>
                    <a:pt x="12803" y="8316"/>
                  </a:lnTo>
                  <a:lnTo>
                    <a:pt x="12823" y="8604"/>
                  </a:lnTo>
                  <a:lnTo>
                    <a:pt x="12823" y="8872"/>
                  </a:lnTo>
                  <a:lnTo>
                    <a:pt x="12803" y="9160"/>
                  </a:lnTo>
                  <a:lnTo>
                    <a:pt x="12741" y="9428"/>
                  </a:lnTo>
                  <a:lnTo>
                    <a:pt x="12658" y="9695"/>
                  </a:lnTo>
                  <a:lnTo>
                    <a:pt x="12556" y="9963"/>
                  </a:lnTo>
                  <a:lnTo>
                    <a:pt x="12453" y="10128"/>
                  </a:lnTo>
                  <a:lnTo>
                    <a:pt x="12329" y="10313"/>
                  </a:lnTo>
                  <a:lnTo>
                    <a:pt x="12082" y="10622"/>
                  </a:lnTo>
                  <a:lnTo>
                    <a:pt x="11815" y="10910"/>
                  </a:lnTo>
                  <a:lnTo>
                    <a:pt x="11485" y="11177"/>
                  </a:lnTo>
                  <a:lnTo>
                    <a:pt x="11156" y="11424"/>
                  </a:lnTo>
                  <a:lnTo>
                    <a:pt x="10806" y="11651"/>
                  </a:lnTo>
                  <a:lnTo>
                    <a:pt x="10106" y="12062"/>
                  </a:lnTo>
                  <a:lnTo>
                    <a:pt x="1194" y="17187"/>
                  </a:lnTo>
                  <a:lnTo>
                    <a:pt x="926" y="17352"/>
                  </a:lnTo>
                  <a:lnTo>
                    <a:pt x="823" y="17455"/>
                  </a:lnTo>
                  <a:lnTo>
                    <a:pt x="720" y="17558"/>
                  </a:lnTo>
                  <a:lnTo>
                    <a:pt x="659" y="17681"/>
                  </a:lnTo>
                  <a:lnTo>
                    <a:pt x="597" y="17825"/>
                  </a:lnTo>
                  <a:lnTo>
                    <a:pt x="535" y="18093"/>
                  </a:lnTo>
                  <a:lnTo>
                    <a:pt x="391" y="19102"/>
                  </a:lnTo>
                  <a:lnTo>
                    <a:pt x="247" y="20110"/>
                  </a:lnTo>
                  <a:lnTo>
                    <a:pt x="144" y="21119"/>
                  </a:lnTo>
                  <a:lnTo>
                    <a:pt x="82" y="22127"/>
                  </a:lnTo>
                  <a:lnTo>
                    <a:pt x="21" y="23136"/>
                  </a:lnTo>
                  <a:lnTo>
                    <a:pt x="0" y="24144"/>
                  </a:lnTo>
                  <a:lnTo>
                    <a:pt x="0" y="25153"/>
                  </a:lnTo>
                  <a:lnTo>
                    <a:pt x="41" y="26182"/>
                  </a:lnTo>
                  <a:lnTo>
                    <a:pt x="2285" y="26223"/>
                  </a:lnTo>
                  <a:lnTo>
                    <a:pt x="4528" y="26223"/>
                  </a:lnTo>
                  <a:lnTo>
                    <a:pt x="6792" y="26203"/>
                  </a:lnTo>
                  <a:lnTo>
                    <a:pt x="9036" y="26120"/>
                  </a:lnTo>
                  <a:lnTo>
                    <a:pt x="9921" y="26120"/>
                  </a:lnTo>
                  <a:lnTo>
                    <a:pt x="10147" y="26141"/>
                  </a:lnTo>
                  <a:lnTo>
                    <a:pt x="10374" y="26161"/>
                  </a:lnTo>
                  <a:lnTo>
                    <a:pt x="10580" y="26203"/>
                  </a:lnTo>
                  <a:lnTo>
                    <a:pt x="10806" y="26264"/>
                  </a:lnTo>
                  <a:lnTo>
                    <a:pt x="11218" y="26408"/>
                  </a:lnTo>
                  <a:lnTo>
                    <a:pt x="11423" y="26470"/>
                  </a:lnTo>
                  <a:lnTo>
                    <a:pt x="11629" y="26532"/>
                  </a:lnTo>
                  <a:lnTo>
                    <a:pt x="11835" y="26552"/>
                  </a:lnTo>
                  <a:lnTo>
                    <a:pt x="12020" y="26532"/>
                  </a:lnTo>
                  <a:lnTo>
                    <a:pt x="12123" y="26511"/>
                  </a:lnTo>
                  <a:lnTo>
                    <a:pt x="12206" y="26491"/>
                  </a:lnTo>
                  <a:lnTo>
                    <a:pt x="12288" y="26429"/>
                  </a:lnTo>
                  <a:lnTo>
                    <a:pt x="12370" y="26367"/>
                  </a:lnTo>
                  <a:lnTo>
                    <a:pt x="12473" y="26264"/>
                  </a:lnTo>
                  <a:lnTo>
                    <a:pt x="12535" y="26141"/>
                  </a:lnTo>
                  <a:lnTo>
                    <a:pt x="12576" y="26017"/>
                  </a:lnTo>
                  <a:lnTo>
                    <a:pt x="12597" y="25873"/>
                  </a:lnTo>
                  <a:lnTo>
                    <a:pt x="12638" y="25585"/>
                  </a:lnTo>
                  <a:lnTo>
                    <a:pt x="12638" y="25276"/>
                  </a:lnTo>
                  <a:lnTo>
                    <a:pt x="12679" y="25009"/>
                  </a:lnTo>
                  <a:lnTo>
                    <a:pt x="12761" y="24721"/>
                  </a:lnTo>
                  <a:lnTo>
                    <a:pt x="12844" y="24453"/>
                  </a:lnTo>
                  <a:lnTo>
                    <a:pt x="12947" y="24185"/>
                  </a:lnTo>
                  <a:lnTo>
                    <a:pt x="13194" y="23671"/>
                  </a:lnTo>
                  <a:lnTo>
                    <a:pt x="13420" y="23136"/>
                  </a:lnTo>
                  <a:lnTo>
                    <a:pt x="13585" y="22683"/>
                  </a:lnTo>
                  <a:lnTo>
                    <a:pt x="13708" y="22230"/>
                  </a:lnTo>
                  <a:lnTo>
                    <a:pt x="13832" y="21757"/>
                  </a:lnTo>
                  <a:lnTo>
                    <a:pt x="13935" y="21283"/>
                  </a:lnTo>
                  <a:lnTo>
                    <a:pt x="15231" y="15500"/>
                  </a:lnTo>
                  <a:lnTo>
                    <a:pt x="15375" y="14882"/>
                  </a:lnTo>
                  <a:lnTo>
                    <a:pt x="15499" y="14285"/>
                  </a:lnTo>
                  <a:lnTo>
                    <a:pt x="15581" y="13668"/>
                  </a:lnTo>
                  <a:lnTo>
                    <a:pt x="15643" y="13050"/>
                  </a:lnTo>
                  <a:lnTo>
                    <a:pt x="15664" y="12556"/>
                  </a:lnTo>
                  <a:lnTo>
                    <a:pt x="15643" y="12062"/>
                  </a:lnTo>
                  <a:lnTo>
                    <a:pt x="15561" y="11054"/>
                  </a:lnTo>
                  <a:lnTo>
                    <a:pt x="15334" y="8255"/>
                  </a:lnTo>
                  <a:lnTo>
                    <a:pt x="15272" y="7678"/>
                  </a:lnTo>
                  <a:lnTo>
                    <a:pt x="15211" y="7102"/>
                  </a:lnTo>
                  <a:lnTo>
                    <a:pt x="15128" y="6546"/>
                  </a:lnTo>
                  <a:lnTo>
                    <a:pt x="15067" y="6258"/>
                  </a:lnTo>
                  <a:lnTo>
                    <a:pt x="14984" y="5970"/>
                  </a:lnTo>
                  <a:lnTo>
                    <a:pt x="14840" y="5517"/>
                  </a:lnTo>
                  <a:lnTo>
                    <a:pt x="14634" y="5044"/>
                  </a:lnTo>
                  <a:lnTo>
                    <a:pt x="14429" y="4591"/>
                  </a:lnTo>
                  <a:lnTo>
                    <a:pt x="14223" y="4159"/>
                  </a:lnTo>
                  <a:lnTo>
                    <a:pt x="12329" y="330"/>
                  </a:lnTo>
                  <a:lnTo>
                    <a:pt x="12267" y="207"/>
                  </a:lnTo>
                  <a:lnTo>
                    <a:pt x="12164" y="83"/>
                  </a:lnTo>
                  <a:lnTo>
                    <a:pt x="12062" y="22"/>
                  </a:lnTo>
                  <a:lnTo>
                    <a:pt x="11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9"/>
            <p:cNvGrpSpPr/>
            <p:nvPr/>
          </p:nvGrpSpPr>
          <p:grpSpPr>
            <a:xfrm>
              <a:off x="2892374" y="564814"/>
              <a:ext cx="7107626" cy="4122043"/>
              <a:chOff x="4320750" y="920150"/>
              <a:chExt cx="3061125" cy="1775289"/>
            </a:xfrm>
          </p:grpSpPr>
          <p:sp>
            <p:nvSpPr>
              <p:cNvPr id="559" name="Google Shape;559;p39"/>
              <p:cNvSpPr/>
              <p:nvPr/>
            </p:nvSpPr>
            <p:spPr>
              <a:xfrm>
                <a:off x="5836625" y="1265400"/>
                <a:ext cx="391600" cy="663825"/>
              </a:xfrm>
              <a:custGeom>
                <a:avLst/>
                <a:gdLst/>
                <a:ahLst/>
                <a:cxnLst/>
                <a:rect l="l" t="t" r="r" b="b"/>
                <a:pathLst>
                  <a:path w="15664" h="26553" fill="none" extrusionOk="0">
                    <a:moveTo>
                      <a:pt x="6587" y="2039"/>
                    </a:moveTo>
                    <a:lnTo>
                      <a:pt x="6587" y="2039"/>
                    </a:lnTo>
                    <a:lnTo>
                      <a:pt x="6525" y="2183"/>
                    </a:lnTo>
                    <a:lnTo>
                      <a:pt x="6463" y="2327"/>
                    </a:lnTo>
                    <a:lnTo>
                      <a:pt x="6360" y="2471"/>
                    </a:lnTo>
                    <a:lnTo>
                      <a:pt x="6257" y="2574"/>
                    </a:lnTo>
                    <a:lnTo>
                      <a:pt x="6134" y="2677"/>
                    </a:lnTo>
                    <a:lnTo>
                      <a:pt x="6010" y="2780"/>
                    </a:lnTo>
                    <a:lnTo>
                      <a:pt x="5722" y="2965"/>
                    </a:lnTo>
                    <a:lnTo>
                      <a:pt x="5084" y="3274"/>
                    </a:lnTo>
                    <a:lnTo>
                      <a:pt x="4755" y="3438"/>
                    </a:lnTo>
                    <a:lnTo>
                      <a:pt x="4467" y="3623"/>
                    </a:lnTo>
                    <a:lnTo>
                      <a:pt x="4467" y="3623"/>
                    </a:lnTo>
                    <a:lnTo>
                      <a:pt x="4343" y="3747"/>
                    </a:lnTo>
                    <a:lnTo>
                      <a:pt x="4220" y="3870"/>
                    </a:lnTo>
                    <a:lnTo>
                      <a:pt x="4096" y="3994"/>
                    </a:lnTo>
                    <a:lnTo>
                      <a:pt x="3993" y="4138"/>
                    </a:lnTo>
                    <a:lnTo>
                      <a:pt x="3787" y="4426"/>
                    </a:lnTo>
                    <a:lnTo>
                      <a:pt x="3643" y="4756"/>
                    </a:lnTo>
                    <a:lnTo>
                      <a:pt x="3499" y="5085"/>
                    </a:lnTo>
                    <a:lnTo>
                      <a:pt x="3396" y="5435"/>
                    </a:lnTo>
                    <a:lnTo>
                      <a:pt x="3190" y="6135"/>
                    </a:lnTo>
                    <a:lnTo>
                      <a:pt x="3190" y="6135"/>
                    </a:lnTo>
                    <a:lnTo>
                      <a:pt x="1606" y="12412"/>
                    </a:lnTo>
                    <a:lnTo>
                      <a:pt x="1606" y="12412"/>
                    </a:lnTo>
                    <a:lnTo>
                      <a:pt x="1853" y="12371"/>
                    </a:lnTo>
                    <a:lnTo>
                      <a:pt x="2058" y="12289"/>
                    </a:lnTo>
                    <a:lnTo>
                      <a:pt x="2264" y="12186"/>
                    </a:lnTo>
                    <a:lnTo>
                      <a:pt x="2470" y="12062"/>
                    </a:lnTo>
                    <a:lnTo>
                      <a:pt x="2655" y="11918"/>
                    </a:lnTo>
                    <a:lnTo>
                      <a:pt x="2820" y="11774"/>
                    </a:lnTo>
                    <a:lnTo>
                      <a:pt x="2985" y="11610"/>
                    </a:lnTo>
                    <a:lnTo>
                      <a:pt x="3149" y="11424"/>
                    </a:lnTo>
                    <a:lnTo>
                      <a:pt x="3293" y="11239"/>
                    </a:lnTo>
                    <a:lnTo>
                      <a:pt x="3437" y="11033"/>
                    </a:lnTo>
                    <a:lnTo>
                      <a:pt x="3684" y="10622"/>
                    </a:lnTo>
                    <a:lnTo>
                      <a:pt x="3911" y="10169"/>
                    </a:lnTo>
                    <a:lnTo>
                      <a:pt x="4096" y="9716"/>
                    </a:lnTo>
                    <a:lnTo>
                      <a:pt x="4096" y="9716"/>
                    </a:lnTo>
                    <a:lnTo>
                      <a:pt x="4446" y="8831"/>
                    </a:lnTo>
                    <a:lnTo>
                      <a:pt x="4631" y="8378"/>
                    </a:lnTo>
                    <a:lnTo>
                      <a:pt x="4816" y="7925"/>
                    </a:lnTo>
                    <a:lnTo>
                      <a:pt x="5043" y="7514"/>
                    </a:lnTo>
                    <a:lnTo>
                      <a:pt x="5166" y="7308"/>
                    </a:lnTo>
                    <a:lnTo>
                      <a:pt x="5310" y="7123"/>
                    </a:lnTo>
                    <a:lnTo>
                      <a:pt x="5455" y="6937"/>
                    </a:lnTo>
                    <a:lnTo>
                      <a:pt x="5599" y="6752"/>
                    </a:lnTo>
                    <a:lnTo>
                      <a:pt x="5784" y="6587"/>
                    </a:lnTo>
                    <a:lnTo>
                      <a:pt x="5948" y="6443"/>
                    </a:lnTo>
                    <a:lnTo>
                      <a:pt x="5948" y="6443"/>
                    </a:lnTo>
                    <a:lnTo>
                      <a:pt x="6134" y="6320"/>
                    </a:lnTo>
                    <a:lnTo>
                      <a:pt x="6319" y="6196"/>
                    </a:lnTo>
                    <a:lnTo>
                      <a:pt x="6525" y="6093"/>
                    </a:lnTo>
                    <a:lnTo>
                      <a:pt x="6710" y="6011"/>
                    </a:lnTo>
                    <a:lnTo>
                      <a:pt x="6916" y="5929"/>
                    </a:lnTo>
                    <a:lnTo>
                      <a:pt x="7122" y="5867"/>
                    </a:lnTo>
                    <a:lnTo>
                      <a:pt x="7554" y="5764"/>
                    </a:lnTo>
                    <a:lnTo>
                      <a:pt x="8007" y="5702"/>
                    </a:lnTo>
                    <a:lnTo>
                      <a:pt x="8460" y="5682"/>
                    </a:lnTo>
                    <a:lnTo>
                      <a:pt x="8912" y="5661"/>
                    </a:lnTo>
                    <a:lnTo>
                      <a:pt x="9365" y="5682"/>
                    </a:lnTo>
                    <a:lnTo>
                      <a:pt x="9365" y="5682"/>
                    </a:lnTo>
                    <a:lnTo>
                      <a:pt x="9839" y="5723"/>
                    </a:lnTo>
                    <a:lnTo>
                      <a:pt x="10333" y="5785"/>
                    </a:lnTo>
                    <a:lnTo>
                      <a:pt x="10580" y="5846"/>
                    </a:lnTo>
                    <a:lnTo>
                      <a:pt x="10806" y="5908"/>
                    </a:lnTo>
                    <a:lnTo>
                      <a:pt x="11053" y="5990"/>
                    </a:lnTo>
                    <a:lnTo>
                      <a:pt x="11259" y="6093"/>
                    </a:lnTo>
                    <a:lnTo>
                      <a:pt x="11259" y="6093"/>
                    </a:lnTo>
                    <a:lnTo>
                      <a:pt x="11506" y="6217"/>
                    </a:lnTo>
                    <a:lnTo>
                      <a:pt x="11732" y="6382"/>
                    </a:lnTo>
                    <a:lnTo>
                      <a:pt x="11959" y="6567"/>
                    </a:lnTo>
                    <a:lnTo>
                      <a:pt x="12144" y="6773"/>
                    </a:lnTo>
                    <a:lnTo>
                      <a:pt x="12309" y="6999"/>
                    </a:lnTo>
                    <a:lnTo>
                      <a:pt x="12453" y="7246"/>
                    </a:lnTo>
                    <a:lnTo>
                      <a:pt x="12576" y="7493"/>
                    </a:lnTo>
                    <a:lnTo>
                      <a:pt x="12679" y="7761"/>
                    </a:lnTo>
                    <a:lnTo>
                      <a:pt x="12761" y="8049"/>
                    </a:lnTo>
                    <a:lnTo>
                      <a:pt x="12803" y="8316"/>
                    </a:lnTo>
                    <a:lnTo>
                      <a:pt x="12823" y="8604"/>
                    </a:lnTo>
                    <a:lnTo>
                      <a:pt x="12823" y="8872"/>
                    </a:lnTo>
                    <a:lnTo>
                      <a:pt x="12803" y="9160"/>
                    </a:lnTo>
                    <a:lnTo>
                      <a:pt x="12741" y="9428"/>
                    </a:lnTo>
                    <a:lnTo>
                      <a:pt x="12658" y="9695"/>
                    </a:lnTo>
                    <a:lnTo>
                      <a:pt x="12556" y="9963"/>
                    </a:lnTo>
                    <a:lnTo>
                      <a:pt x="12556" y="9963"/>
                    </a:lnTo>
                    <a:lnTo>
                      <a:pt x="12453" y="10128"/>
                    </a:lnTo>
                    <a:lnTo>
                      <a:pt x="12329" y="10313"/>
                    </a:lnTo>
                    <a:lnTo>
                      <a:pt x="12082" y="10622"/>
                    </a:lnTo>
                    <a:lnTo>
                      <a:pt x="11815" y="10910"/>
                    </a:lnTo>
                    <a:lnTo>
                      <a:pt x="11485" y="11177"/>
                    </a:lnTo>
                    <a:lnTo>
                      <a:pt x="11156" y="11424"/>
                    </a:lnTo>
                    <a:lnTo>
                      <a:pt x="10806" y="11651"/>
                    </a:lnTo>
                    <a:lnTo>
                      <a:pt x="10106" y="12062"/>
                    </a:lnTo>
                    <a:lnTo>
                      <a:pt x="10106" y="12062"/>
                    </a:lnTo>
                    <a:lnTo>
                      <a:pt x="1194" y="17187"/>
                    </a:lnTo>
                    <a:lnTo>
                      <a:pt x="1194" y="17187"/>
                    </a:lnTo>
                    <a:lnTo>
                      <a:pt x="926" y="17352"/>
                    </a:lnTo>
                    <a:lnTo>
                      <a:pt x="823" y="17455"/>
                    </a:lnTo>
                    <a:lnTo>
                      <a:pt x="720" y="17558"/>
                    </a:lnTo>
                    <a:lnTo>
                      <a:pt x="720" y="17558"/>
                    </a:lnTo>
                    <a:lnTo>
                      <a:pt x="659" y="17681"/>
                    </a:lnTo>
                    <a:lnTo>
                      <a:pt x="597" y="17825"/>
                    </a:lnTo>
                    <a:lnTo>
                      <a:pt x="535" y="18093"/>
                    </a:lnTo>
                    <a:lnTo>
                      <a:pt x="535" y="18093"/>
                    </a:lnTo>
                    <a:lnTo>
                      <a:pt x="391" y="19102"/>
                    </a:lnTo>
                    <a:lnTo>
                      <a:pt x="247" y="20110"/>
                    </a:lnTo>
                    <a:lnTo>
                      <a:pt x="144" y="21119"/>
                    </a:lnTo>
                    <a:lnTo>
                      <a:pt x="82" y="22127"/>
                    </a:lnTo>
                    <a:lnTo>
                      <a:pt x="21" y="23136"/>
                    </a:lnTo>
                    <a:lnTo>
                      <a:pt x="0" y="24144"/>
                    </a:lnTo>
                    <a:lnTo>
                      <a:pt x="0" y="25153"/>
                    </a:lnTo>
                    <a:lnTo>
                      <a:pt x="41" y="26182"/>
                    </a:lnTo>
                    <a:lnTo>
                      <a:pt x="41" y="26182"/>
                    </a:lnTo>
                    <a:lnTo>
                      <a:pt x="2285" y="26223"/>
                    </a:lnTo>
                    <a:lnTo>
                      <a:pt x="4528" y="26223"/>
                    </a:lnTo>
                    <a:lnTo>
                      <a:pt x="6792" y="26203"/>
                    </a:lnTo>
                    <a:lnTo>
                      <a:pt x="9036" y="26120"/>
                    </a:lnTo>
                    <a:lnTo>
                      <a:pt x="9036" y="26120"/>
                    </a:lnTo>
                    <a:lnTo>
                      <a:pt x="9489" y="26120"/>
                    </a:lnTo>
                    <a:lnTo>
                      <a:pt x="9921" y="26120"/>
                    </a:lnTo>
                    <a:lnTo>
                      <a:pt x="10147" y="26141"/>
                    </a:lnTo>
                    <a:lnTo>
                      <a:pt x="10374" y="26161"/>
                    </a:lnTo>
                    <a:lnTo>
                      <a:pt x="10580" y="26203"/>
                    </a:lnTo>
                    <a:lnTo>
                      <a:pt x="10806" y="26264"/>
                    </a:lnTo>
                    <a:lnTo>
                      <a:pt x="10806" y="26264"/>
                    </a:lnTo>
                    <a:lnTo>
                      <a:pt x="11218" y="26408"/>
                    </a:lnTo>
                    <a:lnTo>
                      <a:pt x="11423" y="26470"/>
                    </a:lnTo>
                    <a:lnTo>
                      <a:pt x="11629" y="26532"/>
                    </a:lnTo>
                    <a:lnTo>
                      <a:pt x="11835" y="26552"/>
                    </a:lnTo>
                    <a:lnTo>
                      <a:pt x="12020" y="26532"/>
                    </a:lnTo>
                    <a:lnTo>
                      <a:pt x="12123" y="26511"/>
                    </a:lnTo>
                    <a:lnTo>
                      <a:pt x="12206" y="26491"/>
                    </a:lnTo>
                    <a:lnTo>
                      <a:pt x="12288" y="26429"/>
                    </a:lnTo>
                    <a:lnTo>
                      <a:pt x="12370" y="26367"/>
                    </a:lnTo>
                    <a:lnTo>
                      <a:pt x="12370" y="26367"/>
                    </a:lnTo>
                    <a:lnTo>
                      <a:pt x="12473" y="26264"/>
                    </a:lnTo>
                    <a:lnTo>
                      <a:pt x="12535" y="26141"/>
                    </a:lnTo>
                    <a:lnTo>
                      <a:pt x="12576" y="26017"/>
                    </a:lnTo>
                    <a:lnTo>
                      <a:pt x="12597" y="25873"/>
                    </a:lnTo>
                    <a:lnTo>
                      <a:pt x="12638" y="25585"/>
                    </a:lnTo>
                    <a:lnTo>
                      <a:pt x="12638" y="25276"/>
                    </a:lnTo>
                    <a:lnTo>
                      <a:pt x="12638" y="25276"/>
                    </a:lnTo>
                    <a:lnTo>
                      <a:pt x="12679" y="25009"/>
                    </a:lnTo>
                    <a:lnTo>
                      <a:pt x="12761" y="24721"/>
                    </a:lnTo>
                    <a:lnTo>
                      <a:pt x="12844" y="24453"/>
                    </a:lnTo>
                    <a:lnTo>
                      <a:pt x="12947" y="24185"/>
                    </a:lnTo>
                    <a:lnTo>
                      <a:pt x="13194" y="23671"/>
                    </a:lnTo>
                    <a:lnTo>
                      <a:pt x="13420" y="23136"/>
                    </a:lnTo>
                    <a:lnTo>
                      <a:pt x="13420" y="23136"/>
                    </a:lnTo>
                    <a:lnTo>
                      <a:pt x="13585" y="22683"/>
                    </a:lnTo>
                    <a:lnTo>
                      <a:pt x="13708" y="22230"/>
                    </a:lnTo>
                    <a:lnTo>
                      <a:pt x="13832" y="21757"/>
                    </a:lnTo>
                    <a:lnTo>
                      <a:pt x="13935" y="21283"/>
                    </a:lnTo>
                    <a:lnTo>
                      <a:pt x="13935" y="21283"/>
                    </a:lnTo>
                    <a:lnTo>
                      <a:pt x="15231" y="15500"/>
                    </a:lnTo>
                    <a:lnTo>
                      <a:pt x="15231" y="15500"/>
                    </a:lnTo>
                    <a:lnTo>
                      <a:pt x="15375" y="14882"/>
                    </a:lnTo>
                    <a:lnTo>
                      <a:pt x="15499" y="14285"/>
                    </a:lnTo>
                    <a:lnTo>
                      <a:pt x="15581" y="13668"/>
                    </a:lnTo>
                    <a:lnTo>
                      <a:pt x="15643" y="13050"/>
                    </a:lnTo>
                    <a:lnTo>
                      <a:pt x="15643" y="13050"/>
                    </a:lnTo>
                    <a:lnTo>
                      <a:pt x="15664" y="12556"/>
                    </a:lnTo>
                    <a:lnTo>
                      <a:pt x="15643" y="12062"/>
                    </a:lnTo>
                    <a:lnTo>
                      <a:pt x="15561" y="11054"/>
                    </a:lnTo>
                    <a:lnTo>
                      <a:pt x="15561" y="11054"/>
                    </a:lnTo>
                    <a:lnTo>
                      <a:pt x="15334" y="8255"/>
                    </a:lnTo>
                    <a:lnTo>
                      <a:pt x="15334" y="8255"/>
                    </a:lnTo>
                    <a:lnTo>
                      <a:pt x="15272" y="7678"/>
                    </a:lnTo>
                    <a:lnTo>
                      <a:pt x="15211" y="7102"/>
                    </a:lnTo>
                    <a:lnTo>
                      <a:pt x="15128" y="6546"/>
                    </a:lnTo>
                    <a:lnTo>
                      <a:pt x="15067" y="6258"/>
                    </a:lnTo>
                    <a:lnTo>
                      <a:pt x="14984" y="5970"/>
                    </a:lnTo>
                    <a:lnTo>
                      <a:pt x="14984" y="5970"/>
                    </a:lnTo>
                    <a:lnTo>
                      <a:pt x="14840" y="5517"/>
                    </a:lnTo>
                    <a:lnTo>
                      <a:pt x="14634" y="5044"/>
                    </a:lnTo>
                    <a:lnTo>
                      <a:pt x="14429" y="4591"/>
                    </a:lnTo>
                    <a:lnTo>
                      <a:pt x="14223" y="4159"/>
                    </a:lnTo>
                    <a:lnTo>
                      <a:pt x="14223" y="4159"/>
                    </a:lnTo>
                    <a:lnTo>
                      <a:pt x="12329" y="330"/>
                    </a:lnTo>
                    <a:lnTo>
                      <a:pt x="12329" y="330"/>
                    </a:lnTo>
                    <a:lnTo>
                      <a:pt x="12267" y="207"/>
                    </a:lnTo>
                    <a:lnTo>
                      <a:pt x="12164" y="83"/>
                    </a:lnTo>
                    <a:lnTo>
                      <a:pt x="12164" y="83"/>
                    </a:lnTo>
                    <a:lnTo>
                      <a:pt x="12062" y="22"/>
                    </a:lnTo>
                    <a:lnTo>
                      <a:pt x="11938" y="1"/>
                    </a:lnTo>
                    <a:lnTo>
                      <a:pt x="11815" y="1"/>
                    </a:lnTo>
                    <a:lnTo>
                      <a:pt x="11691" y="22"/>
                    </a:lnTo>
                    <a:lnTo>
                      <a:pt x="11568" y="83"/>
                    </a:lnTo>
                    <a:lnTo>
                      <a:pt x="11423" y="145"/>
                    </a:lnTo>
                    <a:lnTo>
                      <a:pt x="11197" y="310"/>
                    </a:lnTo>
                    <a:lnTo>
                      <a:pt x="11197" y="310"/>
                    </a:lnTo>
                    <a:lnTo>
                      <a:pt x="10703" y="660"/>
                    </a:lnTo>
                    <a:lnTo>
                      <a:pt x="10189" y="989"/>
                    </a:lnTo>
                    <a:lnTo>
                      <a:pt x="9653" y="1256"/>
                    </a:lnTo>
                    <a:lnTo>
                      <a:pt x="9098" y="1503"/>
                    </a:lnTo>
                    <a:lnTo>
                      <a:pt x="8521" y="1709"/>
                    </a:lnTo>
                    <a:lnTo>
                      <a:pt x="7924" y="1874"/>
                    </a:lnTo>
                    <a:lnTo>
                      <a:pt x="7348" y="1997"/>
                    </a:lnTo>
                    <a:lnTo>
                      <a:pt x="6731" y="208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5604550" y="1389425"/>
                <a:ext cx="556775" cy="326250"/>
              </a:xfrm>
              <a:custGeom>
                <a:avLst/>
                <a:gdLst/>
                <a:ahLst/>
                <a:cxnLst/>
                <a:rect l="l" t="t" r="r" b="b"/>
                <a:pathLst>
                  <a:path w="22271" h="13050" extrusionOk="0">
                    <a:moveTo>
                      <a:pt x="19286" y="103"/>
                    </a:moveTo>
                    <a:lnTo>
                      <a:pt x="19657" y="124"/>
                    </a:lnTo>
                    <a:lnTo>
                      <a:pt x="19842" y="144"/>
                    </a:lnTo>
                    <a:lnTo>
                      <a:pt x="20027" y="165"/>
                    </a:lnTo>
                    <a:lnTo>
                      <a:pt x="20213" y="227"/>
                    </a:lnTo>
                    <a:lnTo>
                      <a:pt x="20398" y="288"/>
                    </a:lnTo>
                    <a:lnTo>
                      <a:pt x="20645" y="391"/>
                    </a:lnTo>
                    <a:lnTo>
                      <a:pt x="20851" y="535"/>
                    </a:lnTo>
                    <a:lnTo>
                      <a:pt x="21056" y="700"/>
                    </a:lnTo>
                    <a:lnTo>
                      <a:pt x="21262" y="865"/>
                    </a:lnTo>
                    <a:lnTo>
                      <a:pt x="21427" y="1071"/>
                    </a:lnTo>
                    <a:lnTo>
                      <a:pt x="21571" y="1276"/>
                    </a:lnTo>
                    <a:lnTo>
                      <a:pt x="21715" y="1503"/>
                    </a:lnTo>
                    <a:lnTo>
                      <a:pt x="21818" y="1750"/>
                    </a:lnTo>
                    <a:lnTo>
                      <a:pt x="21921" y="1997"/>
                    </a:lnTo>
                    <a:lnTo>
                      <a:pt x="22003" y="2264"/>
                    </a:lnTo>
                    <a:lnTo>
                      <a:pt x="22065" y="2511"/>
                    </a:lnTo>
                    <a:lnTo>
                      <a:pt x="22127" y="2779"/>
                    </a:lnTo>
                    <a:lnTo>
                      <a:pt x="22147" y="3047"/>
                    </a:lnTo>
                    <a:lnTo>
                      <a:pt x="22168" y="3335"/>
                    </a:lnTo>
                    <a:lnTo>
                      <a:pt x="22168" y="3582"/>
                    </a:lnTo>
                    <a:lnTo>
                      <a:pt x="22147" y="3849"/>
                    </a:lnTo>
                    <a:lnTo>
                      <a:pt x="22106" y="4137"/>
                    </a:lnTo>
                    <a:lnTo>
                      <a:pt x="22044" y="4405"/>
                    </a:lnTo>
                    <a:lnTo>
                      <a:pt x="21983" y="4652"/>
                    </a:lnTo>
                    <a:lnTo>
                      <a:pt x="21900" y="4878"/>
                    </a:lnTo>
                    <a:lnTo>
                      <a:pt x="21797" y="5084"/>
                    </a:lnTo>
                    <a:lnTo>
                      <a:pt x="21674" y="5269"/>
                    </a:lnTo>
                    <a:lnTo>
                      <a:pt x="21550" y="5434"/>
                    </a:lnTo>
                    <a:lnTo>
                      <a:pt x="21406" y="5599"/>
                    </a:lnTo>
                    <a:lnTo>
                      <a:pt x="21200" y="5763"/>
                    </a:lnTo>
                    <a:lnTo>
                      <a:pt x="20953" y="5908"/>
                    </a:lnTo>
                    <a:lnTo>
                      <a:pt x="20727" y="6031"/>
                    </a:lnTo>
                    <a:lnTo>
                      <a:pt x="20480" y="6155"/>
                    </a:lnTo>
                    <a:lnTo>
                      <a:pt x="20418" y="6175"/>
                    </a:lnTo>
                    <a:lnTo>
                      <a:pt x="19821" y="6463"/>
                    </a:lnTo>
                    <a:lnTo>
                      <a:pt x="19225" y="6793"/>
                    </a:lnTo>
                    <a:lnTo>
                      <a:pt x="18648" y="7122"/>
                    </a:lnTo>
                    <a:lnTo>
                      <a:pt x="18051" y="7472"/>
                    </a:lnTo>
                    <a:lnTo>
                      <a:pt x="17475" y="7822"/>
                    </a:lnTo>
                    <a:lnTo>
                      <a:pt x="16899" y="8213"/>
                    </a:lnTo>
                    <a:lnTo>
                      <a:pt x="16322" y="8604"/>
                    </a:lnTo>
                    <a:lnTo>
                      <a:pt x="15767" y="9016"/>
                    </a:lnTo>
                    <a:lnTo>
                      <a:pt x="15005" y="9592"/>
                    </a:lnTo>
                    <a:lnTo>
                      <a:pt x="14326" y="10127"/>
                    </a:lnTo>
                    <a:lnTo>
                      <a:pt x="13647" y="10621"/>
                    </a:lnTo>
                    <a:lnTo>
                      <a:pt x="13276" y="10868"/>
                    </a:lnTo>
                    <a:lnTo>
                      <a:pt x="12926" y="11094"/>
                    </a:lnTo>
                    <a:lnTo>
                      <a:pt x="12556" y="11300"/>
                    </a:lnTo>
                    <a:lnTo>
                      <a:pt x="12185" y="11506"/>
                    </a:lnTo>
                    <a:lnTo>
                      <a:pt x="11774" y="11691"/>
                    </a:lnTo>
                    <a:lnTo>
                      <a:pt x="11362" y="11856"/>
                    </a:lnTo>
                    <a:lnTo>
                      <a:pt x="10930" y="12000"/>
                    </a:lnTo>
                    <a:lnTo>
                      <a:pt x="10497" y="12144"/>
                    </a:lnTo>
                    <a:lnTo>
                      <a:pt x="10065" y="12247"/>
                    </a:lnTo>
                    <a:lnTo>
                      <a:pt x="9633" y="12350"/>
                    </a:lnTo>
                    <a:lnTo>
                      <a:pt x="9180" y="12432"/>
                    </a:lnTo>
                    <a:lnTo>
                      <a:pt x="8748" y="12494"/>
                    </a:lnTo>
                    <a:lnTo>
                      <a:pt x="7863" y="12617"/>
                    </a:lnTo>
                    <a:lnTo>
                      <a:pt x="6978" y="12679"/>
                    </a:lnTo>
                    <a:lnTo>
                      <a:pt x="6093" y="12741"/>
                    </a:lnTo>
                    <a:lnTo>
                      <a:pt x="5249" y="12762"/>
                    </a:lnTo>
                    <a:lnTo>
                      <a:pt x="1441" y="12926"/>
                    </a:lnTo>
                    <a:lnTo>
                      <a:pt x="1071" y="12926"/>
                    </a:lnTo>
                    <a:lnTo>
                      <a:pt x="906" y="12885"/>
                    </a:lnTo>
                    <a:lnTo>
                      <a:pt x="762" y="12823"/>
                    </a:lnTo>
                    <a:lnTo>
                      <a:pt x="700" y="12762"/>
                    </a:lnTo>
                    <a:lnTo>
                      <a:pt x="638" y="12679"/>
                    </a:lnTo>
                    <a:lnTo>
                      <a:pt x="535" y="12535"/>
                    </a:lnTo>
                    <a:lnTo>
                      <a:pt x="474" y="12350"/>
                    </a:lnTo>
                    <a:lnTo>
                      <a:pt x="433" y="12165"/>
                    </a:lnTo>
                    <a:lnTo>
                      <a:pt x="309" y="11527"/>
                    </a:lnTo>
                    <a:lnTo>
                      <a:pt x="206" y="10889"/>
                    </a:lnTo>
                    <a:lnTo>
                      <a:pt x="144" y="10230"/>
                    </a:lnTo>
                    <a:lnTo>
                      <a:pt x="124" y="9592"/>
                    </a:lnTo>
                    <a:lnTo>
                      <a:pt x="1729" y="9571"/>
                    </a:lnTo>
                    <a:lnTo>
                      <a:pt x="3355" y="9530"/>
                    </a:lnTo>
                    <a:lnTo>
                      <a:pt x="4981" y="9448"/>
                    </a:lnTo>
                    <a:lnTo>
                      <a:pt x="6587" y="9324"/>
                    </a:lnTo>
                    <a:lnTo>
                      <a:pt x="7142" y="9283"/>
                    </a:lnTo>
                    <a:lnTo>
                      <a:pt x="7678" y="9221"/>
                    </a:lnTo>
                    <a:lnTo>
                      <a:pt x="8233" y="9118"/>
                    </a:lnTo>
                    <a:lnTo>
                      <a:pt x="8769" y="8995"/>
                    </a:lnTo>
                    <a:lnTo>
                      <a:pt x="9098" y="8871"/>
                    </a:lnTo>
                    <a:lnTo>
                      <a:pt x="9427" y="8748"/>
                    </a:lnTo>
                    <a:lnTo>
                      <a:pt x="9736" y="8604"/>
                    </a:lnTo>
                    <a:lnTo>
                      <a:pt x="10045" y="8439"/>
                    </a:lnTo>
                    <a:lnTo>
                      <a:pt x="10374" y="8254"/>
                    </a:lnTo>
                    <a:lnTo>
                      <a:pt x="10662" y="8048"/>
                    </a:lnTo>
                    <a:lnTo>
                      <a:pt x="10971" y="7842"/>
                    </a:lnTo>
                    <a:lnTo>
                      <a:pt x="11280" y="7595"/>
                    </a:lnTo>
                    <a:lnTo>
                      <a:pt x="11568" y="7328"/>
                    </a:lnTo>
                    <a:lnTo>
                      <a:pt x="11856" y="7040"/>
                    </a:lnTo>
                    <a:lnTo>
                      <a:pt x="12144" y="6731"/>
                    </a:lnTo>
                    <a:lnTo>
                      <a:pt x="12432" y="6402"/>
                    </a:lnTo>
                    <a:lnTo>
                      <a:pt x="12720" y="6052"/>
                    </a:lnTo>
                    <a:lnTo>
                      <a:pt x="13009" y="5681"/>
                    </a:lnTo>
                    <a:lnTo>
                      <a:pt x="13297" y="5290"/>
                    </a:lnTo>
                    <a:lnTo>
                      <a:pt x="13585" y="4858"/>
                    </a:lnTo>
                    <a:lnTo>
                      <a:pt x="13791" y="4529"/>
                    </a:lnTo>
                    <a:lnTo>
                      <a:pt x="13976" y="4199"/>
                    </a:lnTo>
                    <a:lnTo>
                      <a:pt x="14346" y="3541"/>
                    </a:lnTo>
                    <a:lnTo>
                      <a:pt x="14635" y="3047"/>
                    </a:lnTo>
                    <a:lnTo>
                      <a:pt x="14902" y="2573"/>
                    </a:lnTo>
                    <a:lnTo>
                      <a:pt x="15211" y="2120"/>
                    </a:lnTo>
                    <a:lnTo>
                      <a:pt x="15376" y="1915"/>
                    </a:lnTo>
                    <a:lnTo>
                      <a:pt x="15540" y="1709"/>
                    </a:lnTo>
                    <a:lnTo>
                      <a:pt x="15725" y="1503"/>
                    </a:lnTo>
                    <a:lnTo>
                      <a:pt x="15911" y="1318"/>
                    </a:lnTo>
                    <a:lnTo>
                      <a:pt x="16117" y="1153"/>
                    </a:lnTo>
                    <a:lnTo>
                      <a:pt x="16343" y="988"/>
                    </a:lnTo>
                    <a:lnTo>
                      <a:pt x="16569" y="844"/>
                    </a:lnTo>
                    <a:lnTo>
                      <a:pt x="16837" y="721"/>
                    </a:lnTo>
                    <a:lnTo>
                      <a:pt x="17125" y="597"/>
                    </a:lnTo>
                    <a:lnTo>
                      <a:pt x="17413" y="494"/>
                    </a:lnTo>
                    <a:lnTo>
                      <a:pt x="17784" y="371"/>
                    </a:lnTo>
                    <a:lnTo>
                      <a:pt x="18154" y="268"/>
                    </a:lnTo>
                    <a:lnTo>
                      <a:pt x="18525" y="186"/>
                    </a:lnTo>
                    <a:lnTo>
                      <a:pt x="18895" y="124"/>
                    </a:lnTo>
                    <a:lnTo>
                      <a:pt x="19286" y="103"/>
                    </a:lnTo>
                    <a:close/>
                    <a:moveTo>
                      <a:pt x="19286" y="0"/>
                    </a:moveTo>
                    <a:lnTo>
                      <a:pt x="18895" y="21"/>
                    </a:lnTo>
                    <a:lnTo>
                      <a:pt x="18504" y="83"/>
                    </a:lnTo>
                    <a:lnTo>
                      <a:pt x="18134" y="165"/>
                    </a:lnTo>
                    <a:lnTo>
                      <a:pt x="17743" y="268"/>
                    </a:lnTo>
                    <a:lnTo>
                      <a:pt x="17393" y="391"/>
                    </a:lnTo>
                    <a:lnTo>
                      <a:pt x="17084" y="494"/>
                    </a:lnTo>
                    <a:lnTo>
                      <a:pt x="16796" y="618"/>
                    </a:lnTo>
                    <a:lnTo>
                      <a:pt x="16528" y="762"/>
                    </a:lnTo>
                    <a:lnTo>
                      <a:pt x="16281" y="906"/>
                    </a:lnTo>
                    <a:lnTo>
                      <a:pt x="16055" y="1071"/>
                    </a:lnTo>
                    <a:lnTo>
                      <a:pt x="15828" y="1256"/>
                    </a:lnTo>
                    <a:lnTo>
                      <a:pt x="15643" y="1441"/>
                    </a:lnTo>
                    <a:lnTo>
                      <a:pt x="15458" y="1647"/>
                    </a:lnTo>
                    <a:lnTo>
                      <a:pt x="15273" y="1853"/>
                    </a:lnTo>
                    <a:lnTo>
                      <a:pt x="15108" y="2079"/>
                    </a:lnTo>
                    <a:lnTo>
                      <a:pt x="14820" y="2532"/>
                    </a:lnTo>
                    <a:lnTo>
                      <a:pt x="14532" y="3005"/>
                    </a:lnTo>
                    <a:lnTo>
                      <a:pt x="14264" y="3499"/>
                    </a:lnTo>
                    <a:lnTo>
                      <a:pt x="13894" y="4137"/>
                    </a:lnTo>
                    <a:lnTo>
                      <a:pt x="13688" y="4467"/>
                    </a:lnTo>
                    <a:lnTo>
                      <a:pt x="13482" y="4796"/>
                    </a:lnTo>
                    <a:lnTo>
                      <a:pt x="13214" y="5208"/>
                    </a:lnTo>
                    <a:lnTo>
                      <a:pt x="12926" y="5599"/>
                    </a:lnTo>
                    <a:lnTo>
                      <a:pt x="12638" y="5969"/>
                    </a:lnTo>
                    <a:lnTo>
                      <a:pt x="12370" y="6319"/>
                    </a:lnTo>
                    <a:lnTo>
                      <a:pt x="12082" y="6649"/>
                    </a:lnTo>
                    <a:lnTo>
                      <a:pt x="11794" y="6957"/>
                    </a:lnTo>
                    <a:lnTo>
                      <a:pt x="11506" y="7245"/>
                    </a:lnTo>
                    <a:lnTo>
                      <a:pt x="11218" y="7492"/>
                    </a:lnTo>
                    <a:lnTo>
                      <a:pt x="10909" y="7739"/>
                    </a:lnTo>
                    <a:lnTo>
                      <a:pt x="10621" y="7966"/>
                    </a:lnTo>
                    <a:lnTo>
                      <a:pt x="10312" y="8172"/>
                    </a:lnTo>
                    <a:lnTo>
                      <a:pt x="10003" y="8357"/>
                    </a:lnTo>
                    <a:lnTo>
                      <a:pt x="9695" y="8501"/>
                    </a:lnTo>
                    <a:lnTo>
                      <a:pt x="9386" y="8645"/>
                    </a:lnTo>
                    <a:lnTo>
                      <a:pt x="9057" y="8769"/>
                    </a:lnTo>
                    <a:lnTo>
                      <a:pt x="8727" y="8892"/>
                    </a:lnTo>
                    <a:lnTo>
                      <a:pt x="8213" y="9016"/>
                    </a:lnTo>
                    <a:lnTo>
                      <a:pt x="7678" y="9098"/>
                    </a:lnTo>
                    <a:lnTo>
                      <a:pt x="7122" y="9180"/>
                    </a:lnTo>
                    <a:lnTo>
                      <a:pt x="6566" y="9221"/>
                    </a:lnTo>
                    <a:lnTo>
                      <a:pt x="4961" y="9345"/>
                    </a:lnTo>
                    <a:lnTo>
                      <a:pt x="3314" y="9427"/>
                    </a:lnTo>
                    <a:lnTo>
                      <a:pt x="1688" y="9468"/>
                    </a:lnTo>
                    <a:lnTo>
                      <a:pt x="0" y="9468"/>
                    </a:lnTo>
                    <a:lnTo>
                      <a:pt x="0" y="9530"/>
                    </a:lnTo>
                    <a:lnTo>
                      <a:pt x="41" y="10209"/>
                    </a:lnTo>
                    <a:lnTo>
                      <a:pt x="83" y="10868"/>
                    </a:lnTo>
                    <a:lnTo>
                      <a:pt x="186" y="11547"/>
                    </a:lnTo>
                    <a:lnTo>
                      <a:pt x="330" y="12206"/>
                    </a:lnTo>
                    <a:lnTo>
                      <a:pt x="371" y="12391"/>
                    </a:lnTo>
                    <a:lnTo>
                      <a:pt x="453" y="12576"/>
                    </a:lnTo>
                    <a:lnTo>
                      <a:pt x="556" y="12762"/>
                    </a:lnTo>
                    <a:lnTo>
                      <a:pt x="618" y="12844"/>
                    </a:lnTo>
                    <a:lnTo>
                      <a:pt x="700" y="12906"/>
                    </a:lnTo>
                    <a:lnTo>
                      <a:pt x="824" y="12967"/>
                    </a:lnTo>
                    <a:lnTo>
                      <a:pt x="968" y="13009"/>
                    </a:lnTo>
                    <a:lnTo>
                      <a:pt x="1112" y="13029"/>
                    </a:lnTo>
                    <a:lnTo>
                      <a:pt x="1256" y="13050"/>
                    </a:lnTo>
                    <a:lnTo>
                      <a:pt x="1441" y="13029"/>
                    </a:lnTo>
                    <a:lnTo>
                      <a:pt x="5249" y="12885"/>
                    </a:lnTo>
                    <a:lnTo>
                      <a:pt x="6113" y="12844"/>
                    </a:lnTo>
                    <a:lnTo>
                      <a:pt x="6978" y="12782"/>
                    </a:lnTo>
                    <a:lnTo>
                      <a:pt x="7863" y="12720"/>
                    </a:lnTo>
                    <a:lnTo>
                      <a:pt x="8769" y="12597"/>
                    </a:lnTo>
                    <a:lnTo>
                      <a:pt x="9201" y="12535"/>
                    </a:lnTo>
                    <a:lnTo>
                      <a:pt x="9654" y="12453"/>
                    </a:lnTo>
                    <a:lnTo>
                      <a:pt x="10106" y="12350"/>
                    </a:lnTo>
                    <a:lnTo>
                      <a:pt x="10539" y="12247"/>
                    </a:lnTo>
                    <a:lnTo>
                      <a:pt x="10971" y="12103"/>
                    </a:lnTo>
                    <a:lnTo>
                      <a:pt x="11403" y="11959"/>
                    </a:lnTo>
                    <a:lnTo>
                      <a:pt x="11815" y="11794"/>
                    </a:lnTo>
                    <a:lnTo>
                      <a:pt x="12226" y="11609"/>
                    </a:lnTo>
                    <a:lnTo>
                      <a:pt x="12597" y="11403"/>
                    </a:lnTo>
                    <a:lnTo>
                      <a:pt x="12988" y="11177"/>
                    </a:lnTo>
                    <a:lnTo>
                      <a:pt x="13338" y="10950"/>
                    </a:lnTo>
                    <a:lnTo>
                      <a:pt x="13688" y="10703"/>
                    </a:lnTo>
                    <a:lnTo>
                      <a:pt x="14388" y="10209"/>
                    </a:lnTo>
                    <a:lnTo>
                      <a:pt x="15067" y="9695"/>
                    </a:lnTo>
                    <a:lnTo>
                      <a:pt x="15828" y="9118"/>
                    </a:lnTo>
                    <a:lnTo>
                      <a:pt x="16384" y="8686"/>
                    </a:lnTo>
                    <a:lnTo>
                      <a:pt x="16960" y="8295"/>
                    </a:lnTo>
                    <a:lnTo>
                      <a:pt x="17537" y="7925"/>
                    </a:lnTo>
                    <a:lnTo>
                      <a:pt x="18113" y="7554"/>
                    </a:lnTo>
                    <a:lnTo>
                      <a:pt x="18689" y="7204"/>
                    </a:lnTo>
                    <a:lnTo>
                      <a:pt x="19286" y="6875"/>
                    </a:lnTo>
                    <a:lnTo>
                      <a:pt x="19863" y="6566"/>
                    </a:lnTo>
                    <a:lnTo>
                      <a:pt x="20459" y="6278"/>
                    </a:lnTo>
                    <a:lnTo>
                      <a:pt x="20521" y="6237"/>
                    </a:lnTo>
                    <a:lnTo>
                      <a:pt x="20768" y="6134"/>
                    </a:lnTo>
                    <a:lnTo>
                      <a:pt x="21015" y="5990"/>
                    </a:lnTo>
                    <a:lnTo>
                      <a:pt x="21262" y="5846"/>
                    </a:lnTo>
                    <a:lnTo>
                      <a:pt x="21468" y="5681"/>
                    </a:lnTo>
                    <a:lnTo>
                      <a:pt x="21633" y="5516"/>
                    </a:lnTo>
                    <a:lnTo>
                      <a:pt x="21756" y="5331"/>
                    </a:lnTo>
                    <a:lnTo>
                      <a:pt x="21880" y="5146"/>
                    </a:lnTo>
                    <a:lnTo>
                      <a:pt x="22003" y="4920"/>
                    </a:lnTo>
                    <a:lnTo>
                      <a:pt x="22086" y="4693"/>
                    </a:lnTo>
                    <a:lnTo>
                      <a:pt x="22147" y="4426"/>
                    </a:lnTo>
                    <a:lnTo>
                      <a:pt x="22209" y="4158"/>
                    </a:lnTo>
                    <a:lnTo>
                      <a:pt x="22250" y="3870"/>
                    </a:lnTo>
                    <a:lnTo>
                      <a:pt x="22271" y="3602"/>
                    </a:lnTo>
                    <a:lnTo>
                      <a:pt x="22271" y="3314"/>
                    </a:lnTo>
                    <a:lnTo>
                      <a:pt x="22250" y="3047"/>
                    </a:lnTo>
                    <a:lnTo>
                      <a:pt x="22230" y="2758"/>
                    </a:lnTo>
                    <a:lnTo>
                      <a:pt x="22168" y="2491"/>
                    </a:lnTo>
                    <a:lnTo>
                      <a:pt x="22106" y="2223"/>
                    </a:lnTo>
                    <a:lnTo>
                      <a:pt x="22024" y="1956"/>
                    </a:lnTo>
                    <a:lnTo>
                      <a:pt x="21921" y="1688"/>
                    </a:lnTo>
                    <a:lnTo>
                      <a:pt x="21797" y="1441"/>
                    </a:lnTo>
                    <a:lnTo>
                      <a:pt x="21653" y="1215"/>
                    </a:lnTo>
                    <a:lnTo>
                      <a:pt x="21509" y="988"/>
                    </a:lnTo>
                    <a:lnTo>
                      <a:pt x="21324" y="782"/>
                    </a:lnTo>
                    <a:lnTo>
                      <a:pt x="21139" y="597"/>
                    </a:lnTo>
                    <a:lnTo>
                      <a:pt x="20912" y="433"/>
                    </a:lnTo>
                    <a:lnTo>
                      <a:pt x="20686" y="309"/>
                    </a:lnTo>
                    <a:lnTo>
                      <a:pt x="20439" y="186"/>
                    </a:lnTo>
                    <a:lnTo>
                      <a:pt x="20254" y="124"/>
                    </a:lnTo>
                    <a:lnTo>
                      <a:pt x="20068" y="62"/>
                    </a:lnTo>
                    <a:lnTo>
                      <a:pt x="19863" y="21"/>
                    </a:lnTo>
                    <a:lnTo>
                      <a:pt x="196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5196500" y="1796450"/>
                <a:ext cx="906675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36267" h="18895" extrusionOk="0">
                    <a:moveTo>
                      <a:pt x="22456" y="0"/>
                    </a:moveTo>
                    <a:lnTo>
                      <a:pt x="20892" y="21"/>
                    </a:lnTo>
                    <a:lnTo>
                      <a:pt x="19327" y="83"/>
                    </a:lnTo>
                    <a:lnTo>
                      <a:pt x="17784" y="185"/>
                    </a:lnTo>
                    <a:lnTo>
                      <a:pt x="16219" y="288"/>
                    </a:lnTo>
                    <a:lnTo>
                      <a:pt x="13153" y="556"/>
                    </a:lnTo>
                    <a:lnTo>
                      <a:pt x="12659" y="618"/>
                    </a:lnTo>
                    <a:lnTo>
                      <a:pt x="12165" y="679"/>
                    </a:lnTo>
                    <a:lnTo>
                      <a:pt x="11691" y="762"/>
                    </a:lnTo>
                    <a:lnTo>
                      <a:pt x="11218" y="885"/>
                    </a:lnTo>
                    <a:lnTo>
                      <a:pt x="10786" y="1029"/>
                    </a:lnTo>
                    <a:lnTo>
                      <a:pt x="10600" y="1112"/>
                    </a:lnTo>
                    <a:lnTo>
                      <a:pt x="10394" y="1215"/>
                    </a:lnTo>
                    <a:lnTo>
                      <a:pt x="10209" y="1338"/>
                    </a:lnTo>
                    <a:lnTo>
                      <a:pt x="10024" y="1462"/>
                    </a:lnTo>
                    <a:lnTo>
                      <a:pt x="9859" y="1606"/>
                    </a:lnTo>
                    <a:lnTo>
                      <a:pt x="9695" y="1770"/>
                    </a:lnTo>
                    <a:lnTo>
                      <a:pt x="9489" y="2017"/>
                    </a:lnTo>
                    <a:lnTo>
                      <a:pt x="9304" y="2264"/>
                    </a:lnTo>
                    <a:lnTo>
                      <a:pt x="9159" y="2552"/>
                    </a:lnTo>
                    <a:lnTo>
                      <a:pt x="9036" y="2841"/>
                    </a:lnTo>
                    <a:lnTo>
                      <a:pt x="8933" y="3149"/>
                    </a:lnTo>
                    <a:lnTo>
                      <a:pt x="8830" y="3458"/>
                    </a:lnTo>
                    <a:lnTo>
                      <a:pt x="8665" y="4076"/>
                    </a:lnTo>
                    <a:lnTo>
                      <a:pt x="8521" y="4570"/>
                    </a:lnTo>
                    <a:lnTo>
                      <a:pt x="8377" y="5063"/>
                    </a:lnTo>
                    <a:lnTo>
                      <a:pt x="8192" y="5537"/>
                    </a:lnTo>
                    <a:lnTo>
                      <a:pt x="7966" y="5969"/>
                    </a:lnTo>
                    <a:lnTo>
                      <a:pt x="7739" y="6422"/>
                    </a:lnTo>
                    <a:lnTo>
                      <a:pt x="7472" y="6854"/>
                    </a:lnTo>
                    <a:lnTo>
                      <a:pt x="7184" y="7266"/>
                    </a:lnTo>
                    <a:lnTo>
                      <a:pt x="6895" y="7677"/>
                    </a:lnTo>
                    <a:lnTo>
                      <a:pt x="6278" y="8460"/>
                    </a:lnTo>
                    <a:lnTo>
                      <a:pt x="5578" y="9386"/>
                    </a:lnTo>
                    <a:lnTo>
                      <a:pt x="5249" y="9839"/>
                    </a:lnTo>
                    <a:lnTo>
                      <a:pt x="4940" y="10312"/>
                    </a:lnTo>
                    <a:lnTo>
                      <a:pt x="4631" y="10827"/>
                    </a:lnTo>
                    <a:lnTo>
                      <a:pt x="4364" y="11362"/>
                    </a:lnTo>
                    <a:lnTo>
                      <a:pt x="3808" y="12411"/>
                    </a:lnTo>
                    <a:lnTo>
                      <a:pt x="3458" y="13111"/>
                    </a:lnTo>
                    <a:lnTo>
                      <a:pt x="3108" y="13791"/>
                    </a:lnTo>
                    <a:lnTo>
                      <a:pt x="2717" y="14449"/>
                    </a:lnTo>
                    <a:lnTo>
                      <a:pt x="2511" y="14778"/>
                    </a:lnTo>
                    <a:lnTo>
                      <a:pt x="2285" y="15087"/>
                    </a:lnTo>
                    <a:lnTo>
                      <a:pt x="2079" y="15375"/>
                    </a:lnTo>
                    <a:lnTo>
                      <a:pt x="1832" y="15664"/>
                    </a:lnTo>
                    <a:lnTo>
                      <a:pt x="1585" y="15931"/>
                    </a:lnTo>
                    <a:lnTo>
                      <a:pt x="1317" y="16178"/>
                    </a:lnTo>
                    <a:lnTo>
                      <a:pt x="1029" y="16405"/>
                    </a:lnTo>
                    <a:lnTo>
                      <a:pt x="741" y="16610"/>
                    </a:lnTo>
                    <a:lnTo>
                      <a:pt x="432" y="16796"/>
                    </a:lnTo>
                    <a:lnTo>
                      <a:pt x="82" y="16960"/>
                    </a:lnTo>
                    <a:lnTo>
                      <a:pt x="0" y="17001"/>
                    </a:lnTo>
                    <a:lnTo>
                      <a:pt x="82" y="17063"/>
                    </a:lnTo>
                    <a:lnTo>
                      <a:pt x="597" y="17372"/>
                    </a:lnTo>
                    <a:lnTo>
                      <a:pt x="1112" y="17660"/>
                    </a:lnTo>
                    <a:lnTo>
                      <a:pt x="1647" y="17928"/>
                    </a:lnTo>
                    <a:lnTo>
                      <a:pt x="2203" y="18175"/>
                    </a:lnTo>
                    <a:lnTo>
                      <a:pt x="2758" y="18401"/>
                    </a:lnTo>
                    <a:lnTo>
                      <a:pt x="3314" y="18586"/>
                    </a:lnTo>
                    <a:lnTo>
                      <a:pt x="3890" y="18751"/>
                    </a:lnTo>
                    <a:lnTo>
                      <a:pt x="4487" y="18895"/>
                    </a:lnTo>
                    <a:lnTo>
                      <a:pt x="4528" y="18895"/>
                    </a:lnTo>
                    <a:lnTo>
                      <a:pt x="4652" y="18792"/>
                    </a:lnTo>
                    <a:lnTo>
                      <a:pt x="4796" y="18689"/>
                    </a:lnTo>
                    <a:lnTo>
                      <a:pt x="4961" y="18627"/>
                    </a:lnTo>
                    <a:lnTo>
                      <a:pt x="5105" y="18566"/>
                    </a:lnTo>
                    <a:lnTo>
                      <a:pt x="5269" y="18504"/>
                    </a:lnTo>
                    <a:lnTo>
                      <a:pt x="5434" y="18463"/>
                    </a:lnTo>
                    <a:lnTo>
                      <a:pt x="5599" y="18442"/>
                    </a:lnTo>
                    <a:lnTo>
                      <a:pt x="5825" y="18442"/>
                    </a:lnTo>
                    <a:lnTo>
                      <a:pt x="5825" y="18401"/>
                    </a:lnTo>
                    <a:lnTo>
                      <a:pt x="5928" y="18113"/>
                    </a:lnTo>
                    <a:lnTo>
                      <a:pt x="6051" y="17845"/>
                    </a:lnTo>
                    <a:lnTo>
                      <a:pt x="6196" y="17578"/>
                    </a:lnTo>
                    <a:lnTo>
                      <a:pt x="6381" y="17331"/>
                    </a:lnTo>
                    <a:lnTo>
                      <a:pt x="6566" y="17104"/>
                    </a:lnTo>
                    <a:lnTo>
                      <a:pt x="6772" y="16857"/>
                    </a:lnTo>
                    <a:lnTo>
                      <a:pt x="7204" y="16425"/>
                    </a:lnTo>
                    <a:lnTo>
                      <a:pt x="7328" y="16281"/>
                    </a:lnTo>
                    <a:lnTo>
                      <a:pt x="7801" y="15766"/>
                    </a:lnTo>
                    <a:lnTo>
                      <a:pt x="8274" y="15231"/>
                    </a:lnTo>
                    <a:lnTo>
                      <a:pt x="8727" y="14676"/>
                    </a:lnTo>
                    <a:lnTo>
                      <a:pt x="9159" y="14120"/>
                    </a:lnTo>
                    <a:lnTo>
                      <a:pt x="9592" y="13544"/>
                    </a:lnTo>
                    <a:lnTo>
                      <a:pt x="10003" y="12967"/>
                    </a:lnTo>
                    <a:lnTo>
                      <a:pt x="10394" y="12370"/>
                    </a:lnTo>
                    <a:lnTo>
                      <a:pt x="10765" y="11773"/>
                    </a:lnTo>
                    <a:lnTo>
                      <a:pt x="11135" y="11156"/>
                    </a:lnTo>
                    <a:lnTo>
                      <a:pt x="11465" y="10518"/>
                    </a:lnTo>
                    <a:lnTo>
                      <a:pt x="11794" y="9900"/>
                    </a:lnTo>
                    <a:lnTo>
                      <a:pt x="12103" y="9242"/>
                    </a:lnTo>
                    <a:lnTo>
                      <a:pt x="12391" y="8604"/>
                    </a:lnTo>
                    <a:lnTo>
                      <a:pt x="12659" y="7945"/>
                    </a:lnTo>
                    <a:lnTo>
                      <a:pt x="12926" y="7286"/>
                    </a:lnTo>
                    <a:lnTo>
                      <a:pt x="13153" y="6607"/>
                    </a:lnTo>
                    <a:lnTo>
                      <a:pt x="13688" y="6545"/>
                    </a:lnTo>
                    <a:lnTo>
                      <a:pt x="14223" y="6545"/>
                    </a:lnTo>
                    <a:lnTo>
                      <a:pt x="14779" y="6566"/>
                    </a:lnTo>
                    <a:lnTo>
                      <a:pt x="15314" y="6628"/>
                    </a:lnTo>
                    <a:lnTo>
                      <a:pt x="15849" y="6710"/>
                    </a:lnTo>
                    <a:lnTo>
                      <a:pt x="16405" y="6813"/>
                    </a:lnTo>
                    <a:lnTo>
                      <a:pt x="17475" y="7039"/>
                    </a:lnTo>
                    <a:lnTo>
                      <a:pt x="18072" y="7163"/>
                    </a:lnTo>
                    <a:lnTo>
                      <a:pt x="18875" y="7328"/>
                    </a:lnTo>
                    <a:lnTo>
                      <a:pt x="19677" y="7472"/>
                    </a:lnTo>
                    <a:lnTo>
                      <a:pt x="20480" y="7595"/>
                    </a:lnTo>
                    <a:lnTo>
                      <a:pt x="21303" y="7719"/>
                    </a:lnTo>
                    <a:lnTo>
                      <a:pt x="22106" y="7822"/>
                    </a:lnTo>
                    <a:lnTo>
                      <a:pt x="22929" y="7904"/>
                    </a:lnTo>
                    <a:lnTo>
                      <a:pt x="23732" y="7966"/>
                    </a:lnTo>
                    <a:lnTo>
                      <a:pt x="24555" y="8007"/>
                    </a:lnTo>
                    <a:lnTo>
                      <a:pt x="25379" y="8048"/>
                    </a:lnTo>
                    <a:lnTo>
                      <a:pt x="27828" y="8048"/>
                    </a:lnTo>
                    <a:lnTo>
                      <a:pt x="28631" y="8007"/>
                    </a:lnTo>
                    <a:lnTo>
                      <a:pt x="29454" y="7966"/>
                    </a:lnTo>
                    <a:lnTo>
                      <a:pt x="30277" y="7883"/>
                    </a:lnTo>
                    <a:lnTo>
                      <a:pt x="31101" y="7801"/>
                    </a:lnTo>
                    <a:lnTo>
                      <a:pt x="31800" y="7719"/>
                    </a:lnTo>
                    <a:lnTo>
                      <a:pt x="32521" y="7595"/>
                    </a:lnTo>
                    <a:lnTo>
                      <a:pt x="32871" y="7513"/>
                    </a:lnTo>
                    <a:lnTo>
                      <a:pt x="33241" y="7430"/>
                    </a:lnTo>
                    <a:lnTo>
                      <a:pt x="33591" y="7307"/>
                    </a:lnTo>
                    <a:lnTo>
                      <a:pt x="33941" y="7184"/>
                    </a:lnTo>
                    <a:lnTo>
                      <a:pt x="34291" y="7039"/>
                    </a:lnTo>
                    <a:lnTo>
                      <a:pt x="34620" y="6895"/>
                    </a:lnTo>
                    <a:lnTo>
                      <a:pt x="34950" y="6710"/>
                    </a:lnTo>
                    <a:lnTo>
                      <a:pt x="35258" y="6504"/>
                    </a:lnTo>
                    <a:lnTo>
                      <a:pt x="35526" y="6278"/>
                    </a:lnTo>
                    <a:lnTo>
                      <a:pt x="35794" y="6031"/>
                    </a:lnTo>
                    <a:lnTo>
                      <a:pt x="36041" y="5743"/>
                    </a:lnTo>
                    <a:lnTo>
                      <a:pt x="36267" y="5434"/>
                    </a:lnTo>
                    <a:lnTo>
                      <a:pt x="36185" y="5372"/>
                    </a:lnTo>
                    <a:lnTo>
                      <a:pt x="35958" y="5681"/>
                    </a:lnTo>
                    <a:lnTo>
                      <a:pt x="35711" y="5949"/>
                    </a:lnTo>
                    <a:lnTo>
                      <a:pt x="35464" y="6196"/>
                    </a:lnTo>
                    <a:lnTo>
                      <a:pt x="35176" y="6422"/>
                    </a:lnTo>
                    <a:lnTo>
                      <a:pt x="34888" y="6628"/>
                    </a:lnTo>
                    <a:lnTo>
                      <a:pt x="34559" y="6792"/>
                    </a:lnTo>
                    <a:lnTo>
                      <a:pt x="34229" y="6957"/>
                    </a:lnTo>
                    <a:lnTo>
                      <a:pt x="33900" y="7101"/>
                    </a:lnTo>
                    <a:lnTo>
                      <a:pt x="33550" y="7204"/>
                    </a:lnTo>
                    <a:lnTo>
                      <a:pt x="33200" y="7328"/>
                    </a:lnTo>
                    <a:lnTo>
                      <a:pt x="32850" y="7410"/>
                    </a:lnTo>
                    <a:lnTo>
                      <a:pt x="32480" y="7492"/>
                    </a:lnTo>
                    <a:lnTo>
                      <a:pt x="31780" y="7616"/>
                    </a:lnTo>
                    <a:lnTo>
                      <a:pt x="31080" y="7698"/>
                    </a:lnTo>
                    <a:lnTo>
                      <a:pt x="30257" y="7780"/>
                    </a:lnTo>
                    <a:lnTo>
                      <a:pt x="29454" y="7842"/>
                    </a:lnTo>
                    <a:lnTo>
                      <a:pt x="28631" y="7904"/>
                    </a:lnTo>
                    <a:lnTo>
                      <a:pt x="27828" y="7924"/>
                    </a:lnTo>
                    <a:lnTo>
                      <a:pt x="27005" y="7945"/>
                    </a:lnTo>
                    <a:lnTo>
                      <a:pt x="26181" y="7945"/>
                    </a:lnTo>
                    <a:lnTo>
                      <a:pt x="25379" y="7924"/>
                    </a:lnTo>
                    <a:lnTo>
                      <a:pt x="24555" y="7904"/>
                    </a:lnTo>
                    <a:lnTo>
                      <a:pt x="23753" y="7842"/>
                    </a:lnTo>
                    <a:lnTo>
                      <a:pt x="22929" y="7780"/>
                    </a:lnTo>
                    <a:lnTo>
                      <a:pt x="22127" y="7698"/>
                    </a:lnTo>
                    <a:lnTo>
                      <a:pt x="21303" y="7616"/>
                    </a:lnTo>
                    <a:lnTo>
                      <a:pt x="20501" y="7492"/>
                    </a:lnTo>
                    <a:lnTo>
                      <a:pt x="19698" y="7369"/>
                    </a:lnTo>
                    <a:lnTo>
                      <a:pt x="18895" y="7225"/>
                    </a:lnTo>
                    <a:lnTo>
                      <a:pt x="18092" y="7060"/>
                    </a:lnTo>
                    <a:lnTo>
                      <a:pt x="17495" y="6916"/>
                    </a:lnTo>
                    <a:lnTo>
                      <a:pt x="16405" y="6690"/>
                    </a:lnTo>
                    <a:lnTo>
                      <a:pt x="15849" y="6587"/>
                    </a:lnTo>
                    <a:lnTo>
                      <a:pt x="15314" y="6504"/>
                    </a:lnTo>
                    <a:lnTo>
                      <a:pt x="14758" y="6463"/>
                    </a:lnTo>
                    <a:lnTo>
                      <a:pt x="14202" y="6443"/>
                    </a:lnTo>
                    <a:lnTo>
                      <a:pt x="13647" y="6443"/>
                    </a:lnTo>
                    <a:lnTo>
                      <a:pt x="13111" y="6504"/>
                    </a:lnTo>
                    <a:lnTo>
                      <a:pt x="13070" y="6504"/>
                    </a:lnTo>
                    <a:lnTo>
                      <a:pt x="13050" y="6545"/>
                    </a:lnTo>
                    <a:lnTo>
                      <a:pt x="12823" y="7204"/>
                    </a:lnTo>
                    <a:lnTo>
                      <a:pt x="12576" y="7883"/>
                    </a:lnTo>
                    <a:lnTo>
                      <a:pt x="12309" y="8542"/>
                    </a:lnTo>
                    <a:lnTo>
                      <a:pt x="12020" y="9180"/>
                    </a:lnTo>
                    <a:lnTo>
                      <a:pt x="11712" y="9818"/>
                    </a:lnTo>
                    <a:lnTo>
                      <a:pt x="11382" y="10456"/>
                    </a:lnTo>
                    <a:lnTo>
                      <a:pt x="11033" y="11074"/>
                    </a:lnTo>
                    <a:lnTo>
                      <a:pt x="10683" y="11691"/>
                    </a:lnTo>
                    <a:lnTo>
                      <a:pt x="10312" y="12288"/>
                    </a:lnTo>
                    <a:lnTo>
                      <a:pt x="9921" y="12885"/>
                    </a:lnTo>
                    <a:lnTo>
                      <a:pt x="9509" y="13482"/>
                    </a:lnTo>
                    <a:lnTo>
                      <a:pt x="9098" y="14038"/>
                    </a:lnTo>
                    <a:lnTo>
                      <a:pt x="8645" y="14614"/>
                    </a:lnTo>
                    <a:lnTo>
                      <a:pt x="8192" y="15149"/>
                    </a:lnTo>
                    <a:lnTo>
                      <a:pt x="7719" y="15684"/>
                    </a:lnTo>
                    <a:lnTo>
                      <a:pt x="7245" y="16199"/>
                    </a:lnTo>
                    <a:lnTo>
                      <a:pt x="7122" y="16343"/>
                    </a:lnTo>
                    <a:lnTo>
                      <a:pt x="6690" y="16796"/>
                    </a:lnTo>
                    <a:lnTo>
                      <a:pt x="6484" y="17022"/>
                    </a:lnTo>
                    <a:lnTo>
                      <a:pt x="6298" y="17269"/>
                    </a:lnTo>
                    <a:lnTo>
                      <a:pt x="6113" y="17516"/>
                    </a:lnTo>
                    <a:lnTo>
                      <a:pt x="5969" y="17763"/>
                    </a:lnTo>
                    <a:lnTo>
                      <a:pt x="5846" y="18031"/>
                    </a:lnTo>
                    <a:lnTo>
                      <a:pt x="5743" y="18319"/>
                    </a:lnTo>
                    <a:lnTo>
                      <a:pt x="5558" y="18339"/>
                    </a:lnTo>
                    <a:lnTo>
                      <a:pt x="5393" y="18360"/>
                    </a:lnTo>
                    <a:lnTo>
                      <a:pt x="5228" y="18401"/>
                    </a:lnTo>
                    <a:lnTo>
                      <a:pt x="5064" y="18463"/>
                    </a:lnTo>
                    <a:lnTo>
                      <a:pt x="4919" y="18525"/>
                    </a:lnTo>
                    <a:lnTo>
                      <a:pt x="4755" y="18607"/>
                    </a:lnTo>
                    <a:lnTo>
                      <a:pt x="4611" y="18689"/>
                    </a:lnTo>
                    <a:lnTo>
                      <a:pt x="4467" y="18792"/>
                    </a:lnTo>
                    <a:lnTo>
                      <a:pt x="3911" y="18648"/>
                    </a:lnTo>
                    <a:lnTo>
                      <a:pt x="3355" y="18483"/>
                    </a:lnTo>
                    <a:lnTo>
                      <a:pt x="2799" y="18298"/>
                    </a:lnTo>
                    <a:lnTo>
                      <a:pt x="2264" y="18092"/>
                    </a:lnTo>
                    <a:lnTo>
                      <a:pt x="1750" y="17866"/>
                    </a:lnTo>
                    <a:lnTo>
                      <a:pt x="1215" y="17598"/>
                    </a:lnTo>
                    <a:lnTo>
                      <a:pt x="721" y="17331"/>
                    </a:lnTo>
                    <a:lnTo>
                      <a:pt x="227" y="17022"/>
                    </a:lnTo>
                    <a:lnTo>
                      <a:pt x="556" y="16857"/>
                    </a:lnTo>
                    <a:lnTo>
                      <a:pt x="865" y="16652"/>
                    </a:lnTo>
                    <a:lnTo>
                      <a:pt x="1153" y="16446"/>
                    </a:lnTo>
                    <a:lnTo>
                      <a:pt x="1441" y="16219"/>
                    </a:lnTo>
                    <a:lnTo>
                      <a:pt x="1709" y="15952"/>
                    </a:lnTo>
                    <a:lnTo>
                      <a:pt x="1956" y="15684"/>
                    </a:lnTo>
                    <a:lnTo>
                      <a:pt x="2182" y="15417"/>
                    </a:lnTo>
                    <a:lnTo>
                      <a:pt x="2408" y="15108"/>
                    </a:lnTo>
                    <a:lnTo>
                      <a:pt x="2614" y="14799"/>
                    </a:lnTo>
                    <a:lnTo>
                      <a:pt x="2820" y="14490"/>
                    </a:lnTo>
                    <a:lnTo>
                      <a:pt x="3190" y="13832"/>
                    </a:lnTo>
                    <a:lnTo>
                      <a:pt x="3561" y="13152"/>
                    </a:lnTo>
                    <a:lnTo>
                      <a:pt x="3911" y="12473"/>
                    </a:lnTo>
                    <a:lnTo>
                      <a:pt x="4446" y="11403"/>
                    </a:lnTo>
                    <a:lnTo>
                      <a:pt x="4734" y="10888"/>
                    </a:lnTo>
                    <a:lnTo>
                      <a:pt x="5043" y="10374"/>
                    </a:lnTo>
                    <a:lnTo>
                      <a:pt x="5352" y="9900"/>
                    </a:lnTo>
                    <a:lnTo>
                      <a:pt x="5681" y="9448"/>
                    </a:lnTo>
                    <a:lnTo>
                      <a:pt x="6360" y="8542"/>
                    </a:lnTo>
                    <a:lnTo>
                      <a:pt x="6978" y="7739"/>
                    </a:lnTo>
                    <a:lnTo>
                      <a:pt x="7266" y="7328"/>
                    </a:lnTo>
                    <a:lnTo>
                      <a:pt x="7554" y="6895"/>
                    </a:lnTo>
                    <a:lnTo>
                      <a:pt x="7822" y="6463"/>
                    </a:lnTo>
                    <a:lnTo>
                      <a:pt x="8069" y="6031"/>
                    </a:lnTo>
                    <a:lnTo>
                      <a:pt x="8295" y="5578"/>
                    </a:lnTo>
                    <a:lnTo>
                      <a:pt x="8480" y="5105"/>
                    </a:lnTo>
                    <a:lnTo>
                      <a:pt x="8624" y="4590"/>
                    </a:lnTo>
                    <a:lnTo>
                      <a:pt x="8768" y="4096"/>
                    </a:lnTo>
                    <a:lnTo>
                      <a:pt x="8933" y="3479"/>
                    </a:lnTo>
                    <a:lnTo>
                      <a:pt x="9036" y="3190"/>
                    </a:lnTo>
                    <a:lnTo>
                      <a:pt x="9139" y="2882"/>
                    </a:lnTo>
                    <a:lnTo>
                      <a:pt x="9262" y="2614"/>
                    </a:lnTo>
                    <a:lnTo>
                      <a:pt x="9406" y="2326"/>
                    </a:lnTo>
                    <a:lnTo>
                      <a:pt x="9571" y="2079"/>
                    </a:lnTo>
                    <a:lnTo>
                      <a:pt x="9777" y="1832"/>
                    </a:lnTo>
                    <a:lnTo>
                      <a:pt x="9921" y="1688"/>
                    </a:lnTo>
                    <a:lnTo>
                      <a:pt x="10086" y="1544"/>
                    </a:lnTo>
                    <a:lnTo>
                      <a:pt x="10271" y="1420"/>
                    </a:lnTo>
                    <a:lnTo>
                      <a:pt x="10456" y="1317"/>
                    </a:lnTo>
                    <a:lnTo>
                      <a:pt x="10641" y="1215"/>
                    </a:lnTo>
                    <a:lnTo>
                      <a:pt x="10847" y="1112"/>
                    </a:lnTo>
                    <a:lnTo>
                      <a:pt x="11280" y="968"/>
                    </a:lnTo>
                    <a:lnTo>
                      <a:pt x="11712" y="865"/>
                    </a:lnTo>
                    <a:lnTo>
                      <a:pt x="12185" y="782"/>
                    </a:lnTo>
                    <a:lnTo>
                      <a:pt x="12659" y="721"/>
                    </a:lnTo>
                    <a:lnTo>
                      <a:pt x="13153" y="679"/>
                    </a:lnTo>
                    <a:lnTo>
                      <a:pt x="16240" y="412"/>
                    </a:lnTo>
                    <a:lnTo>
                      <a:pt x="17784" y="288"/>
                    </a:lnTo>
                    <a:lnTo>
                      <a:pt x="19348" y="185"/>
                    </a:lnTo>
                    <a:lnTo>
                      <a:pt x="20892" y="124"/>
                    </a:lnTo>
                    <a:lnTo>
                      <a:pt x="22456" y="103"/>
                    </a:lnTo>
                    <a:lnTo>
                      <a:pt x="23238" y="124"/>
                    </a:lnTo>
                    <a:lnTo>
                      <a:pt x="24020" y="144"/>
                    </a:lnTo>
                    <a:lnTo>
                      <a:pt x="24802" y="185"/>
                    </a:lnTo>
                    <a:lnTo>
                      <a:pt x="25584" y="227"/>
                    </a:lnTo>
                    <a:lnTo>
                      <a:pt x="25584" y="124"/>
                    </a:lnTo>
                    <a:lnTo>
                      <a:pt x="24802" y="62"/>
                    </a:lnTo>
                    <a:lnTo>
                      <a:pt x="24020" y="41"/>
                    </a:lnTo>
                    <a:lnTo>
                      <a:pt x="23238" y="21"/>
                    </a:lnTo>
                    <a:lnTo>
                      <a:pt x="224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5523250" y="1502100"/>
                <a:ext cx="266050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4612" extrusionOk="0">
                    <a:moveTo>
                      <a:pt x="3067" y="1"/>
                    </a:moveTo>
                    <a:lnTo>
                      <a:pt x="2676" y="42"/>
                    </a:lnTo>
                    <a:lnTo>
                      <a:pt x="2326" y="124"/>
                    </a:lnTo>
                    <a:lnTo>
                      <a:pt x="1997" y="227"/>
                    </a:lnTo>
                    <a:lnTo>
                      <a:pt x="1688" y="371"/>
                    </a:lnTo>
                    <a:lnTo>
                      <a:pt x="1544" y="454"/>
                    </a:lnTo>
                    <a:lnTo>
                      <a:pt x="1420" y="557"/>
                    </a:lnTo>
                    <a:lnTo>
                      <a:pt x="1317" y="660"/>
                    </a:lnTo>
                    <a:lnTo>
                      <a:pt x="1194" y="762"/>
                    </a:lnTo>
                    <a:lnTo>
                      <a:pt x="1112" y="886"/>
                    </a:lnTo>
                    <a:lnTo>
                      <a:pt x="1029" y="1030"/>
                    </a:lnTo>
                    <a:lnTo>
                      <a:pt x="906" y="1236"/>
                    </a:lnTo>
                    <a:lnTo>
                      <a:pt x="824" y="1462"/>
                    </a:lnTo>
                    <a:lnTo>
                      <a:pt x="679" y="1936"/>
                    </a:lnTo>
                    <a:lnTo>
                      <a:pt x="577" y="2306"/>
                    </a:lnTo>
                    <a:lnTo>
                      <a:pt x="515" y="2491"/>
                    </a:lnTo>
                    <a:lnTo>
                      <a:pt x="453" y="2656"/>
                    </a:lnTo>
                    <a:lnTo>
                      <a:pt x="371" y="2821"/>
                    </a:lnTo>
                    <a:lnTo>
                      <a:pt x="268" y="2965"/>
                    </a:lnTo>
                    <a:lnTo>
                      <a:pt x="144" y="3068"/>
                    </a:lnTo>
                    <a:lnTo>
                      <a:pt x="0" y="3171"/>
                    </a:lnTo>
                    <a:lnTo>
                      <a:pt x="41" y="3274"/>
                    </a:lnTo>
                    <a:lnTo>
                      <a:pt x="206" y="3171"/>
                    </a:lnTo>
                    <a:lnTo>
                      <a:pt x="350" y="3027"/>
                    </a:lnTo>
                    <a:lnTo>
                      <a:pt x="453" y="2882"/>
                    </a:lnTo>
                    <a:lnTo>
                      <a:pt x="535" y="2718"/>
                    </a:lnTo>
                    <a:lnTo>
                      <a:pt x="618" y="2533"/>
                    </a:lnTo>
                    <a:lnTo>
                      <a:pt x="679" y="2347"/>
                    </a:lnTo>
                    <a:lnTo>
                      <a:pt x="782" y="1977"/>
                    </a:lnTo>
                    <a:lnTo>
                      <a:pt x="926" y="1503"/>
                    </a:lnTo>
                    <a:lnTo>
                      <a:pt x="1009" y="1277"/>
                    </a:lnTo>
                    <a:lnTo>
                      <a:pt x="1112" y="1071"/>
                    </a:lnTo>
                    <a:lnTo>
                      <a:pt x="1235" y="907"/>
                    </a:lnTo>
                    <a:lnTo>
                      <a:pt x="1359" y="742"/>
                    </a:lnTo>
                    <a:lnTo>
                      <a:pt x="1523" y="618"/>
                    </a:lnTo>
                    <a:lnTo>
                      <a:pt x="1667" y="515"/>
                    </a:lnTo>
                    <a:lnTo>
                      <a:pt x="1832" y="413"/>
                    </a:lnTo>
                    <a:lnTo>
                      <a:pt x="2017" y="330"/>
                    </a:lnTo>
                    <a:lnTo>
                      <a:pt x="2182" y="268"/>
                    </a:lnTo>
                    <a:lnTo>
                      <a:pt x="2367" y="227"/>
                    </a:lnTo>
                    <a:lnTo>
                      <a:pt x="2697" y="145"/>
                    </a:lnTo>
                    <a:lnTo>
                      <a:pt x="3026" y="124"/>
                    </a:lnTo>
                    <a:lnTo>
                      <a:pt x="3479" y="124"/>
                    </a:lnTo>
                    <a:lnTo>
                      <a:pt x="3931" y="166"/>
                    </a:lnTo>
                    <a:lnTo>
                      <a:pt x="4364" y="248"/>
                    </a:lnTo>
                    <a:lnTo>
                      <a:pt x="4796" y="371"/>
                    </a:lnTo>
                    <a:lnTo>
                      <a:pt x="5208" y="515"/>
                    </a:lnTo>
                    <a:lnTo>
                      <a:pt x="5619" y="701"/>
                    </a:lnTo>
                    <a:lnTo>
                      <a:pt x="6010" y="927"/>
                    </a:lnTo>
                    <a:lnTo>
                      <a:pt x="6381" y="1174"/>
                    </a:lnTo>
                    <a:lnTo>
                      <a:pt x="6710" y="1462"/>
                    </a:lnTo>
                    <a:lnTo>
                      <a:pt x="6937" y="1668"/>
                    </a:lnTo>
                    <a:lnTo>
                      <a:pt x="7163" y="1895"/>
                    </a:lnTo>
                    <a:lnTo>
                      <a:pt x="7575" y="2347"/>
                    </a:lnTo>
                    <a:lnTo>
                      <a:pt x="7904" y="2697"/>
                    </a:lnTo>
                    <a:lnTo>
                      <a:pt x="8233" y="3047"/>
                    </a:lnTo>
                    <a:lnTo>
                      <a:pt x="8604" y="3356"/>
                    </a:lnTo>
                    <a:lnTo>
                      <a:pt x="8789" y="3521"/>
                    </a:lnTo>
                    <a:lnTo>
                      <a:pt x="8995" y="3644"/>
                    </a:lnTo>
                    <a:lnTo>
                      <a:pt x="9283" y="3809"/>
                    </a:lnTo>
                    <a:lnTo>
                      <a:pt x="9551" y="3953"/>
                    </a:lnTo>
                    <a:lnTo>
                      <a:pt x="9818" y="4097"/>
                    </a:lnTo>
                    <a:lnTo>
                      <a:pt x="10086" y="4241"/>
                    </a:lnTo>
                    <a:lnTo>
                      <a:pt x="10333" y="4406"/>
                    </a:lnTo>
                    <a:lnTo>
                      <a:pt x="10456" y="4509"/>
                    </a:lnTo>
                    <a:lnTo>
                      <a:pt x="10559" y="4611"/>
                    </a:lnTo>
                    <a:lnTo>
                      <a:pt x="10641" y="4550"/>
                    </a:lnTo>
                    <a:lnTo>
                      <a:pt x="10539" y="4426"/>
                    </a:lnTo>
                    <a:lnTo>
                      <a:pt x="10415" y="4323"/>
                    </a:lnTo>
                    <a:lnTo>
                      <a:pt x="10147" y="4159"/>
                    </a:lnTo>
                    <a:lnTo>
                      <a:pt x="9880" y="3994"/>
                    </a:lnTo>
                    <a:lnTo>
                      <a:pt x="9612" y="3850"/>
                    </a:lnTo>
                    <a:lnTo>
                      <a:pt x="9324" y="3706"/>
                    </a:lnTo>
                    <a:lnTo>
                      <a:pt x="9057" y="3562"/>
                    </a:lnTo>
                    <a:lnTo>
                      <a:pt x="8851" y="3418"/>
                    </a:lnTo>
                    <a:lnTo>
                      <a:pt x="8666" y="3274"/>
                    </a:lnTo>
                    <a:lnTo>
                      <a:pt x="8316" y="2965"/>
                    </a:lnTo>
                    <a:lnTo>
                      <a:pt x="7986" y="2615"/>
                    </a:lnTo>
                    <a:lnTo>
                      <a:pt x="7657" y="2265"/>
                    </a:lnTo>
                    <a:lnTo>
                      <a:pt x="7245" y="1812"/>
                    </a:lnTo>
                    <a:lnTo>
                      <a:pt x="7019" y="1586"/>
                    </a:lnTo>
                    <a:lnTo>
                      <a:pt x="6792" y="1380"/>
                    </a:lnTo>
                    <a:lnTo>
                      <a:pt x="6443" y="1092"/>
                    </a:lnTo>
                    <a:lnTo>
                      <a:pt x="6052" y="845"/>
                    </a:lnTo>
                    <a:lnTo>
                      <a:pt x="5660" y="618"/>
                    </a:lnTo>
                    <a:lnTo>
                      <a:pt x="5249" y="433"/>
                    </a:lnTo>
                    <a:lnTo>
                      <a:pt x="4817" y="268"/>
                    </a:lnTo>
                    <a:lnTo>
                      <a:pt x="4384" y="145"/>
                    </a:lnTo>
                    <a:lnTo>
                      <a:pt x="3931" y="63"/>
                    </a:lnTo>
                    <a:lnTo>
                      <a:pt x="3479" y="22"/>
                    </a:lnTo>
                    <a:lnTo>
                      <a:pt x="30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5871100" y="1319450"/>
                <a:ext cx="218200" cy="266050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10642" extrusionOk="0">
                    <a:moveTo>
                      <a:pt x="8521" y="0"/>
                    </a:moveTo>
                    <a:lnTo>
                      <a:pt x="8460" y="21"/>
                    </a:lnTo>
                    <a:lnTo>
                      <a:pt x="8192" y="82"/>
                    </a:lnTo>
                    <a:lnTo>
                      <a:pt x="7924" y="165"/>
                    </a:lnTo>
                    <a:lnTo>
                      <a:pt x="7677" y="288"/>
                    </a:lnTo>
                    <a:lnTo>
                      <a:pt x="7430" y="432"/>
                    </a:lnTo>
                    <a:lnTo>
                      <a:pt x="7204" y="618"/>
                    </a:lnTo>
                    <a:lnTo>
                      <a:pt x="6978" y="782"/>
                    </a:lnTo>
                    <a:lnTo>
                      <a:pt x="6525" y="1173"/>
                    </a:lnTo>
                    <a:lnTo>
                      <a:pt x="6175" y="1482"/>
                    </a:lnTo>
                    <a:lnTo>
                      <a:pt x="5784" y="1791"/>
                    </a:lnTo>
                    <a:lnTo>
                      <a:pt x="5599" y="1914"/>
                    </a:lnTo>
                    <a:lnTo>
                      <a:pt x="5393" y="2038"/>
                    </a:lnTo>
                    <a:lnTo>
                      <a:pt x="5187" y="2141"/>
                    </a:lnTo>
                    <a:lnTo>
                      <a:pt x="4961" y="2244"/>
                    </a:lnTo>
                    <a:lnTo>
                      <a:pt x="4652" y="2305"/>
                    </a:lnTo>
                    <a:lnTo>
                      <a:pt x="4343" y="2347"/>
                    </a:lnTo>
                    <a:lnTo>
                      <a:pt x="4014" y="2367"/>
                    </a:lnTo>
                    <a:lnTo>
                      <a:pt x="3705" y="2347"/>
                    </a:lnTo>
                    <a:lnTo>
                      <a:pt x="3396" y="2305"/>
                    </a:lnTo>
                    <a:lnTo>
                      <a:pt x="3088" y="2264"/>
                    </a:lnTo>
                    <a:lnTo>
                      <a:pt x="2491" y="2141"/>
                    </a:lnTo>
                    <a:lnTo>
                      <a:pt x="2429" y="2120"/>
                    </a:lnTo>
                    <a:lnTo>
                      <a:pt x="2429" y="2202"/>
                    </a:lnTo>
                    <a:lnTo>
                      <a:pt x="2449" y="2367"/>
                    </a:lnTo>
                    <a:lnTo>
                      <a:pt x="2449" y="2552"/>
                    </a:lnTo>
                    <a:lnTo>
                      <a:pt x="2429" y="2902"/>
                    </a:lnTo>
                    <a:lnTo>
                      <a:pt x="2367" y="3252"/>
                    </a:lnTo>
                    <a:lnTo>
                      <a:pt x="2264" y="3602"/>
                    </a:lnTo>
                    <a:lnTo>
                      <a:pt x="2120" y="3952"/>
                    </a:lnTo>
                    <a:lnTo>
                      <a:pt x="1976" y="4281"/>
                    </a:lnTo>
                    <a:lnTo>
                      <a:pt x="1647" y="4961"/>
                    </a:lnTo>
                    <a:lnTo>
                      <a:pt x="1441" y="5352"/>
                    </a:lnTo>
                    <a:lnTo>
                      <a:pt x="1256" y="5763"/>
                    </a:lnTo>
                    <a:lnTo>
                      <a:pt x="1050" y="6237"/>
                    </a:lnTo>
                    <a:lnTo>
                      <a:pt x="885" y="6710"/>
                    </a:lnTo>
                    <a:lnTo>
                      <a:pt x="741" y="7225"/>
                    </a:lnTo>
                    <a:lnTo>
                      <a:pt x="638" y="7760"/>
                    </a:lnTo>
                    <a:lnTo>
                      <a:pt x="535" y="8336"/>
                    </a:lnTo>
                    <a:lnTo>
                      <a:pt x="474" y="8912"/>
                    </a:lnTo>
                    <a:lnTo>
                      <a:pt x="432" y="9509"/>
                    </a:lnTo>
                    <a:lnTo>
                      <a:pt x="412" y="10147"/>
                    </a:lnTo>
                    <a:lnTo>
                      <a:pt x="412" y="10333"/>
                    </a:lnTo>
                    <a:lnTo>
                      <a:pt x="371" y="10415"/>
                    </a:lnTo>
                    <a:lnTo>
                      <a:pt x="329" y="10497"/>
                    </a:lnTo>
                    <a:lnTo>
                      <a:pt x="268" y="10538"/>
                    </a:lnTo>
                    <a:lnTo>
                      <a:pt x="185" y="10538"/>
                    </a:lnTo>
                    <a:lnTo>
                      <a:pt x="144" y="10518"/>
                    </a:lnTo>
                    <a:lnTo>
                      <a:pt x="103" y="10477"/>
                    </a:lnTo>
                    <a:lnTo>
                      <a:pt x="0" y="10518"/>
                    </a:lnTo>
                    <a:lnTo>
                      <a:pt x="21" y="10559"/>
                    </a:lnTo>
                    <a:lnTo>
                      <a:pt x="62" y="10600"/>
                    </a:lnTo>
                    <a:lnTo>
                      <a:pt x="103" y="10621"/>
                    </a:lnTo>
                    <a:lnTo>
                      <a:pt x="144" y="10641"/>
                    </a:lnTo>
                    <a:lnTo>
                      <a:pt x="206" y="10641"/>
                    </a:lnTo>
                    <a:lnTo>
                      <a:pt x="329" y="10621"/>
                    </a:lnTo>
                    <a:lnTo>
                      <a:pt x="371" y="10600"/>
                    </a:lnTo>
                    <a:lnTo>
                      <a:pt x="412" y="10559"/>
                    </a:lnTo>
                    <a:lnTo>
                      <a:pt x="474" y="10456"/>
                    </a:lnTo>
                    <a:lnTo>
                      <a:pt x="515" y="10353"/>
                    </a:lnTo>
                    <a:lnTo>
                      <a:pt x="515" y="10147"/>
                    </a:lnTo>
                    <a:lnTo>
                      <a:pt x="535" y="9530"/>
                    </a:lnTo>
                    <a:lnTo>
                      <a:pt x="576" y="8912"/>
                    </a:lnTo>
                    <a:lnTo>
                      <a:pt x="638" y="8336"/>
                    </a:lnTo>
                    <a:lnTo>
                      <a:pt x="741" y="7801"/>
                    </a:lnTo>
                    <a:lnTo>
                      <a:pt x="844" y="7266"/>
                    </a:lnTo>
                    <a:lnTo>
                      <a:pt x="988" y="6751"/>
                    </a:lnTo>
                    <a:lnTo>
                      <a:pt x="1153" y="6257"/>
                    </a:lnTo>
                    <a:lnTo>
                      <a:pt x="1359" y="5804"/>
                    </a:lnTo>
                    <a:lnTo>
                      <a:pt x="1544" y="5393"/>
                    </a:lnTo>
                    <a:lnTo>
                      <a:pt x="1750" y="5002"/>
                    </a:lnTo>
                    <a:lnTo>
                      <a:pt x="2079" y="4343"/>
                    </a:lnTo>
                    <a:lnTo>
                      <a:pt x="2223" y="4014"/>
                    </a:lnTo>
                    <a:lnTo>
                      <a:pt x="2347" y="3664"/>
                    </a:lnTo>
                    <a:lnTo>
                      <a:pt x="2449" y="3314"/>
                    </a:lnTo>
                    <a:lnTo>
                      <a:pt x="2532" y="2964"/>
                    </a:lnTo>
                    <a:lnTo>
                      <a:pt x="2552" y="2614"/>
                    </a:lnTo>
                    <a:lnTo>
                      <a:pt x="2552" y="2449"/>
                    </a:lnTo>
                    <a:lnTo>
                      <a:pt x="2552" y="2264"/>
                    </a:lnTo>
                    <a:lnTo>
                      <a:pt x="3129" y="2388"/>
                    </a:lnTo>
                    <a:lnTo>
                      <a:pt x="3437" y="2429"/>
                    </a:lnTo>
                    <a:lnTo>
                      <a:pt x="3746" y="2470"/>
                    </a:lnTo>
                    <a:lnTo>
                      <a:pt x="4384" y="2470"/>
                    </a:lnTo>
                    <a:lnTo>
                      <a:pt x="4693" y="2408"/>
                    </a:lnTo>
                    <a:lnTo>
                      <a:pt x="5002" y="2347"/>
                    </a:lnTo>
                    <a:lnTo>
                      <a:pt x="5228" y="2244"/>
                    </a:lnTo>
                    <a:lnTo>
                      <a:pt x="5434" y="2141"/>
                    </a:lnTo>
                    <a:lnTo>
                      <a:pt x="5640" y="2017"/>
                    </a:lnTo>
                    <a:lnTo>
                      <a:pt x="5846" y="1873"/>
                    </a:lnTo>
                    <a:lnTo>
                      <a:pt x="6237" y="1564"/>
                    </a:lnTo>
                    <a:lnTo>
                      <a:pt x="6607" y="1256"/>
                    </a:lnTo>
                    <a:lnTo>
                      <a:pt x="7039" y="865"/>
                    </a:lnTo>
                    <a:lnTo>
                      <a:pt x="7245" y="700"/>
                    </a:lnTo>
                    <a:lnTo>
                      <a:pt x="7472" y="535"/>
                    </a:lnTo>
                    <a:lnTo>
                      <a:pt x="7698" y="412"/>
                    </a:lnTo>
                    <a:lnTo>
                      <a:pt x="7924" y="288"/>
                    </a:lnTo>
                    <a:lnTo>
                      <a:pt x="8171" y="185"/>
                    </a:lnTo>
                    <a:lnTo>
                      <a:pt x="8439" y="124"/>
                    </a:lnTo>
                    <a:lnTo>
                      <a:pt x="8501" y="432"/>
                    </a:lnTo>
                    <a:lnTo>
                      <a:pt x="8563" y="720"/>
                    </a:lnTo>
                    <a:lnTo>
                      <a:pt x="8604" y="1029"/>
                    </a:lnTo>
                    <a:lnTo>
                      <a:pt x="8624" y="1338"/>
                    </a:lnTo>
                    <a:lnTo>
                      <a:pt x="8624" y="1647"/>
                    </a:lnTo>
                    <a:lnTo>
                      <a:pt x="8604" y="1955"/>
                    </a:lnTo>
                    <a:lnTo>
                      <a:pt x="8563" y="2264"/>
                    </a:lnTo>
                    <a:lnTo>
                      <a:pt x="8521" y="2552"/>
                    </a:lnTo>
                    <a:lnTo>
                      <a:pt x="8624" y="2573"/>
                    </a:lnTo>
                    <a:lnTo>
                      <a:pt x="8686" y="2264"/>
                    </a:lnTo>
                    <a:lnTo>
                      <a:pt x="8707" y="1955"/>
                    </a:lnTo>
                    <a:lnTo>
                      <a:pt x="8727" y="1626"/>
                    </a:lnTo>
                    <a:lnTo>
                      <a:pt x="8727" y="1317"/>
                    </a:lnTo>
                    <a:lnTo>
                      <a:pt x="8707" y="988"/>
                    </a:lnTo>
                    <a:lnTo>
                      <a:pt x="8665" y="679"/>
                    </a:lnTo>
                    <a:lnTo>
                      <a:pt x="8604" y="371"/>
                    </a:lnTo>
                    <a:lnTo>
                      <a:pt x="8521" y="62"/>
                    </a:lnTo>
                    <a:lnTo>
                      <a:pt x="85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6074350" y="1564375"/>
                <a:ext cx="158500" cy="370000"/>
              </a:xfrm>
              <a:custGeom>
                <a:avLst/>
                <a:gdLst/>
                <a:ahLst/>
                <a:cxnLst/>
                <a:rect l="l" t="t" r="r" b="b"/>
                <a:pathLst>
                  <a:path w="6340" h="14800" extrusionOk="0">
                    <a:moveTo>
                      <a:pt x="83" y="0"/>
                    </a:moveTo>
                    <a:lnTo>
                      <a:pt x="0" y="62"/>
                    </a:lnTo>
                    <a:lnTo>
                      <a:pt x="144" y="247"/>
                    </a:lnTo>
                    <a:lnTo>
                      <a:pt x="288" y="453"/>
                    </a:lnTo>
                    <a:lnTo>
                      <a:pt x="412" y="659"/>
                    </a:lnTo>
                    <a:lnTo>
                      <a:pt x="515" y="865"/>
                    </a:lnTo>
                    <a:lnTo>
                      <a:pt x="618" y="1071"/>
                    </a:lnTo>
                    <a:lnTo>
                      <a:pt x="700" y="1277"/>
                    </a:lnTo>
                    <a:lnTo>
                      <a:pt x="844" y="1709"/>
                    </a:lnTo>
                    <a:lnTo>
                      <a:pt x="927" y="2141"/>
                    </a:lnTo>
                    <a:lnTo>
                      <a:pt x="988" y="2553"/>
                    </a:lnTo>
                    <a:lnTo>
                      <a:pt x="1029" y="2964"/>
                    </a:lnTo>
                    <a:lnTo>
                      <a:pt x="1029" y="3335"/>
                    </a:lnTo>
                    <a:lnTo>
                      <a:pt x="1009" y="3993"/>
                    </a:lnTo>
                    <a:lnTo>
                      <a:pt x="947" y="4652"/>
                    </a:lnTo>
                    <a:lnTo>
                      <a:pt x="865" y="5311"/>
                    </a:lnTo>
                    <a:lnTo>
                      <a:pt x="762" y="5949"/>
                    </a:lnTo>
                    <a:lnTo>
                      <a:pt x="638" y="6834"/>
                    </a:lnTo>
                    <a:lnTo>
                      <a:pt x="556" y="7492"/>
                    </a:lnTo>
                    <a:lnTo>
                      <a:pt x="494" y="8172"/>
                    </a:lnTo>
                    <a:lnTo>
                      <a:pt x="433" y="8851"/>
                    </a:lnTo>
                    <a:lnTo>
                      <a:pt x="412" y="9510"/>
                    </a:lnTo>
                    <a:lnTo>
                      <a:pt x="412" y="10189"/>
                    </a:lnTo>
                    <a:lnTo>
                      <a:pt x="412" y="10868"/>
                    </a:lnTo>
                    <a:lnTo>
                      <a:pt x="433" y="11547"/>
                    </a:lnTo>
                    <a:lnTo>
                      <a:pt x="474" y="12226"/>
                    </a:lnTo>
                    <a:lnTo>
                      <a:pt x="515" y="12741"/>
                    </a:lnTo>
                    <a:lnTo>
                      <a:pt x="556" y="13235"/>
                    </a:lnTo>
                    <a:lnTo>
                      <a:pt x="597" y="13647"/>
                    </a:lnTo>
                    <a:lnTo>
                      <a:pt x="638" y="13832"/>
                    </a:lnTo>
                    <a:lnTo>
                      <a:pt x="680" y="13997"/>
                    </a:lnTo>
                    <a:lnTo>
                      <a:pt x="741" y="14141"/>
                    </a:lnTo>
                    <a:lnTo>
                      <a:pt x="824" y="14285"/>
                    </a:lnTo>
                    <a:lnTo>
                      <a:pt x="927" y="14408"/>
                    </a:lnTo>
                    <a:lnTo>
                      <a:pt x="1050" y="14511"/>
                    </a:lnTo>
                    <a:lnTo>
                      <a:pt x="1194" y="14593"/>
                    </a:lnTo>
                    <a:lnTo>
                      <a:pt x="1359" y="14676"/>
                    </a:lnTo>
                    <a:lnTo>
                      <a:pt x="1565" y="14738"/>
                    </a:lnTo>
                    <a:lnTo>
                      <a:pt x="1791" y="14758"/>
                    </a:lnTo>
                    <a:lnTo>
                      <a:pt x="2059" y="14799"/>
                    </a:lnTo>
                    <a:lnTo>
                      <a:pt x="2655" y="14799"/>
                    </a:lnTo>
                    <a:lnTo>
                      <a:pt x="2738" y="14779"/>
                    </a:lnTo>
                    <a:lnTo>
                      <a:pt x="2820" y="14738"/>
                    </a:lnTo>
                    <a:lnTo>
                      <a:pt x="2882" y="14676"/>
                    </a:lnTo>
                    <a:lnTo>
                      <a:pt x="2944" y="14635"/>
                    </a:lnTo>
                    <a:lnTo>
                      <a:pt x="3047" y="14491"/>
                    </a:lnTo>
                    <a:lnTo>
                      <a:pt x="3108" y="14326"/>
                    </a:lnTo>
                    <a:lnTo>
                      <a:pt x="3149" y="14141"/>
                    </a:lnTo>
                    <a:lnTo>
                      <a:pt x="6340" y="412"/>
                    </a:lnTo>
                    <a:lnTo>
                      <a:pt x="6216" y="391"/>
                    </a:lnTo>
                    <a:lnTo>
                      <a:pt x="3047" y="14120"/>
                    </a:lnTo>
                    <a:lnTo>
                      <a:pt x="3005" y="14285"/>
                    </a:lnTo>
                    <a:lnTo>
                      <a:pt x="2944" y="14429"/>
                    </a:lnTo>
                    <a:lnTo>
                      <a:pt x="2882" y="14552"/>
                    </a:lnTo>
                    <a:lnTo>
                      <a:pt x="2820" y="14593"/>
                    </a:lnTo>
                    <a:lnTo>
                      <a:pt x="2758" y="14635"/>
                    </a:lnTo>
                    <a:lnTo>
                      <a:pt x="2676" y="14676"/>
                    </a:lnTo>
                    <a:lnTo>
                      <a:pt x="2594" y="14696"/>
                    </a:lnTo>
                    <a:lnTo>
                      <a:pt x="2367" y="14696"/>
                    </a:lnTo>
                    <a:lnTo>
                      <a:pt x="2079" y="14676"/>
                    </a:lnTo>
                    <a:lnTo>
                      <a:pt x="1832" y="14655"/>
                    </a:lnTo>
                    <a:lnTo>
                      <a:pt x="1606" y="14635"/>
                    </a:lnTo>
                    <a:lnTo>
                      <a:pt x="1421" y="14573"/>
                    </a:lnTo>
                    <a:lnTo>
                      <a:pt x="1256" y="14511"/>
                    </a:lnTo>
                    <a:lnTo>
                      <a:pt x="1132" y="14429"/>
                    </a:lnTo>
                    <a:lnTo>
                      <a:pt x="1009" y="14346"/>
                    </a:lnTo>
                    <a:lnTo>
                      <a:pt x="927" y="14244"/>
                    </a:lnTo>
                    <a:lnTo>
                      <a:pt x="844" y="14100"/>
                    </a:lnTo>
                    <a:lnTo>
                      <a:pt x="782" y="13955"/>
                    </a:lnTo>
                    <a:lnTo>
                      <a:pt x="741" y="13811"/>
                    </a:lnTo>
                    <a:lnTo>
                      <a:pt x="700" y="13626"/>
                    </a:lnTo>
                    <a:lnTo>
                      <a:pt x="659" y="13214"/>
                    </a:lnTo>
                    <a:lnTo>
                      <a:pt x="618" y="12741"/>
                    </a:lnTo>
                    <a:lnTo>
                      <a:pt x="577" y="12206"/>
                    </a:lnTo>
                    <a:lnTo>
                      <a:pt x="535" y="11547"/>
                    </a:lnTo>
                    <a:lnTo>
                      <a:pt x="515" y="10868"/>
                    </a:lnTo>
                    <a:lnTo>
                      <a:pt x="515" y="10189"/>
                    </a:lnTo>
                    <a:lnTo>
                      <a:pt x="515" y="9530"/>
                    </a:lnTo>
                    <a:lnTo>
                      <a:pt x="556" y="8851"/>
                    </a:lnTo>
                    <a:lnTo>
                      <a:pt x="597" y="8172"/>
                    </a:lnTo>
                    <a:lnTo>
                      <a:pt x="659" y="7513"/>
                    </a:lnTo>
                    <a:lnTo>
                      <a:pt x="741" y="6854"/>
                    </a:lnTo>
                    <a:lnTo>
                      <a:pt x="885" y="5969"/>
                    </a:lnTo>
                    <a:lnTo>
                      <a:pt x="968" y="5311"/>
                    </a:lnTo>
                    <a:lnTo>
                      <a:pt x="1071" y="4652"/>
                    </a:lnTo>
                    <a:lnTo>
                      <a:pt x="1132" y="3993"/>
                    </a:lnTo>
                    <a:lnTo>
                      <a:pt x="1153" y="3335"/>
                    </a:lnTo>
                    <a:lnTo>
                      <a:pt x="1132" y="2944"/>
                    </a:lnTo>
                    <a:lnTo>
                      <a:pt x="1112" y="2553"/>
                    </a:lnTo>
                    <a:lnTo>
                      <a:pt x="1029" y="2120"/>
                    </a:lnTo>
                    <a:lnTo>
                      <a:pt x="947" y="1688"/>
                    </a:lnTo>
                    <a:lnTo>
                      <a:pt x="803" y="1235"/>
                    </a:lnTo>
                    <a:lnTo>
                      <a:pt x="721" y="1030"/>
                    </a:lnTo>
                    <a:lnTo>
                      <a:pt x="618" y="803"/>
                    </a:lnTo>
                    <a:lnTo>
                      <a:pt x="494" y="597"/>
                    </a:lnTo>
                    <a:lnTo>
                      <a:pt x="371" y="391"/>
                    </a:lnTo>
                    <a:lnTo>
                      <a:pt x="227" y="18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5937975" y="1264900"/>
                <a:ext cx="216675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8667" h="4385" extrusionOk="0">
                    <a:moveTo>
                      <a:pt x="7987" y="0"/>
                    </a:moveTo>
                    <a:lnTo>
                      <a:pt x="7802" y="62"/>
                    </a:lnTo>
                    <a:lnTo>
                      <a:pt x="6526" y="494"/>
                    </a:lnTo>
                    <a:lnTo>
                      <a:pt x="5888" y="721"/>
                    </a:lnTo>
                    <a:lnTo>
                      <a:pt x="5249" y="988"/>
                    </a:lnTo>
                    <a:lnTo>
                      <a:pt x="4632" y="1256"/>
                    </a:lnTo>
                    <a:lnTo>
                      <a:pt x="4035" y="1585"/>
                    </a:lnTo>
                    <a:lnTo>
                      <a:pt x="3438" y="1935"/>
                    </a:lnTo>
                    <a:lnTo>
                      <a:pt x="3171" y="2120"/>
                    </a:lnTo>
                    <a:lnTo>
                      <a:pt x="2882" y="2326"/>
                    </a:lnTo>
                    <a:lnTo>
                      <a:pt x="2533" y="2614"/>
                    </a:lnTo>
                    <a:lnTo>
                      <a:pt x="2183" y="2902"/>
                    </a:lnTo>
                    <a:lnTo>
                      <a:pt x="1668" y="3335"/>
                    </a:lnTo>
                    <a:lnTo>
                      <a:pt x="1421" y="3541"/>
                    </a:lnTo>
                    <a:lnTo>
                      <a:pt x="1154" y="3726"/>
                    </a:lnTo>
                    <a:lnTo>
                      <a:pt x="886" y="3911"/>
                    </a:lnTo>
                    <a:lnTo>
                      <a:pt x="598" y="4055"/>
                    </a:lnTo>
                    <a:lnTo>
                      <a:pt x="310" y="4179"/>
                    </a:lnTo>
                    <a:lnTo>
                      <a:pt x="1" y="4282"/>
                    </a:lnTo>
                    <a:lnTo>
                      <a:pt x="21" y="4384"/>
                    </a:lnTo>
                    <a:lnTo>
                      <a:pt x="330" y="4282"/>
                    </a:lnTo>
                    <a:lnTo>
                      <a:pt x="639" y="4158"/>
                    </a:lnTo>
                    <a:lnTo>
                      <a:pt x="927" y="3993"/>
                    </a:lnTo>
                    <a:lnTo>
                      <a:pt x="1215" y="3829"/>
                    </a:lnTo>
                    <a:lnTo>
                      <a:pt x="1483" y="3623"/>
                    </a:lnTo>
                    <a:lnTo>
                      <a:pt x="1730" y="3417"/>
                    </a:lnTo>
                    <a:lnTo>
                      <a:pt x="2244" y="2985"/>
                    </a:lnTo>
                    <a:lnTo>
                      <a:pt x="2594" y="2697"/>
                    </a:lnTo>
                    <a:lnTo>
                      <a:pt x="2944" y="2409"/>
                    </a:lnTo>
                    <a:lnTo>
                      <a:pt x="3232" y="2203"/>
                    </a:lnTo>
                    <a:lnTo>
                      <a:pt x="3500" y="2017"/>
                    </a:lnTo>
                    <a:lnTo>
                      <a:pt x="4097" y="1668"/>
                    </a:lnTo>
                    <a:lnTo>
                      <a:pt x="4694" y="1359"/>
                    </a:lnTo>
                    <a:lnTo>
                      <a:pt x="5311" y="1071"/>
                    </a:lnTo>
                    <a:lnTo>
                      <a:pt x="5929" y="824"/>
                    </a:lnTo>
                    <a:lnTo>
                      <a:pt x="6567" y="597"/>
                    </a:lnTo>
                    <a:lnTo>
                      <a:pt x="7843" y="165"/>
                    </a:lnTo>
                    <a:lnTo>
                      <a:pt x="7987" y="124"/>
                    </a:lnTo>
                    <a:lnTo>
                      <a:pt x="8069" y="103"/>
                    </a:lnTo>
                    <a:lnTo>
                      <a:pt x="8152" y="103"/>
                    </a:lnTo>
                    <a:lnTo>
                      <a:pt x="8234" y="124"/>
                    </a:lnTo>
                    <a:lnTo>
                      <a:pt x="8296" y="165"/>
                    </a:lnTo>
                    <a:lnTo>
                      <a:pt x="8357" y="227"/>
                    </a:lnTo>
                    <a:lnTo>
                      <a:pt x="8419" y="289"/>
                    </a:lnTo>
                    <a:lnTo>
                      <a:pt x="8502" y="453"/>
                    </a:lnTo>
                    <a:lnTo>
                      <a:pt x="8543" y="618"/>
                    </a:lnTo>
                    <a:lnTo>
                      <a:pt x="8563" y="782"/>
                    </a:lnTo>
                    <a:lnTo>
                      <a:pt x="8543" y="947"/>
                    </a:lnTo>
                    <a:lnTo>
                      <a:pt x="8502" y="1112"/>
                    </a:lnTo>
                    <a:lnTo>
                      <a:pt x="8419" y="1276"/>
                    </a:lnTo>
                    <a:lnTo>
                      <a:pt x="8337" y="1421"/>
                    </a:lnTo>
                    <a:lnTo>
                      <a:pt x="8213" y="1565"/>
                    </a:lnTo>
                    <a:lnTo>
                      <a:pt x="8090" y="1668"/>
                    </a:lnTo>
                    <a:lnTo>
                      <a:pt x="7946" y="1791"/>
                    </a:lnTo>
                    <a:lnTo>
                      <a:pt x="7781" y="1873"/>
                    </a:lnTo>
                    <a:lnTo>
                      <a:pt x="7616" y="1956"/>
                    </a:lnTo>
                    <a:lnTo>
                      <a:pt x="7287" y="2100"/>
                    </a:lnTo>
                    <a:lnTo>
                      <a:pt x="6937" y="2203"/>
                    </a:lnTo>
                    <a:lnTo>
                      <a:pt x="5682" y="2614"/>
                    </a:lnTo>
                    <a:lnTo>
                      <a:pt x="5702" y="2717"/>
                    </a:lnTo>
                    <a:lnTo>
                      <a:pt x="6978" y="2306"/>
                    </a:lnTo>
                    <a:lnTo>
                      <a:pt x="7328" y="2182"/>
                    </a:lnTo>
                    <a:lnTo>
                      <a:pt x="7678" y="2059"/>
                    </a:lnTo>
                    <a:lnTo>
                      <a:pt x="7843" y="1976"/>
                    </a:lnTo>
                    <a:lnTo>
                      <a:pt x="8008" y="1873"/>
                    </a:lnTo>
                    <a:lnTo>
                      <a:pt x="8152" y="1750"/>
                    </a:lnTo>
                    <a:lnTo>
                      <a:pt x="8296" y="1626"/>
                    </a:lnTo>
                    <a:lnTo>
                      <a:pt x="8419" y="1482"/>
                    </a:lnTo>
                    <a:lnTo>
                      <a:pt x="8522" y="1318"/>
                    </a:lnTo>
                    <a:lnTo>
                      <a:pt x="8604" y="1153"/>
                    </a:lnTo>
                    <a:lnTo>
                      <a:pt x="8646" y="968"/>
                    </a:lnTo>
                    <a:lnTo>
                      <a:pt x="8666" y="762"/>
                    </a:lnTo>
                    <a:lnTo>
                      <a:pt x="8666" y="577"/>
                    </a:lnTo>
                    <a:lnTo>
                      <a:pt x="8604" y="391"/>
                    </a:lnTo>
                    <a:lnTo>
                      <a:pt x="8502" y="227"/>
                    </a:lnTo>
                    <a:lnTo>
                      <a:pt x="8440" y="144"/>
                    </a:lnTo>
                    <a:lnTo>
                      <a:pt x="8357" y="83"/>
                    </a:lnTo>
                    <a:lnTo>
                      <a:pt x="8255" y="21"/>
                    </a:lnTo>
                    <a:lnTo>
                      <a:pt x="81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6127350" y="1348250"/>
                <a:ext cx="5302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121" extrusionOk="0">
                    <a:moveTo>
                      <a:pt x="2059" y="1"/>
                    </a:moveTo>
                    <a:lnTo>
                      <a:pt x="1770" y="227"/>
                    </a:lnTo>
                    <a:lnTo>
                      <a:pt x="1482" y="454"/>
                    </a:lnTo>
                    <a:lnTo>
                      <a:pt x="1215" y="701"/>
                    </a:lnTo>
                    <a:lnTo>
                      <a:pt x="947" y="948"/>
                    </a:lnTo>
                    <a:lnTo>
                      <a:pt x="700" y="1215"/>
                    </a:lnTo>
                    <a:lnTo>
                      <a:pt x="453" y="1483"/>
                    </a:lnTo>
                    <a:lnTo>
                      <a:pt x="227" y="1771"/>
                    </a:lnTo>
                    <a:lnTo>
                      <a:pt x="0" y="2059"/>
                    </a:lnTo>
                    <a:lnTo>
                      <a:pt x="83" y="2121"/>
                    </a:lnTo>
                    <a:lnTo>
                      <a:pt x="309" y="1833"/>
                    </a:lnTo>
                    <a:lnTo>
                      <a:pt x="535" y="1565"/>
                    </a:lnTo>
                    <a:lnTo>
                      <a:pt x="782" y="1297"/>
                    </a:lnTo>
                    <a:lnTo>
                      <a:pt x="1029" y="1030"/>
                    </a:lnTo>
                    <a:lnTo>
                      <a:pt x="1297" y="783"/>
                    </a:lnTo>
                    <a:lnTo>
                      <a:pt x="1565" y="536"/>
                    </a:lnTo>
                    <a:lnTo>
                      <a:pt x="1832" y="309"/>
                    </a:lnTo>
                    <a:lnTo>
                      <a:pt x="2120" y="83"/>
                    </a:lnTo>
                    <a:lnTo>
                      <a:pt x="20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6145350" y="1389925"/>
                <a:ext cx="576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730" extrusionOk="0">
                    <a:moveTo>
                      <a:pt x="2306" y="1"/>
                    </a:moveTo>
                    <a:lnTo>
                      <a:pt x="2100" y="186"/>
                    </a:lnTo>
                    <a:lnTo>
                      <a:pt x="1586" y="577"/>
                    </a:lnTo>
                    <a:lnTo>
                      <a:pt x="1071" y="968"/>
                    </a:lnTo>
                    <a:lnTo>
                      <a:pt x="536" y="1318"/>
                    </a:lnTo>
                    <a:lnTo>
                      <a:pt x="1" y="1648"/>
                    </a:lnTo>
                    <a:lnTo>
                      <a:pt x="42" y="1730"/>
                    </a:lnTo>
                    <a:lnTo>
                      <a:pt x="536" y="1442"/>
                    </a:lnTo>
                    <a:lnTo>
                      <a:pt x="1030" y="1133"/>
                    </a:lnTo>
                    <a:lnTo>
                      <a:pt x="1503" y="783"/>
                    </a:lnTo>
                    <a:lnTo>
                      <a:pt x="1956" y="433"/>
                    </a:lnTo>
                    <a:lnTo>
                      <a:pt x="1915" y="536"/>
                    </a:lnTo>
                    <a:lnTo>
                      <a:pt x="1997" y="577"/>
                    </a:lnTo>
                    <a:lnTo>
                      <a:pt x="23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6162325" y="1488225"/>
                <a:ext cx="561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783" extrusionOk="0">
                    <a:moveTo>
                      <a:pt x="2142" y="0"/>
                    </a:moveTo>
                    <a:lnTo>
                      <a:pt x="2100" y="83"/>
                    </a:lnTo>
                    <a:lnTo>
                      <a:pt x="2059" y="144"/>
                    </a:lnTo>
                    <a:lnTo>
                      <a:pt x="1956" y="268"/>
                    </a:lnTo>
                    <a:lnTo>
                      <a:pt x="1833" y="350"/>
                    </a:lnTo>
                    <a:lnTo>
                      <a:pt x="1689" y="391"/>
                    </a:lnTo>
                    <a:lnTo>
                      <a:pt x="1524" y="432"/>
                    </a:lnTo>
                    <a:lnTo>
                      <a:pt x="1401" y="453"/>
                    </a:lnTo>
                    <a:lnTo>
                      <a:pt x="804" y="453"/>
                    </a:lnTo>
                    <a:lnTo>
                      <a:pt x="516" y="474"/>
                    </a:lnTo>
                    <a:lnTo>
                      <a:pt x="371" y="494"/>
                    </a:lnTo>
                    <a:lnTo>
                      <a:pt x="227" y="535"/>
                    </a:lnTo>
                    <a:lnTo>
                      <a:pt x="104" y="618"/>
                    </a:lnTo>
                    <a:lnTo>
                      <a:pt x="1" y="700"/>
                    </a:lnTo>
                    <a:lnTo>
                      <a:pt x="83" y="782"/>
                    </a:lnTo>
                    <a:lnTo>
                      <a:pt x="186" y="700"/>
                    </a:lnTo>
                    <a:lnTo>
                      <a:pt x="289" y="638"/>
                    </a:lnTo>
                    <a:lnTo>
                      <a:pt x="413" y="597"/>
                    </a:lnTo>
                    <a:lnTo>
                      <a:pt x="536" y="577"/>
                    </a:lnTo>
                    <a:lnTo>
                      <a:pt x="804" y="556"/>
                    </a:lnTo>
                    <a:lnTo>
                      <a:pt x="1421" y="556"/>
                    </a:lnTo>
                    <a:lnTo>
                      <a:pt x="1565" y="535"/>
                    </a:lnTo>
                    <a:lnTo>
                      <a:pt x="1730" y="494"/>
                    </a:lnTo>
                    <a:lnTo>
                      <a:pt x="1895" y="432"/>
                    </a:lnTo>
                    <a:lnTo>
                      <a:pt x="2039" y="330"/>
                    </a:lnTo>
                    <a:lnTo>
                      <a:pt x="2100" y="268"/>
                    </a:lnTo>
                    <a:lnTo>
                      <a:pt x="2162" y="206"/>
                    </a:lnTo>
                    <a:lnTo>
                      <a:pt x="2203" y="124"/>
                    </a:lnTo>
                    <a:lnTo>
                      <a:pt x="2244" y="41"/>
                    </a:lnTo>
                    <a:lnTo>
                      <a:pt x="21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9"/>
              <p:cNvSpPr/>
              <p:nvPr/>
            </p:nvSpPr>
            <p:spPr>
              <a:xfrm>
                <a:off x="6068675" y="1561275"/>
                <a:ext cx="166750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681" extrusionOk="0">
                    <a:moveTo>
                      <a:pt x="21" y="1"/>
                    </a:moveTo>
                    <a:lnTo>
                      <a:pt x="1" y="124"/>
                    </a:lnTo>
                    <a:lnTo>
                      <a:pt x="783" y="227"/>
                    </a:lnTo>
                    <a:lnTo>
                      <a:pt x="1565" y="310"/>
                    </a:lnTo>
                    <a:lnTo>
                      <a:pt x="2347" y="392"/>
                    </a:lnTo>
                    <a:lnTo>
                      <a:pt x="3129" y="433"/>
                    </a:lnTo>
                    <a:lnTo>
                      <a:pt x="3912" y="474"/>
                    </a:lnTo>
                    <a:lnTo>
                      <a:pt x="4694" y="495"/>
                    </a:lnTo>
                    <a:lnTo>
                      <a:pt x="5496" y="515"/>
                    </a:lnTo>
                    <a:lnTo>
                      <a:pt x="6279" y="495"/>
                    </a:lnTo>
                    <a:lnTo>
                      <a:pt x="6135" y="577"/>
                    </a:lnTo>
                    <a:lnTo>
                      <a:pt x="6196" y="680"/>
                    </a:lnTo>
                    <a:lnTo>
                      <a:pt x="6670" y="371"/>
                    </a:lnTo>
                    <a:lnTo>
                      <a:pt x="6464" y="392"/>
                    </a:lnTo>
                    <a:lnTo>
                      <a:pt x="4858" y="392"/>
                    </a:lnTo>
                    <a:lnTo>
                      <a:pt x="4056" y="371"/>
                    </a:lnTo>
                    <a:lnTo>
                      <a:pt x="3232" y="330"/>
                    </a:lnTo>
                    <a:lnTo>
                      <a:pt x="2430" y="289"/>
                    </a:lnTo>
                    <a:lnTo>
                      <a:pt x="1627" y="207"/>
                    </a:lnTo>
                    <a:lnTo>
                      <a:pt x="824" y="124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9"/>
              <p:cNvSpPr/>
              <p:nvPr/>
            </p:nvSpPr>
            <p:spPr>
              <a:xfrm>
                <a:off x="6100075" y="1641050"/>
                <a:ext cx="1111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1133" extrusionOk="0">
                    <a:moveTo>
                      <a:pt x="3993" y="103"/>
                    </a:moveTo>
                    <a:lnTo>
                      <a:pt x="4096" y="124"/>
                    </a:lnTo>
                    <a:lnTo>
                      <a:pt x="4179" y="165"/>
                    </a:lnTo>
                    <a:lnTo>
                      <a:pt x="4240" y="227"/>
                    </a:lnTo>
                    <a:lnTo>
                      <a:pt x="4302" y="309"/>
                    </a:lnTo>
                    <a:lnTo>
                      <a:pt x="4343" y="391"/>
                    </a:lnTo>
                    <a:lnTo>
                      <a:pt x="4343" y="515"/>
                    </a:lnTo>
                    <a:lnTo>
                      <a:pt x="4343" y="618"/>
                    </a:lnTo>
                    <a:lnTo>
                      <a:pt x="4302" y="700"/>
                    </a:lnTo>
                    <a:lnTo>
                      <a:pt x="4240" y="782"/>
                    </a:lnTo>
                    <a:lnTo>
                      <a:pt x="4179" y="844"/>
                    </a:lnTo>
                    <a:lnTo>
                      <a:pt x="3870" y="885"/>
                    </a:lnTo>
                    <a:lnTo>
                      <a:pt x="3788" y="865"/>
                    </a:lnTo>
                    <a:lnTo>
                      <a:pt x="3705" y="803"/>
                    </a:lnTo>
                    <a:lnTo>
                      <a:pt x="3644" y="721"/>
                    </a:lnTo>
                    <a:lnTo>
                      <a:pt x="3582" y="638"/>
                    </a:lnTo>
                    <a:lnTo>
                      <a:pt x="3561" y="535"/>
                    </a:lnTo>
                    <a:lnTo>
                      <a:pt x="3561" y="453"/>
                    </a:lnTo>
                    <a:lnTo>
                      <a:pt x="3582" y="350"/>
                    </a:lnTo>
                    <a:lnTo>
                      <a:pt x="3623" y="268"/>
                    </a:lnTo>
                    <a:lnTo>
                      <a:pt x="3705" y="206"/>
                    </a:lnTo>
                    <a:lnTo>
                      <a:pt x="3788" y="144"/>
                    </a:lnTo>
                    <a:lnTo>
                      <a:pt x="3891" y="124"/>
                    </a:lnTo>
                    <a:lnTo>
                      <a:pt x="3993" y="103"/>
                    </a:lnTo>
                    <a:close/>
                    <a:moveTo>
                      <a:pt x="4014" y="0"/>
                    </a:moveTo>
                    <a:lnTo>
                      <a:pt x="3870" y="21"/>
                    </a:lnTo>
                    <a:lnTo>
                      <a:pt x="3746" y="62"/>
                    </a:lnTo>
                    <a:lnTo>
                      <a:pt x="3644" y="124"/>
                    </a:lnTo>
                    <a:lnTo>
                      <a:pt x="3541" y="206"/>
                    </a:lnTo>
                    <a:lnTo>
                      <a:pt x="3479" y="309"/>
                    </a:lnTo>
                    <a:lnTo>
                      <a:pt x="3458" y="432"/>
                    </a:lnTo>
                    <a:lnTo>
                      <a:pt x="3458" y="556"/>
                    </a:lnTo>
                    <a:lnTo>
                      <a:pt x="3479" y="679"/>
                    </a:lnTo>
                    <a:lnTo>
                      <a:pt x="3541" y="782"/>
                    </a:lnTo>
                    <a:lnTo>
                      <a:pt x="3644" y="885"/>
                    </a:lnTo>
                    <a:lnTo>
                      <a:pt x="3685" y="906"/>
                    </a:lnTo>
                    <a:lnTo>
                      <a:pt x="3232" y="968"/>
                    </a:lnTo>
                    <a:lnTo>
                      <a:pt x="2759" y="1009"/>
                    </a:lnTo>
                    <a:lnTo>
                      <a:pt x="1379" y="1009"/>
                    </a:lnTo>
                    <a:lnTo>
                      <a:pt x="927" y="968"/>
                    </a:lnTo>
                    <a:lnTo>
                      <a:pt x="474" y="926"/>
                    </a:lnTo>
                    <a:lnTo>
                      <a:pt x="21" y="844"/>
                    </a:lnTo>
                    <a:lnTo>
                      <a:pt x="0" y="968"/>
                    </a:lnTo>
                    <a:lnTo>
                      <a:pt x="515" y="1029"/>
                    </a:lnTo>
                    <a:lnTo>
                      <a:pt x="1030" y="1091"/>
                    </a:lnTo>
                    <a:lnTo>
                      <a:pt x="1544" y="1112"/>
                    </a:lnTo>
                    <a:lnTo>
                      <a:pt x="2059" y="1132"/>
                    </a:lnTo>
                    <a:lnTo>
                      <a:pt x="2512" y="1112"/>
                    </a:lnTo>
                    <a:lnTo>
                      <a:pt x="2964" y="1091"/>
                    </a:lnTo>
                    <a:lnTo>
                      <a:pt x="3417" y="1050"/>
                    </a:lnTo>
                    <a:lnTo>
                      <a:pt x="3870" y="1009"/>
                    </a:lnTo>
                    <a:lnTo>
                      <a:pt x="3993" y="1009"/>
                    </a:lnTo>
                    <a:lnTo>
                      <a:pt x="4117" y="988"/>
                    </a:lnTo>
                    <a:lnTo>
                      <a:pt x="4096" y="968"/>
                    </a:lnTo>
                    <a:lnTo>
                      <a:pt x="4220" y="947"/>
                    </a:lnTo>
                    <a:lnTo>
                      <a:pt x="4240" y="947"/>
                    </a:lnTo>
                    <a:lnTo>
                      <a:pt x="4323" y="865"/>
                    </a:lnTo>
                    <a:lnTo>
                      <a:pt x="4385" y="762"/>
                    </a:lnTo>
                    <a:lnTo>
                      <a:pt x="4446" y="638"/>
                    </a:lnTo>
                    <a:lnTo>
                      <a:pt x="4446" y="515"/>
                    </a:lnTo>
                    <a:lnTo>
                      <a:pt x="4446" y="371"/>
                    </a:lnTo>
                    <a:lnTo>
                      <a:pt x="4405" y="247"/>
                    </a:lnTo>
                    <a:lnTo>
                      <a:pt x="4323" y="144"/>
                    </a:lnTo>
                    <a:lnTo>
                      <a:pt x="4240" y="62"/>
                    </a:lnTo>
                    <a:lnTo>
                      <a:pt x="4117" y="21"/>
                    </a:lnTo>
                    <a:lnTo>
                      <a:pt x="40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9"/>
              <p:cNvSpPr/>
              <p:nvPr/>
            </p:nvSpPr>
            <p:spPr>
              <a:xfrm>
                <a:off x="6086175" y="1729025"/>
                <a:ext cx="967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51" extrusionOk="0">
                    <a:moveTo>
                      <a:pt x="1" y="1"/>
                    </a:moveTo>
                    <a:lnTo>
                      <a:pt x="1" y="124"/>
                    </a:lnTo>
                    <a:lnTo>
                      <a:pt x="3870" y="351"/>
                    </a:lnTo>
                    <a:lnTo>
                      <a:pt x="3870" y="24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9"/>
              <p:cNvSpPr/>
              <p:nvPr/>
            </p:nvSpPr>
            <p:spPr>
              <a:xfrm>
                <a:off x="6077425" y="1817025"/>
                <a:ext cx="967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71" extrusionOk="0">
                    <a:moveTo>
                      <a:pt x="21" y="0"/>
                    </a:moveTo>
                    <a:lnTo>
                      <a:pt x="1" y="103"/>
                    </a:lnTo>
                    <a:lnTo>
                      <a:pt x="742" y="206"/>
                    </a:lnTo>
                    <a:lnTo>
                      <a:pt x="1503" y="309"/>
                    </a:lnTo>
                    <a:lnTo>
                      <a:pt x="2244" y="350"/>
                    </a:lnTo>
                    <a:lnTo>
                      <a:pt x="3006" y="371"/>
                    </a:lnTo>
                    <a:lnTo>
                      <a:pt x="3870" y="350"/>
                    </a:lnTo>
                    <a:lnTo>
                      <a:pt x="3870" y="227"/>
                    </a:lnTo>
                    <a:lnTo>
                      <a:pt x="3397" y="247"/>
                    </a:lnTo>
                    <a:lnTo>
                      <a:pt x="2430" y="247"/>
                    </a:lnTo>
                    <a:lnTo>
                      <a:pt x="1936" y="227"/>
                    </a:lnTo>
                    <a:lnTo>
                      <a:pt x="1462" y="186"/>
                    </a:lnTo>
                    <a:lnTo>
                      <a:pt x="968" y="145"/>
                    </a:lnTo>
                    <a:lnTo>
                      <a:pt x="495" y="6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9"/>
              <p:cNvSpPr/>
              <p:nvPr/>
            </p:nvSpPr>
            <p:spPr>
              <a:xfrm>
                <a:off x="5977600" y="1629725"/>
                <a:ext cx="111700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804" extrusionOk="0">
                    <a:moveTo>
                      <a:pt x="42" y="0"/>
                    </a:moveTo>
                    <a:lnTo>
                      <a:pt x="1" y="103"/>
                    </a:lnTo>
                    <a:lnTo>
                      <a:pt x="556" y="247"/>
                    </a:lnTo>
                    <a:lnTo>
                      <a:pt x="1112" y="371"/>
                    </a:lnTo>
                    <a:lnTo>
                      <a:pt x="1647" y="474"/>
                    </a:lnTo>
                    <a:lnTo>
                      <a:pt x="2203" y="577"/>
                    </a:lnTo>
                    <a:lnTo>
                      <a:pt x="2779" y="659"/>
                    </a:lnTo>
                    <a:lnTo>
                      <a:pt x="3335" y="721"/>
                    </a:lnTo>
                    <a:lnTo>
                      <a:pt x="3891" y="762"/>
                    </a:lnTo>
                    <a:lnTo>
                      <a:pt x="4447" y="803"/>
                    </a:lnTo>
                    <a:lnTo>
                      <a:pt x="4467" y="700"/>
                    </a:lnTo>
                    <a:lnTo>
                      <a:pt x="3891" y="659"/>
                    </a:lnTo>
                    <a:lnTo>
                      <a:pt x="3335" y="618"/>
                    </a:lnTo>
                    <a:lnTo>
                      <a:pt x="2779" y="556"/>
                    </a:lnTo>
                    <a:lnTo>
                      <a:pt x="2224" y="474"/>
                    </a:lnTo>
                    <a:lnTo>
                      <a:pt x="1668" y="371"/>
                    </a:lnTo>
                    <a:lnTo>
                      <a:pt x="1133" y="268"/>
                    </a:lnTo>
                    <a:lnTo>
                      <a:pt x="577" y="14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9"/>
              <p:cNvSpPr/>
              <p:nvPr/>
            </p:nvSpPr>
            <p:spPr>
              <a:xfrm>
                <a:off x="5847425" y="1719775"/>
                <a:ext cx="2393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071" extrusionOk="0">
                    <a:moveTo>
                      <a:pt x="9551" y="0"/>
                    </a:moveTo>
                    <a:lnTo>
                      <a:pt x="7184" y="309"/>
                    </a:lnTo>
                    <a:lnTo>
                      <a:pt x="4776" y="556"/>
                    </a:lnTo>
                    <a:lnTo>
                      <a:pt x="2388" y="783"/>
                    </a:lnTo>
                    <a:lnTo>
                      <a:pt x="0" y="947"/>
                    </a:lnTo>
                    <a:lnTo>
                      <a:pt x="0" y="1071"/>
                    </a:lnTo>
                    <a:lnTo>
                      <a:pt x="2408" y="885"/>
                    </a:lnTo>
                    <a:lnTo>
                      <a:pt x="4796" y="680"/>
                    </a:lnTo>
                    <a:lnTo>
                      <a:pt x="7184" y="412"/>
                    </a:lnTo>
                    <a:lnTo>
                      <a:pt x="9571" y="103"/>
                    </a:lnTo>
                    <a:lnTo>
                      <a:pt x="95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9"/>
              <p:cNvSpPr/>
              <p:nvPr/>
            </p:nvSpPr>
            <p:spPr>
              <a:xfrm>
                <a:off x="5841750" y="1801600"/>
                <a:ext cx="23107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9243" h="536" extrusionOk="0">
                    <a:moveTo>
                      <a:pt x="8152" y="0"/>
                    </a:moveTo>
                    <a:lnTo>
                      <a:pt x="7925" y="21"/>
                    </a:lnTo>
                    <a:lnTo>
                      <a:pt x="1" y="432"/>
                    </a:lnTo>
                    <a:lnTo>
                      <a:pt x="1" y="535"/>
                    </a:lnTo>
                    <a:lnTo>
                      <a:pt x="7925" y="123"/>
                    </a:lnTo>
                    <a:lnTo>
                      <a:pt x="8255" y="123"/>
                    </a:lnTo>
                    <a:lnTo>
                      <a:pt x="8357" y="165"/>
                    </a:lnTo>
                    <a:lnTo>
                      <a:pt x="8502" y="226"/>
                    </a:lnTo>
                    <a:lnTo>
                      <a:pt x="8646" y="329"/>
                    </a:lnTo>
                    <a:lnTo>
                      <a:pt x="8790" y="412"/>
                    </a:lnTo>
                    <a:lnTo>
                      <a:pt x="8934" y="494"/>
                    </a:lnTo>
                    <a:lnTo>
                      <a:pt x="8996" y="515"/>
                    </a:lnTo>
                    <a:lnTo>
                      <a:pt x="9160" y="515"/>
                    </a:lnTo>
                    <a:lnTo>
                      <a:pt x="9243" y="494"/>
                    </a:lnTo>
                    <a:lnTo>
                      <a:pt x="9201" y="391"/>
                    </a:lnTo>
                    <a:lnTo>
                      <a:pt x="9140" y="412"/>
                    </a:lnTo>
                    <a:lnTo>
                      <a:pt x="9078" y="412"/>
                    </a:lnTo>
                    <a:lnTo>
                      <a:pt x="8954" y="370"/>
                    </a:lnTo>
                    <a:lnTo>
                      <a:pt x="8831" y="309"/>
                    </a:lnTo>
                    <a:lnTo>
                      <a:pt x="8707" y="226"/>
                    </a:lnTo>
                    <a:lnTo>
                      <a:pt x="8563" y="123"/>
                    </a:lnTo>
                    <a:lnTo>
                      <a:pt x="8399" y="62"/>
                    </a:lnTo>
                    <a:lnTo>
                      <a:pt x="8275" y="21"/>
                    </a:lnTo>
                    <a:lnTo>
                      <a:pt x="81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9"/>
              <p:cNvSpPr/>
              <p:nvPr/>
            </p:nvSpPr>
            <p:spPr>
              <a:xfrm>
                <a:off x="5841750" y="1888025"/>
                <a:ext cx="3041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166" h="1113" extrusionOk="0">
                    <a:moveTo>
                      <a:pt x="4982" y="1"/>
                    </a:moveTo>
                    <a:lnTo>
                      <a:pt x="3685" y="42"/>
                    </a:lnTo>
                    <a:lnTo>
                      <a:pt x="1" y="186"/>
                    </a:lnTo>
                    <a:lnTo>
                      <a:pt x="1" y="289"/>
                    </a:lnTo>
                    <a:lnTo>
                      <a:pt x="3706" y="166"/>
                    </a:lnTo>
                    <a:lnTo>
                      <a:pt x="4982" y="124"/>
                    </a:lnTo>
                    <a:lnTo>
                      <a:pt x="5641" y="104"/>
                    </a:lnTo>
                    <a:lnTo>
                      <a:pt x="6279" y="104"/>
                    </a:lnTo>
                    <a:lnTo>
                      <a:pt x="6937" y="124"/>
                    </a:lnTo>
                    <a:lnTo>
                      <a:pt x="7596" y="166"/>
                    </a:lnTo>
                    <a:lnTo>
                      <a:pt x="8234" y="227"/>
                    </a:lnTo>
                    <a:lnTo>
                      <a:pt x="8893" y="310"/>
                    </a:lnTo>
                    <a:lnTo>
                      <a:pt x="9304" y="371"/>
                    </a:lnTo>
                    <a:lnTo>
                      <a:pt x="9737" y="454"/>
                    </a:lnTo>
                    <a:lnTo>
                      <a:pt x="10580" y="660"/>
                    </a:lnTo>
                    <a:lnTo>
                      <a:pt x="11363" y="886"/>
                    </a:lnTo>
                    <a:lnTo>
                      <a:pt x="12124" y="1112"/>
                    </a:lnTo>
                    <a:lnTo>
                      <a:pt x="12165" y="1009"/>
                    </a:lnTo>
                    <a:lnTo>
                      <a:pt x="11404" y="783"/>
                    </a:lnTo>
                    <a:lnTo>
                      <a:pt x="10601" y="557"/>
                    </a:lnTo>
                    <a:lnTo>
                      <a:pt x="9757" y="351"/>
                    </a:lnTo>
                    <a:lnTo>
                      <a:pt x="9325" y="268"/>
                    </a:lnTo>
                    <a:lnTo>
                      <a:pt x="8893" y="186"/>
                    </a:lnTo>
                    <a:lnTo>
                      <a:pt x="8255" y="104"/>
                    </a:lnTo>
                    <a:lnTo>
                      <a:pt x="7596" y="42"/>
                    </a:lnTo>
                    <a:lnTo>
                      <a:pt x="6937" y="21"/>
                    </a:lnTo>
                    <a:lnTo>
                      <a:pt x="6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9"/>
              <p:cNvSpPr/>
              <p:nvPr/>
            </p:nvSpPr>
            <p:spPr>
              <a:xfrm>
                <a:off x="5964225" y="1473800"/>
                <a:ext cx="1708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1607" extrusionOk="0">
                    <a:moveTo>
                      <a:pt x="6752" y="1"/>
                    </a:moveTo>
                    <a:lnTo>
                      <a:pt x="6587" y="166"/>
                    </a:lnTo>
                    <a:lnTo>
                      <a:pt x="6422" y="330"/>
                    </a:lnTo>
                    <a:lnTo>
                      <a:pt x="6072" y="618"/>
                    </a:lnTo>
                    <a:lnTo>
                      <a:pt x="5661" y="865"/>
                    </a:lnTo>
                    <a:lnTo>
                      <a:pt x="5249" y="1092"/>
                    </a:lnTo>
                    <a:lnTo>
                      <a:pt x="4817" y="1256"/>
                    </a:lnTo>
                    <a:lnTo>
                      <a:pt x="4364" y="1380"/>
                    </a:lnTo>
                    <a:lnTo>
                      <a:pt x="3911" y="1462"/>
                    </a:lnTo>
                    <a:lnTo>
                      <a:pt x="3664" y="1483"/>
                    </a:lnTo>
                    <a:lnTo>
                      <a:pt x="3438" y="1503"/>
                    </a:lnTo>
                    <a:lnTo>
                      <a:pt x="3397" y="1503"/>
                    </a:lnTo>
                    <a:lnTo>
                      <a:pt x="3170" y="1483"/>
                    </a:lnTo>
                    <a:lnTo>
                      <a:pt x="2923" y="1462"/>
                    </a:lnTo>
                    <a:lnTo>
                      <a:pt x="2471" y="1400"/>
                    </a:lnTo>
                    <a:lnTo>
                      <a:pt x="2038" y="1277"/>
                    </a:lnTo>
                    <a:lnTo>
                      <a:pt x="1585" y="1112"/>
                    </a:lnTo>
                    <a:lnTo>
                      <a:pt x="1174" y="907"/>
                    </a:lnTo>
                    <a:lnTo>
                      <a:pt x="783" y="660"/>
                    </a:lnTo>
                    <a:lnTo>
                      <a:pt x="412" y="371"/>
                    </a:lnTo>
                    <a:lnTo>
                      <a:pt x="248" y="227"/>
                    </a:lnTo>
                    <a:lnTo>
                      <a:pt x="83" y="63"/>
                    </a:lnTo>
                    <a:lnTo>
                      <a:pt x="1" y="124"/>
                    </a:lnTo>
                    <a:lnTo>
                      <a:pt x="165" y="310"/>
                    </a:lnTo>
                    <a:lnTo>
                      <a:pt x="351" y="454"/>
                    </a:lnTo>
                    <a:lnTo>
                      <a:pt x="721" y="742"/>
                    </a:lnTo>
                    <a:lnTo>
                      <a:pt x="1133" y="1009"/>
                    </a:lnTo>
                    <a:lnTo>
                      <a:pt x="1544" y="1215"/>
                    </a:lnTo>
                    <a:lnTo>
                      <a:pt x="1997" y="1380"/>
                    </a:lnTo>
                    <a:lnTo>
                      <a:pt x="2450" y="1503"/>
                    </a:lnTo>
                    <a:lnTo>
                      <a:pt x="2923" y="1586"/>
                    </a:lnTo>
                    <a:lnTo>
                      <a:pt x="3150" y="1606"/>
                    </a:lnTo>
                    <a:lnTo>
                      <a:pt x="3438" y="1606"/>
                    </a:lnTo>
                    <a:lnTo>
                      <a:pt x="3685" y="1586"/>
                    </a:lnTo>
                    <a:lnTo>
                      <a:pt x="3911" y="1565"/>
                    </a:lnTo>
                    <a:lnTo>
                      <a:pt x="4158" y="1545"/>
                    </a:lnTo>
                    <a:lnTo>
                      <a:pt x="4385" y="1483"/>
                    </a:lnTo>
                    <a:lnTo>
                      <a:pt x="4858" y="1359"/>
                    </a:lnTo>
                    <a:lnTo>
                      <a:pt x="5290" y="1195"/>
                    </a:lnTo>
                    <a:lnTo>
                      <a:pt x="5723" y="968"/>
                    </a:lnTo>
                    <a:lnTo>
                      <a:pt x="6134" y="701"/>
                    </a:lnTo>
                    <a:lnTo>
                      <a:pt x="6319" y="557"/>
                    </a:lnTo>
                    <a:lnTo>
                      <a:pt x="6505" y="413"/>
                    </a:lnTo>
                    <a:lnTo>
                      <a:pt x="6669" y="248"/>
                    </a:lnTo>
                    <a:lnTo>
                      <a:pt x="6834" y="63"/>
                    </a:lnTo>
                    <a:lnTo>
                      <a:pt x="67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9"/>
              <p:cNvSpPr/>
              <p:nvPr/>
            </p:nvSpPr>
            <p:spPr>
              <a:xfrm>
                <a:off x="6142775" y="1163000"/>
                <a:ext cx="152350" cy="455425"/>
              </a:xfrm>
              <a:custGeom>
                <a:avLst/>
                <a:gdLst/>
                <a:ahLst/>
                <a:cxnLst/>
                <a:rect l="l" t="t" r="r" b="b"/>
                <a:pathLst>
                  <a:path w="6094" h="18217" extrusionOk="0">
                    <a:moveTo>
                      <a:pt x="1689" y="1"/>
                    </a:moveTo>
                    <a:lnTo>
                      <a:pt x="1647" y="104"/>
                    </a:lnTo>
                    <a:lnTo>
                      <a:pt x="1936" y="207"/>
                    </a:lnTo>
                    <a:lnTo>
                      <a:pt x="2203" y="330"/>
                    </a:lnTo>
                    <a:lnTo>
                      <a:pt x="2471" y="454"/>
                    </a:lnTo>
                    <a:lnTo>
                      <a:pt x="2718" y="598"/>
                    </a:lnTo>
                    <a:lnTo>
                      <a:pt x="2965" y="763"/>
                    </a:lnTo>
                    <a:lnTo>
                      <a:pt x="3171" y="927"/>
                    </a:lnTo>
                    <a:lnTo>
                      <a:pt x="3376" y="1092"/>
                    </a:lnTo>
                    <a:lnTo>
                      <a:pt x="3582" y="1277"/>
                    </a:lnTo>
                    <a:lnTo>
                      <a:pt x="3850" y="1606"/>
                    </a:lnTo>
                    <a:lnTo>
                      <a:pt x="4076" y="1936"/>
                    </a:lnTo>
                    <a:lnTo>
                      <a:pt x="4282" y="2286"/>
                    </a:lnTo>
                    <a:lnTo>
                      <a:pt x="4447" y="2656"/>
                    </a:lnTo>
                    <a:lnTo>
                      <a:pt x="4570" y="3047"/>
                    </a:lnTo>
                    <a:lnTo>
                      <a:pt x="4673" y="3438"/>
                    </a:lnTo>
                    <a:lnTo>
                      <a:pt x="4755" y="3850"/>
                    </a:lnTo>
                    <a:lnTo>
                      <a:pt x="4817" y="4282"/>
                    </a:lnTo>
                    <a:lnTo>
                      <a:pt x="4858" y="4694"/>
                    </a:lnTo>
                    <a:lnTo>
                      <a:pt x="4879" y="5126"/>
                    </a:lnTo>
                    <a:lnTo>
                      <a:pt x="4879" y="5579"/>
                    </a:lnTo>
                    <a:lnTo>
                      <a:pt x="4879" y="6011"/>
                    </a:lnTo>
                    <a:lnTo>
                      <a:pt x="4838" y="6876"/>
                    </a:lnTo>
                    <a:lnTo>
                      <a:pt x="4776" y="7740"/>
                    </a:lnTo>
                    <a:lnTo>
                      <a:pt x="4776" y="8008"/>
                    </a:lnTo>
                    <a:lnTo>
                      <a:pt x="4714" y="9016"/>
                    </a:lnTo>
                    <a:lnTo>
                      <a:pt x="4673" y="10045"/>
                    </a:lnTo>
                    <a:lnTo>
                      <a:pt x="4673" y="11054"/>
                    </a:lnTo>
                    <a:lnTo>
                      <a:pt x="4673" y="12083"/>
                    </a:lnTo>
                    <a:lnTo>
                      <a:pt x="4714" y="13092"/>
                    </a:lnTo>
                    <a:lnTo>
                      <a:pt x="4797" y="14121"/>
                    </a:lnTo>
                    <a:lnTo>
                      <a:pt x="4879" y="15129"/>
                    </a:lnTo>
                    <a:lnTo>
                      <a:pt x="5002" y="16138"/>
                    </a:lnTo>
                    <a:lnTo>
                      <a:pt x="5085" y="16693"/>
                    </a:lnTo>
                    <a:lnTo>
                      <a:pt x="5146" y="16961"/>
                    </a:lnTo>
                    <a:lnTo>
                      <a:pt x="5208" y="17208"/>
                    </a:lnTo>
                    <a:lnTo>
                      <a:pt x="5311" y="17455"/>
                    </a:lnTo>
                    <a:lnTo>
                      <a:pt x="5435" y="17681"/>
                    </a:lnTo>
                    <a:lnTo>
                      <a:pt x="5558" y="17887"/>
                    </a:lnTo>
                    <a:lnTo>
                      <a:pt x="5743" y="18073"/>
                    </a:lnTo>
                    <a:lnTo>
                      <a:pt x="5476" y="18031"/>
                    </a:lnTo>
                    <a:lnTo>
                      <a:pt x="5229" y="17928"/>
                    </a:lnTo>
                    <a:lnTo>
                      <a:pt x="4982" y="17826"/>
                    </a:lnTo>
                    <a:lnTo>
                      <a:pt x="4776" y="17681"/>
                    </a:lnTo>
                    <a:lnTo>
                      <a:pt x="4550" y="17537"/>
                    </a:lnTo>
                    <a:lnTo>
                      <a:pt x="4364" y="17352"/>
                    </a:lnTo>
                    <a:lnTo>
                      <a:pt x="4179" y="17146"/>
                    </a:lnTo>
                    <a:lnTo>
                      <a:pt x="4014" y="16940"/>
                    </a:lnTo>
                    <a:lnTo>
                      <a:pt x="3870" y="16714"/>
                    </a:lnTo>
                    <a:lnTo>
                      <a:pt x="3726" y="16467"/>
                    </a:lnTo>
                    <a:lnTo>
                      <a:pt x="3603" y="16220"/>
                    </a:lnTo>
                    <a:lnTo>
                      <a:pt x="3500" y="15973"/>
                    </a:lnTo>
                    <a:lnTo>
                      <a:pt x="3397" y="15706"/>
                    </a:lnTo>
                    <a:lnTo>
                      <a:pt x="3315" y="15438"/>
                    </a:lnTo>
                    <a:lnTo>
                      <a:pt x="3253" y="15170"/>
                    </a:lnTo>
                    <a:lnTo>
                      <a:pt x="3212" y="14903"/>
                    </a:lnTo>
                    <a:lnTo>
                      <a:pt x="3150" y="14409"/>
                    </a:lnTo>
                    <a:lnTo>
                      <a:pt x="3109" y="13874"/>
                    </a:lnTo>
                    <a:lnTo>
                      <a:pt x="3088" y="12845"/>
                    </a:lnTo>
                    <a:lnTo>
                      <a:pt x="3068" y="12227"/>
                    </a:lnTo>
                    <a:lnTo>
                      <a:pt x="3047" y="11589"/>
                    </a:lnTo>
                    <a:lnTo>
                      <a:pt x="2985" y="10951"/>
                    </a:lnTo>
                    <a:lnTo>
                      <a:pt x="2924" y="10642"/>
                    </a:lnTo>
                    <a:lnTo>
                      <a:pt x="2862" y="10333"/>
                    </a:lnTo>
                    <a:lnTo>
                      <a:pt x="2759" y="9963"/>
                    </a:lnTo>
                    <a:lnTo>
                      <a:pt x="2635" y="9572"/>
                    </a:lnTo>
                    <a:lnTo>
                      <a:pt x="2491" y="9201"/>
                    </a:lnTo>
                    <a:lnTo>
                      <a:pt x="2306" y="8852"/>
                    </a:lnTo>
                    <a:lnTo>
                      <a:pt x="1936" y="8131"/>
                    </a:lnTo>
                    <a:lnTo>
                      <a:pt x="1524" y="7411"/>
                    </a:lnTo>
                    <a:lnTo>
                      <a:pt x="1051" y="6608"/>
                    </a:lnTo>
                    <a:lnTo>
                      <a:pt x="845" y="6196"/>
                    </a:lnTo>
                    <a:lnTo>
                      <a:pt x="639" y="5785"/>
                    </a:lnTo>
                    <a:lnTo>
                      <a:pt x="454" y="5373"/>
                    </a:lnTo>
                    <a:lnTo>
                      <a:pt x="310" y="4941"/>
                    </a:lnTo>
                    <a:lnTo>
                      <a:pt x="186" y="4529"/>
                    </a:lnTo>
                    <a:lnTo>
                      <a:pt x="104" y="4076"/>
                    </a:lnTo>
                    <a:lnTo>
                      <a:pt x="248" y="3747"/>
                    </a:lnTo>
                    <a:lnTo>
                      <a:pt x="351" y="3397"/>
                    </a:lnTo>
                    <a:lnTo>
                      <a:pt x="433" y="3027"/>
                    </a:lnTo>
                    <a:lnTo>
                      <a:pt x="495" y="2677"/>
                    </a:lnTo>
                    <a:lnTo>
                      <a:pt x="536" y="2306"/>
                    </a:lnTo>
                    <a:lnTo>
                      <a:pt x="536" y="1956"/>
                    </a:lnTo>
                    <a:lnTo>
                      <a:pt x="536" y="1586"/>
                    </a:lnTo>
                    <a:lnTo>
                      <a:pt x="495" y="1215"/>
                    </a:lnTo>
                    <a:lnTo>
                      <a:pt x="392" y="1236"/>
                    </a:lnTo>
                    <a:lnTo>
                      <a:pt x="433" y="1586"/>
                    </a:lnTo>
                    <a:lnTo>
                      <a:pt x="433" y="1956"/>
                    </a:lnTo>
                    <a:lnTo>
                      <a:pt x="433" y="2306"/>
                    </a:lnTo>
                    <a:lnTo>
                      <a:pt x="392" y="2677"/>
                    </a:lnTo>
                    <a:lnTo>
                      <a:pt x="330" y="3027"/>
                    </a:lnTo>
                    <a:lnTo>
                      <a:pt x="248" y="3377"/>
                    </a:lnTo>
                    <a:lnTo>
                      <a:pt x="124" y="3726"/>
                    </a:lnTo>
                    <a:lnTo>
                      <a:pt x="1" y="4056"/>
                    </a:lnTo>
                    <a:lnTo>
                      <a:pt x="1" y="4076"/>
                    </a:lnTo>
                    <a:lnTo>
                      <a:pt x="63" y="4529"/>
                    </a:lnTo>
                    <a:lnTo>
                      <a:pt x="186" y="4961"/>
                    </a:lnTo>
                    <a:lnTo>
                      <a:pt x="351" y="5394"/>
                    </a:lnTo>
                    <a:lnTo>
                      <a:pt x="536" y="5826"/>
                    </a:lnTo>
                    <a:lnTo>
                      <a:pt x="742" y="6238"/>
                    </a:lnTo>
                    <a:lnTo>
                      <a:pt x="948" y="6649"/>
                    </a:lnTo>
                    <a:lnTo>
                      <a:pt x="1421" y="7472"/>
                    </a:lnTo>
                    <a:lnTo>
                      <a:pt x="1833" y="8172"/>
                    </a:lnTo>
                    <a:lnTo>
                      <a:pt x="2203" y="8893"/>
                    </a:lnTo>
                    <a:lnTo>
                      <a:pt x="2388" y="9243"/>
                    </a:lnTo>
                    <a:lnTo>
                      <a:pt x="2532" y="9613"/>
                    </a:lnTo>
                    <a:lnTo>
                      <a:pt x="2656" y="9984"/>
                    </a:lnTo>
                    <a:lnTo>
                      <a:pt x="2759" y="10354"/>
                    </a:lnTo>
                    <a:lnTo>
                      <a:pt x="2821" y="10663"/>
                    </a:lnTo>
                    <a:lnTo>
                      <a:pt x="2882" y="10972"/>
                    </a:lnTo>
                    <a:lnTo>
                      <a:pt x="2924" y="11610"/>
                    </a:lnTo>
                    <a:lnTo>
                      <a:pt x="2965" y="12227"/>
                    </a:lnTo>
                    <a:lnTo>
                      <a:pt x="2965" y="12845"/>
                    </a:lnTo>
                    <a:lnTo>
                      <a:pt x="3006" y="13894"/>
                    </a:lnTo>
                    <a:lnTo>
                      <a:pt x="3026" y="14409"/>
                    </a:lnTo>
                    <a:lnTo>
                      <a:pt x="3088" y="14923"/>
                    </a:lnTo>
                    <a:lnTo>
                      <a:pt x="3150" y="15212"/>
                    </a:lnTo>
                    <a:lnTo>
                      <a:pt x="3212" y="15500"/>
                    </a:lnTo>
                    <a:lnTo>
                      <a:pt x="3315" y="15788"/>
                    </a:lnTo>
                    <a:lnTo>
                      <a:pt x="3418" y="16055"/>
                    </a:lnTo>
                    <a:lnTo>
                      <a:pt x="3520" y="16323"/>
                    </a:lnTo>
                    <a:lnTo>
                      <a:pt x="3665" y="16591"/>
                    </a:lnTo>
                    <a:lnTo>
                      <a:pt x="3829" y="16858"/>
                    </a:lnTo>
                    <a:lnTo>
                      <a:pt x="3994" y="17085"/>
                    </a:lnTo>
                    <a:lnTo>
                      <a:pt x="4179" y="17311"/>
                    </a:lnTo>
                    <a:lnTo>
                      <a:pt x="4385" y="17517"/>
                    </a:lnTo>
                    <a:lnTo>
                      <a:pt x="4591" y="17702"/>
                    </a:lnTo>
                    <a:lnTo>
                      <a:pt x="4817" y="17867"/>
                    </a:lnTo>
                    <a:lnTo>
                      <a:pt x="5085" y="17990"/>
                    </a:lnTo>
                    <a:lnTo>
                      <a:pt x="5332" y="18093"/>
                    </a:lnTo>
                    <a:lnTo>
                      <a:pt x="5620" y="18155"/>
                    </a:lnTo>
                    <a:lnTo>
                      <a:pt x="5908" y="18196"/>
                    </a:lnTo>
                    <a:lnTo>
                      <a:pt x="6093" y="18217"/>
                    </a:lnTo>
                    <a:lnTo>
                      <a:pt x="6093" y="18217"/>
                    </a:lnTo>
                    <a:lnTo>
                      <a:pt x="5949" y="18114"/>
                    </a:lnTo>
                    <a:lnTo>
                      <a:pt x="5743" y="17928"/>
                    </a:lnTo>
                    <a:lnTo>
                      <a:pt x="5579" y="17723"/>
                    </a:lnTo>
                    <a:lnTo>
                      <a:pt x="5455" y="17496"/>
                    </a:lnTo>
                    <a:lnTo>
                      <a:pt x="5352" y="17249"/>
                    </a:lnTo>
                    <a:lnTo>
                      <a:pt x="5270" y="16982"/>
                    </a:lnTo>
                    <a:lnTo>
                      <a:pt x="5188" y="16714"/>
                    </a:lnTo>
                    <a:lnTo>
                      <a:pt x="5146" y="16426"/>
                    </a:lnTo>
                    <a:lnTo>
                      <a:pt x="5105" y="16117"/>
                    </a:lnTo>
                    <a:lnTo>
                      <a:pt x="4982" y="15109"/>
                    </a:lnTo>
                    <a:lnTo>
                      <a:pt x="4899" y="14100"/>
                    </a:lnTo>
                    <a:lnTo>
                      <a:pt x="4838" y="13092"/>
                    </a:lnTo>
                    <a:lnTo>
                      <a:pt x="4797" y="12083"/>
                    </a:lnTo>
                    <a:lnTo>
                      <a:pt x="4776" y="11054"/>
                    </a:lnTo>
                    <a:lnTo>
                      <a:pt x="4776" y="10045"/>
                    </a:lnTo>
                    <a:lnTo>
                      <a:pt x="4817" y="9016"/>
                    </a:lnTo>
                    <a:lnTo>
                      <a:pt x="4879" y="8008"/>
                    </a:lnTo>
                    <a:lnTo>
                      <a:pt x="4899" y="7740"/>
                    </a:lnTo>
                    <a:lnTo>
                      <a:pt x="4961" y="6876"/>
                    </a:lnTo>
                    <a:lnTo>
                      <a:pt x="4982" y="5991"/>
                    </a:lnTo>
                    <a:lnTo>
                      <a:pt x="5002" y="5558"/>
                    </a:lnTo>
                    <a:lnTo>
                      <a:pt x="4982" y="5105"/>
                    </a:lnTo>
                    <a:lnTo>
                      <a:pt x="4961" y="4673"/>
                    </a:lnTo>
                    <a:lnTo>
                      <a:pt x="4920" y="4241"/>
                    </a:lnTo>
                    <a:lnTo>
                      <a:pt x="4879" y="3829"/>
                    </a:lnTo>
                    <a:lnTo>
                      <a:pt x="4776" y="3418"/>
                    </a:lnTo>
                    <a:lnTo>
                      <a:pt x="4673" y="3006"/>
                    </a:lnTo>
                    <a:lnTo>
                      <a:pt x="4550" y="2615"/>
                    </a:lnTo>
                    <a:lnTo>
                      <a:pt x="4364" y="2244"/>
                    </a:lnTo>
                    <a:lnTo>
                      <a:pt x="4179" y="1874"/>
                    </a:lnTo>
                    <a:lnTo>
                      <a:pt x="3932" y="1524"/>
                    </a:lnTo>
                    <a:lnTo>
                      <a:pt x="3644" y="1215"/>
                    </a:lnTo>
                    <a:lnTo>
                      <a:pt x="3459" y="1010"/>
                    </a:lnTo>
                    <a:lnTo>
                      <a:pt x="3253" y="845"/>
                    </a:lnTo>
                    <a:lnTo>
                      <a:pt x="3026" y="660"/>
                    </a:lnTo>
                    <a:lnTo>
                      <a:pt x="2779" y="516"/>
                    </a:lnTo>
                    <a:lnTo>
                      <a:pt x="2532" y="371"/>
                    </a:lnTo>
                    <a:lnTo>
                      <a:pt x="2265" y="227"/>
                    </a:lnTo>
                    <a:lnTo>
                      <a:pt x="1977" y="104"/>
                    </a:lnTo>
                    <a:lnTo>
                      <a:pt x="16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9"/>
              <p:cNvSpPr/>
              <p:nvPr/>
            </p:nvSpPr>
            <p:spPr>
              <a:xfrm>
                <a:off x="5830950" y="1699700"/>
                <a:ext cx="277900" cy="229000"/>
              </a:xfrm>
              <a:custGeom>
                <a:avLst/>
                <a:gdLst/>
                <a:ahLst/>
                <a:cxnLst/>
                <a:rect l="l" t="t" r="r" b="b"/>
                <a:pathLst>
                  <a:path w="11116" h="9160" extrusionOk="0">
                    <a:moveTo>
                      <a:pt x="783" y="1"/>
                    </a:moveTo>
                    <a:lnTo>
                      <a:pt x="824" y="1092"/>
                    </a:lnTo>
                    <a:lnTo>
                      <a:pt x="824" y="2162"/>
                    </a:lnTo>
                    <a:lnTo>
                      <a:pt x="783" y="3253"/>
                    </a:lnTo>
                    <a:lnTo>
                      <a:pt x="721" y="4344"/>
                    </a:lnTo>
                    <a:lnTo>
                      <a:pt x="598" y="5414"/>
                    </a:lnTo>
                    <a:lnTo>
                      <a:pt x="433" y="6484"/>
                    </a:lnTo>
                    <a:lnTo>
                      <a:pt x="248" y="7554"/>
                    </a:lnTo>
                    <a:lnTo>
                      <a:pt x="1" y="8625"/>
                    </a:lnTo>
                    <a:lnTo>
                      <a:pt x="1" y="8645"/>
                    </a:lnTo>
                    <a:lnTo>
                      <a:pt x="21" y="8666"/>
                    </a:lnTo>
                    <a:lnTo>
                      <a:pt x="186" y="8810"/>
                    </a:lnTo>
                    <a:lnTo>
                      <a:pt x="371" y="8913"/>
                    </a:lnTo>
                    <a:lnTo>
                      <a:pt x="556" y="8995"/>
                    </a:lnTo>
                    <a:lnTo>
                      <a:pt x="762" y="9057"/>
                    </a:lnTo>
                    <a:lnTo>
                      <a:pt x="968" y="9098"/>
                    </a:lnTo>
                    <a:lnTo>
                      <a:pt x="1174" y="9139"/>
                    </a:lnTo>
                    <a:lnTo>
                      <a:pt x="1627" y="9160"/>
                    </a:lnTo>
                    <a:lnTo>
                      <a:pt x="1956" y="9139"/>
                    </a:lnTo>
                    <a:lnTo>
                      <a:pt x="11115" y="8851"/>
                    </a:lnTo>
                    <a:lnTo>
                      <a:pt x="11115" y="8748"/>
                    </a:lnTo>
                    <a:lnTo>
                      <a:pt x="1956" y="9036"/>
                    </a:lnTo>
                    <a:lnTo>
                      <a:pt x="1441" y="9036"/>
                    </a:lnTo>
                    <a:lnTo>
                      <a:pt x="1194" y="9016"/>
                    </a:lnTo>
                    <a:lnTo>
                      <a:pt x="947" y="8995"/>
                    </a:lnTo>
                    <a:lnTo>
                      <a:pt x="721" y="8933"/>
                    </a:lnTo>
                    <a:lnTo>
                      <a:pt x="515" y="8872"/>
                    </a:lnTo>
                    <a:lnTo>
                      <a:pt x="309" y="8769"/>
                    </a:lnTo>
                    <a:lnTo>
                      <a:pt x="124" y="8625"/>
                    </a:lnTo>
                    <a:lnTo>
                      <a:pt x="351" y="7554"/>
                    </a:lnTo>
                    <a:lnTo>
                      <a:pt x="556" y="6484"/>
                    </a:lnTo>
                    <a:lnTo>
                      <a:pt x="700" y="5414"/>
                    </a:lnTo>
                    <a:lnTo>
                      <a:pt x="824" y="4323"/>
                    </a:lnTo>
                    <a:lnTo>
                      <a:pt x="906" y="3253"/>
                    </a:lnTo>
                    <a:lnTo>
                      <a:pt x="947" y="2162"/>
                    </a:lnTo>
                    <a:lnTo>
                      <a:pt x="947" y="1071"/>
                    </a:lnTo>
                    <a:lnTo>
                      <a:pt x="9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9"/>
              <p:cNvSpPr/>
              <p:nvPr/>
            </p:nvSpPr>
            <p:spPr>
              <a:xfrm>
                <a:off x="5471775" y="1880825"/>
                <a:ext cx="63325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3377" extrusionOk="0">
                    <a:moveTo>
                      <a:pt x="104" y="1"/>
                    </a:moveTo>
                    <a:lnTo>
                      <a:pt x="1" y="21"/>
                    </a:lnTo>
                    <a:lnTo>
                      <a:pt x="166" y="515"/>
                    </a:lnTo>
                    <a:lnTo>
                      <a:pt x="392" y="1009"/>
                    </a:lnTo>
                    <a:lnTo>
                      <a:pt x="639" y="1483"/>
                    </a:lnTo>
                    <a:lnTo>
                      <a:pt x="948" y="1915"/>
                    </a:lnTo>
                    <a:lnTo>
                      <a:pt x="1277" y="2327"/>
                    </a:lnTo>
                    <a:lnTo>
                      <a:pt x="1648" y="2718"/>
                    </a:lnTo>
                    <a:lnTo>
                      <a:pt x="2059" y="3068"/>
                    </a:lnTo>
                    <a:lnTo>
                      <a:pt x="2471" y="3376"/>
                    </a:lnTo>
                    <a:lnTo>
                      <a:pt x="2533" y="3294"/>
                    </a:lnTo>
                    <a:lnTo>
                      <a:pt x="2121" y="2985"/>
                    </a:lnTo>
                    <a:lnTo>
                      <a:pt x="1730" y="2635"/>
                    </a:lnTo>
                    <a:lnTo>
                      <a:pt x="1359" y="2265"/>
                    </a:lnTo>
                    <a:lnTo>
                      <a:pt x="1030" y="1853"/>
                    </a:lnTo>
                    <a:lnTo>
                      <a:pt x="742" y="1421"/>
                    </a:lnTo>
                    <a:lnTo>
                      <a:pt x="474" y="968"/>
                    </a:lnTo>
                    <a:lnTo>
                      <a:pt x="269" y="474"/>
                    </a:ln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9"/>
              <p:cNvSpPr/>
              <p:nvPr/>
            </p:nvSpPr>
            <p:spPr>
              <a:xfrm>
                <a:off x="5220150" y="1867450"/>
                <a:ext cx="624725" cy="382875"/>
              </a:xfrm>
              <a:custGeom>
                <a:avLst/>
                <a:gdLst/>
                <a:ahLst/>
                <a:cxnLst/>
                <a:rect l="l" t="t" r="r" b="b"/>
                <a:pathLst>
                  <a:path w="24989" h="15315" extrusionOk="0">
                    <a:moveTo>
                      <a:pt x="24968" y="1"/>
                    </a:moveTo>
                    <a:lnTo>
                      <a:pt x="17846" y="227"/>
                    </a:lnTo>
                    <a:lnTo>
                      <a:pt x="16673" y="268"/>
                    </a:lnTo>
                    <a:lnTo>
                      <a:pt x="15479" y="350"/>
                    </a:lnTo>
                    <a:lnTo>
                      <a:pt x="14903" y="412"/>
                    </a:lnTo>
                    <a:lnTo>
                      <a:pt x="14306" y="474"/>
                    </a:lnTo>
                    <a:lnTo>
                      <a:pt x="13709" y="577"/>
                    </a:lnTo>
                    <a:lnTo>
                      <a:pt x="13133" y="680"/>
                    </a:lnTo>
                    <a:lnTo>
                      <a:pt x="12618" y="824"/>
                    </a:lnTo>
                    <a:lnTo>
                      <a:pt x="12145" y="968"/>
                    </a:lnTo>
                    <a:lnTo>
                      <a:pt x="11713" y="1133"/>
                    </a:lnTo>
                    <a:lnTo>
                      <a:pt x="11301" y="1318"/>
                    </a:lnTo>
                    <a:lnTo>
                      <a:pt x="10930" y="1544"/>
                    </a:lnTo>
                    <a:lnTo>
                      <a:pt x="10601" y="1771"/>
                    </a:lnTo>
                    <a:lnTo>
                      <a:pt x="10292" y="2018"/>
                    </a:lnTo>
                    <a:lnTo>
                      <a:pt x="10025" y="2285"/>
                    </a:lnTo>
                    <a:lnTo>
                      <a:pt x="9798" y="2573"/>
                    </a:lnTo>
                    <a:lnTo>
                      <a:pt x="9613" y="2862"/>
                    </a:lnTo>
                    <a:lnTo>
                      <a:pt x="9428" y="3170"/>
                    </a:lnTo>
                    <a:lnTo>
                      <a:pt x="9263" y="3479"/>
                    </a:lnTo>
                    <a:lnTo>
                      <a:pt x="9119" y="3808"/>
                    </a:lnTo>
                    <a:lnTo>
                      <a:pt x="8996" y="4138"/>
                    </a:lnTo>
                    <a:lnTo>
                      <a:pt x="8749" y="4796"/>
                    </a:lnTo>
                    <a:lnTo>
                      <a:pt x="8666" y="5002"/>
                    </a:lnTo>
                    <a:lnTo>
                      <a:pt x="8419" y="5620"/>
                    </a:lnTo>
                    <a:lnTo>
                      <a:pt x="8172" y="6196"/>
                    </a:lnTo>
                    <a:lnTo>
                      <a:pt x="7905" y="6793"/>
                    </a:lnTo>
                    <a:lnTo>
                      <a:pt x="7617" y="7369"/>
                    </a:lnTo>
                    <a:lnTo>
                      <a:pt x="7040" y="8481"/>
                    </a:lnTo>
                    <a:lnTo>
                      <a:pt x="6423" y="9592"/>
                    </a:lnTo>
                    <a:lnTo>
                      <a:pt x="5970" y="10436"/>
                    </a:lnTo>
                    <a:lnTo>
                      <a:pt x="5497" y="11280"/>
                    </a:lnTo>
                    <a:lnTo>
                      <a:pt x="5064" y="12165"/>
                    </a:lnTo>
                    <a:lnTo>
                      <a:pt x="4653" y="13050"/>
                    </a:lnTo>
                    <a:lnTo>
                      <a:pt x="4570" y="13235"/>
                    </a:lnTo>
                    <a:lnTo>
                      <a:pt x="4529" y="13420"/>
                    </a:lnTo>
                    <a:lnTo>
                      <a:pt x="4447" y="13894"/>
                    </a:lnTo>
                    <a:lnTo>
                      <a:pt x="4385" y="14305"/>
                    </a:lnTo>
                    <a:lnTo>
                      <a:pt x="4344" y="14511"/>
                    </a:lnTo>
                    <a:lnTo>
                      <a:pt x="4282" y="14697"/>
                    </a:lnTo>
                    <a:lnTo>
                      <a:pt x="4220" y="14841"/>
                    </a:lnTo>
                    <a:lnTo>
                      <a:pt x="4138" y="14985"/>
                    </a:lnTo>
                    <a:lnTo>
                      <a:pt x="4015" y="15108"/>
                    </a:lnTo>
                    <a:lnTo>
                      <a:pt x="3891" y="15170"/>
                    </a:lnTo>
                    <a:lnTo>
                      <a:pt x="3768" y="15211"/>
                    </a:lnTo>
                    <a:lnTo>
                      <a:pt x="3624" y="15191"/>
                    </a:lnTo>
                    <a:lnTo>
                      <a:pt x="3459" y="15170"/>
                    </a:lnTo>
                    <a:lnTo>
                      <a:pt x="3274" y="15129"/>
                    </a:lnTo>
                    <a:lnTo>
                      <a:pt x="2862" y="14964"/>
                    </a:lnTo>
                    <a:lnTo>
                      <a:pt x="2389" y="14738"/>
                    </a:lnTo>
                    <a:lnTo>
                      <a:pt x="1895" y="14491"/>
                    </a:lnTo>
                    <a:lnTo>
                      <a:pt x="1421" y="14203"/>
                    </a:lnTo>
                    <a:lnTo>
                      <a:pt x="577" y="13688"/>
                    </a:lnTo>
                    <a:lnTo>
                      <a:pt x="42" y="13379"/>
                    </a:lnTo>
                    <a:lnTo>
                      <a:pt x="1" y="13482"/>
                    </a:lnTo>
                    <a:lnTo>
                      <a:pt x="516" y="13791"/>
                    </a:lnTo>
                    <a:lnTo>
                      <a:pt x="1442" y="14347"/>
                    </a:lnTo>
                    <a:lnTo>
                      <a:pt x="1895" y="14594"/>
                    </a:lnTo>
                    <a:lnTo>
                      <a:pt x="2327" y="14820"/>
                    </a:lnTo>
                    <a:lnTo>
                      <a:pt x="2738" y="15026"/>
                    </a:lnTo>
                    <a:lnTo>
                      <a:pt x="3109" y="15170"/>
                    </a:lnTo>
                    <a:lnTo>
                      <a:pt x="3438" y="15273"/>
                    </a:lnTo>
                    <a:lnTo>
                      <a:pt x="3582" y="15293"/>
                    </a:lnTo>
                    <a:lnTo>
                      <a:pt x="3726" y="15314"/>
                    </a:lnTo>
                    <a:lnTo>
                      <a:pt x="3829" y="15293"/>
                    </a:lnTo>
                    <a:lnTo>
                      <a:pt x="3932" y="15273"/>
                    </a:lnTo>
                    <a:lnTo>
                      <a:pt x="4015" y="15232"/>
                    </a:lnTo>
                    <a:lnTo>
                      <a:pt x="4076" y="15191"/>
                    </a:lnTo>
                    <a:lnTo>
                      <a:pt x="4200" y="15067"/>
                    </a:lnTo>
                    <a:lnTo>
                      <a:pt x="4303" y="14923"/>
                    </a:lnTo>
                    <a:lnTo>
                      <a:pt x="4385" y="14758"/>
                    </a:lnTo>
                    <a:lnTo>
                      <a:pt x="4426" y="14552"/>
                    </a:lnTo>
                    <a:lnTo>
                      <a:pt x="4488" y="14347"/>
                    </a:lnTo>
                    <a:lnTo>
                      <a:pt x="4550" y="13914"/>
                    </a:lnTo>
                    <a:lnTo>
                      <a:pt x="4632" y="13462"/>
                    </a:lnTo>
                    <a:lnTo>
                      <a:pt x="4673" y="13256"/>
                    </a:lnTo>
                    <a:lnTo>
                      <a:pt x="4735" y="13091"/>
                    </a:lnTo>
                    <a:lnTo>
                      <a:pt x="5147" y="12206"/>
                    </a:lnTo>
                    <a:lnTo>
                      <a:pt x="5599" y="11342"/>
                    </a:lnTo>
                    <a:lnTo>
                      <a:pt x="6052" y="10477"/>
                    </a:lnTo>
                    <a:lnTo>
                      <a:pt x="6526" y="9633"/>
                    </a:lnTo>
                    <a:lnTo>
                      <a:pt x="7123" y="8542"/>
                    </a:lnTo>
                    <a:lnTo>
                      <a:pt x="7719" y="7410"/>
                    </a:lnTo>
                    <a:lnTo>
                      <a:pt x="8008" y="6834"/>
                    </a:lnTo>
                    <a:lnTo>
                      <a:pt x="8275" y="6237"/>
                    </a:lnTo>
                    <a:lnTo>
                      <a:pt x="8522" y="5661"/>
                    </a:lnTo>
                    <a:lnTo>
                      <a:pt x="8769" y="5043"/>
                    </a:lnTo>
                    <a:lnTo>
                      <a:pt x="8852" y="4837"/>
                    </a:lnTo>
                    <a:lnTo>
                      <a:pt x="9099" y="4179"/>
                    </a:lnTo>
                    <a:lnTo>
                      <a:pt x="9222" y="3850"/>
                    </a:lnTo>
                    <a:lnTo>
                      <a:pt x="9366" y="3541"/>
                    </a:lnTo>
                    <a:lnTo>
                      <a:pt x="9531" y="3211"/>
                    </a:lnTo>
                    <a:lnTo>
                      <a:pt x="9695" y="2923"/>
                    </a:lnTo>
                    <a:lnTo>
                      <a:pt x="9901" y="2635"/>
                    </a:lnTo>
                    <a:lnTo>
                      <a:pt x="10107" y="2368"/>
                    </a:lnTo>
                    <a:lnTo>
                      <a:pt x="10375" y="2100"/>
                    </a:lnTo>
                    <a:lnTo>
                      <a:pt x="10663" y="1853"/>
                    </a:lnTo>
                    <a:lnTo>
                      <a:pt x="10992" y="1627"/>
                    </a:lnTo>
                    <a:lnTo>
                      <a:pt x="11363" y="1421"/>
                    </a:lnTo>
                    <a:lnTo>
                      <a:pt x="11754" y="1236"/>
                    </a:lnTo>
                    <a:lnTo>
                      <a:pt x="12186" y="1071"/>
                    </a:lnTo>
                    <a:lnTo>
                      <a:pt x="12659" y="927"/>
                    </a:lnTo>
                    <a:lnTo>
                      <a:pt x="13153" y="803"/>
                    </a:lnTo>
                    <a:lnTo>
                      <a:pt x="13730" y="680"/>
                    </a:lnTo>
                    <a:lnTo>
                      <a:pt x="14327" y="577"/>
                    </a:lnTo>
                    <a:lnTo>
                      <a:pt x="14903" y="515"/>
                    </a:lnTo>
                    <a:lnTo>
                      <a:pt x="15500" y="453"/>
                    </a:lnTo>
                    <a:lnTo>
                      <a:pt x="16673" y="392"/>
                    </a:lnTo>
                    <a:lnTo>
                      <a:pt x="17846" y="350"/>
                    </a:lnTo>
                    <a:lnTo>
                      <a:pt x="24988" y="124"/>
                    </a:lnTo>
                    <a:lnTo>
                      <a:pt x="249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9"/>
              <p:cNvSpPr/>
              <p:nvPr/>
            </p:nvSpPr>
            <p:spPr>
              <a:xfrm>
                <a:off x="5492375" y="1713075"/>
                <a:ext cx="21625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241" extrusionOk="0">
                    <a:moveTo>
                      <a:pt x="762" y="1"/>
                    </a:moveTo>
                    <a:lnTo>
                      <a:pt x="618" y="515"/>
                    </a:lnTo>
                    <a:lnTo>
                      <a:pt x="474" y="1051"/>
                    </a:lnTo>
                    <a:lnTo>
                      <a:pt x="350" y="1565"/>
                    </a:lnTo>
                    <a:lnTo>
                      <a:pt x="247" y="2100"/>
                    </a:lnTo>
                    <a:lnTo>
                      <a:pt x="165" y="2615"/>
                    </a:lnTo>
                    <a:lnTo>
                      <a:pt x="103" y="3150"/>
                    </a:lnTo>
                    <a:lnTo>
                      <a:pt x="41" y="3685"/>
                    </a:lnTo>
                    <a:lnTo>
                      <a:pt x="0" y="4220"/>
                    </a:lnTo>
                    <a:lnTo>
                      <a:pt x="103" y="4241"/>
                    </a:lnTo>
                    <a:lnTo>
                      <a:pt x="144" y="3706"/>
                    </a:lnTo>
                    <a:lnTo>
                      <a:pt x="206" y="3171"/>
                    </a:lnTo>
                    <a:lnTo>
                      <a:pt x="268" y="2635"/>
                    </a:lnTo>
                    <a:lnTo>
                      <a:pt x="371" y="2121"/>
                    </a:lnTo>
                    <a:lnTo>
                      <a:pt x="474" y="1586"/>
                    </a:lnTo>
                    <a:lnTo>
                      <a:pt x="577" y="1071"/>
                    </a:lnTo>
                    <a:lnTo>
                      <a:pt x="721" y="557"/>
                    </a:lnTo>
                    <a:lnTo>
                      <a:pt x="865" y="42"/>
                    </a:lnTo>
                    <a:lnTo>
                      <a:pt x="7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9"/>
              <p:cNvSpPr/>
              <p:nvPr/>
            </p:nvSpPr>
            <p:spPr>
              <a:xfrm>
                <a:off x="5609175" y="1718750"/>
                <a:ext cx="319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479" extrusionOk="0">
                    <a:moveTo>
                      <a:pt x="1174" y="0"/>
                    </a:moveTo>
                    <a:lnTo>
                      <a:pt x="927" y="865"/>
                    </a:lnTo>
                    <a:lnTo>
                      <a:pt x="639" y="1729"/>
                    </a:lnTo>
                    <a:lnTo>
                      <a:pt x="330" y="2594"/>
                    </a:lnTo>
                    <a:lnTo>
                      <a:pt x="1" y="3437"/>
                    </a:lnTo>
                    <a:lnTo>
                      <a:pt x="103" y="3479"/>
                    </a:lnTo>
                    <a:lnTo>
                      <a:pt x="433" y="2635"/>
                    </a:lnTo>
                    <a:lnTo>
                      <a:pt x="741" y="1770"/>
                    </a:lnTo>
                    <a:lnTo>
                      <a:pt x="1030" y="906"/>
                    </a:lnTo>
                    <a:lnTo>
                      <a:pt x="1277" y="41"/>
                    </a:lnTo>
                    <a:lnTo>
                      <a:pt x="11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9"/>
              <p:cNvSpPr/>
              <p:nvPr/>
            </p:nvSpPr>
            <p:spPr>
              <a:xfrm>
                <a:off x="5571600" y="1693525"/>
                <a:ext cx="38625" cy="11477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4591" extrusionOk="0">
                    <a:moveTo>
                      <a:pt x="1442" y="1"/>
                    </a:moveTo>
                    <a:lnTo>
                      <a:pt x="1359" y="598"/>
                    </a:lnTo>
                    <a:lnTo>
                      <a:pt x="1236" y="1174"/>
                    </a:lnTo>
                    <a:lnTo>
                      <a:pt x="1092" y="1771"/>
                    </a:lnTo>
                    <a:lnTo>
                      <a:pt x="927" y="2326"/>
                    </a:lnTo>
                    <a:lnTo>
                      <a:pt x="721" y="2903"/>
                    </a:lnTo>
                    <a:lnTo>
                      <a:pt x="516" y="3459"/>
                    </a:lnTo>
                    <a:lnTo>
                      <a:pt x="269" y="4014"/>
                    </a:lnTo>
                    <a:lnTo>
                      <a:pt x="1" y="4549"/>
                    </a:lnTo>
                    <a:lnTo>
                      <a:pt x="83" y="4591"/>
                    </a:lnTo>
                    <a:lnTo>
                      <a:pt x="371" y="4055"/>
                    </a:lnTo>
                    <a:lnTo>
                      <a:pt x="618" y="3500"/>
                    </a:lnTo>
                    <a:lnTo>
                      <a:pt x="824" y="2944"/>
                    </a:lnTo>
                    <a:lnTo>
                      <a:pt x="1030" y="2368"/>
                    </a:lnTo>
                    <a:lnTo>
                      <a:pt x="1195" y="1791"/>
                    </a:lnTo>
                    <a:lnTo>
                      <a:pt x="1339" y="1215"/>
                    </a:lnTo>
                    <a:lnTo>
                      <a:pt x="1462" y="618"/>
                    </a:lnTo>
                    <a:lnTo>
                      <a:pt x="1545" y="21"/>
                    </a:lnTo>
                    <a:lnTo>
                      <a:pt x="14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9"/>
              <p:cNvSpPr/>
              <p:nvPr/>
            </p:nvSpPr>
            <p:spPr>
              <a:xfrm>
                <a:off x="5588075" y="1587025"/>
                <a:ext cx="9317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1585" extrusionOk="0">
                    <a:moveTo>
                      <a:pt x="989" y="0"/>
                    </a:moveTo>
                    <a:lnTo>
                      <a:pt x="721" y="62"/>
                    </a:lnTo>
                    <a:lnTo>
                      <a:pt x="453" y="124"/>
                    </a:lnTo>
                    <a:lnTo>
                      <a:pt x="227" y="226"/>
                    </a:lnTo>
                    <a:lnTo>
                      <a:pt x="1" y="371"/>
                    </a:lnTo>
                    <a:lnTo>
                      <a:pt x="62" y="453"/>
                    </a:lnTo>
                    <a:lnTo>
                      <a:pt x="268" y="329"/>
                    </a:lnTo>
                    <a:lnTo>
                      <a:pt x="495" y="226"/>
                    </a:lnTo>
                    <a:lnTo>
                      <a:pt x="742" y="165"/>
                    </a:lnTo>
                    <a:lnTo>
                      <a:pt x="989" y="124"/>
                    </a:lnTo>
                    <a:lnTo>
                      <a:pt x="1256" y="103"/>
                    </a:lnTo>
                    <a:lnTo>
                      <a:pt x="1524" y="124"/>
                    </a:lnTo>
                    <a:lnTo>
                      <a:pt x="1791" y="185"/>
                    </a:lnTo>
                    <a:lnTo>
                      <a:pt x="2038" y="268"/>
                    </a:lnTo>
                    <a:lnTo>
                      <a:pt x="2326" y="391"/>
                    </a:lnTo>
                    <a:lnTo>
                      <a:pt x="2573" y="535"/>
                    </a:lnTo>
                    <a:lnTo>
                      <a:pt x="2800" y="679"/>
                    </a:lnTo>
                    <a:lnTo>
                      <a:pt x="3006" y="865"/>
                    </a:lnTo>
                    <a:lnTo>
                      <a:pt x="3191" y="1050"/>
                    </a:lnTo>
                    <a:lnTo>
                      <a:pt x="3356" y="1235"/>
                    </a:lnTo>
                    <a:lnTo>
                      <a:pt x="3500" y="1420"/>
                    </a:lnTo>
                    <a:lnTo>
                      <a:pt x="3623" y="1585"/>
                    </a:lnTo>
                    <a:lnTo>
                      <a:pt x="3726" y="1523"/>
                    </a:lnTo>
                    <a:lnTo>
                      <a:pt x="3582" y="1359"/>
                    </a:lnTo>
                    <a:lnTo>
                      <a:pt x="3438" y="1153"/>
                    </a:lnTo>
                    <a:lnTo>
                      <a:pt x="3273" y="967"/>
                    </a:lnTo>
                    <a:lnTo>
                      <a:pt x="3088" y="782"/>
                    </a:lnTo>
                    <a:lnTo>
                      <a:pt x="2862" y="597"/>
                    </a:lnTo>
                    <a:lnTo>
                      <a:pt x="2635" y="432"/>
                    </a:lnTo>
                    <a:lnTo>
                      <a:pt x="2368" y="288"/>
                    </a:lnTo>
                    <a:lnTo>
                      <a:pt x="2079" y="165"/>
                    </a:lnTo>
                    <a:lnTo>
                      <a:pt x="1812" y="82"/>
                    </a:lnTo>
                    <a:lnTo>
                      <a:pt x="1544" y="21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9"/>
              <p:cNvSpPr/>
              <p:nvPr/>
            </p:nvSpPr>
            <p:spPr>
              <a:xfrm>
                <a:off x="5014325" y="2235875"/>
                <a:ext cx="315475" cy="160575"/>
              </a:xfrm>
              <a:custGeom>
                <a:avLst/>
                <a:gdLst/>
                <a:ahLst/>
                <a:cxnLst/>
                <a:rect l="l" t="t" r="r" b="b"/>
                <a:pathLst>
                  <a:path w="12619" h="6423" extrusionOk="0">
                    <a:moveTo>
                      <a:pt x="7328" y="1"/>
                    </a:moveTo>
                    <a:lnTo>
                      <a:pt x="6690" y="309"/>
                    </a:lnTo>
                    <a:lnTo>
                      <a:pt x="6032" y="618"/>
                    </a:lnTo>
                    <a:lnTo>
                      <a:pt x="5311" y="927"/>
                    </a:lnTo>
                    <a:lnTo>
                      <a:pt x="4591" y="1215"/>
                    </a:lnTo>
                    <a:lnTo>
                      <a:pt x="4220" y="1339"/>
                    </a:lnTo>
                    <a:lnTo>
                      <a:pt x="3850" y="1442"/>
                    </a:lnTo>
                    <a:lnTo>
                      <a:pt x="3459" y="1544"/>
                    </a:lnTo>
                    <a:lnTo>
                      <a:pt x="3088" y="1606"/>
                    </a:lnTo>
                    <a:lnTo>
                      <a:pt x="2697" y="1668"/>
                    </a:lnTo>
                    <a:lnTo>
                      <a:pt x="2306" y="1709"/>
                    </a:lnTo>
                    <a:lnTo>
                      <a:pt x="1524" y="1709"/>
                    </a:lnTo>
                    <a:lnTo>
                      <a:pt x="1133" y="1688"/>
                    </a:lnTo>
                    <a:lnTo>
                      <a:pt x="927" y="1688"/>
                    </a:lnTo>
                    <a:lnTo>
                      <a:pt x="721" y="1709"/>
                    </a:lnTo>
                    <a:lnTo>
                      <a:pt x="536" y="1750"/>
                    </a:lnTo>
                    <a:lnTo>
                      <a:pt x="371" y="1833"/>
                    </a:lnTo>
                    <a:lnTo>
                      <a:pt x="227" y="1935"/>
                    </a:lnTo>
                    <a:lnTo>
                      <a:pt x="166" y="1997"/>
                    </a:lnTo>
                    <a:lnTo>
                      <a:pt x="104" y="2080"/>
                    </a:lnTo>
                    <a:lnTo>
                      <a:pt x="63" y="2182"/>
                    </a:lnTo>
                    <a:lnTo>
                      <a:pt x="21" y="2306"/>
                    </a:lnTo>
                    <a:lnTo>
                      <a:pt x="1" y="2429"/>
                    </a:lnTo>
                    <a:lnTo>
                      <a:pt x="1" y="2594"/>
                    </a:lnTo>
                    <a:lnTo>
                      <a:pt x="21" y="2759"/>
                    </a:lnTo>
                    <a:lnTo>
                      <a:pt x="42" y="2923"/>
                    </a:lnTo>
                    <a:lnTo>
                      <a:pt x="83" y="3068"/>
                    </a:lnTo>
                    <a:lnTo>
                      <a:pt x="124" y="3232"/>
                    </a:lnTo>
                    <a:lnTo>
                      <a:pt x="268" y="3520"/>
                    </a:lnTo>
                    <a:lnTo>
                      <a:pt x="433" y="3767"/>
                    </a:lnTo>
                    <a:lnTo>
                      <a:pt x="639" y="4014"/>
                    </a:lnTo>
                    <a:lnTo>
                      <a:pt x="865" y="4220"/>
                    </a:lnTo>
                    <a:lnTo>
                      <a:pt x="1112" y="4385"/>
                    </a:lnTo>
                    <a:lnTo>
                      <a:pt x="1339" y="4549"/>
                    </a:lnTo>
                    <a:lnTo>
                      <a:pt x="1627" y="4673"/>
                    </a:lnTo>
                    <a:lnTo>
                      <a:pt x="1915" y="4796"/>
                    </a:lnTo>
                    <a:lnTo>
                      <a:pt x="2203" y="4899"/>
                    </a:lnTo>
                    <a:lnTo>
                      <a:pt x="2491" y="4982"/>
                    </a:lnTo>
                    <a:lnTo>
                      <a:pt x="3109" y="5105"/>
                    </a:lnTo>
                    <a:lnTo>
                      <a:pt x="3685" y="5188"/>
                    </a:lnTo>
                    <a:lnTo>
                      <a:pt x="11363" y="6402"/>
                    </a:lnTo>
                    <a:lnTo>
                      <a:pt x="11548" y="6422"/>
                    </a:lnTo>
                    <a:lnTo>
                      <a:pt x="11692" y="6402"/>
                    </a:lnTo>
                    <a:lnTo>
                      <a:pt x="11754" y="6381"/>
                    </a:lnTo>
                    <a:lnTo>
                      <a:pt x="11815" y="6340"/>
                    </a:lnTo>
                    <a:lnTo>
                      <a:pt x="11877" y="6258"/>
                    </a:lnTo>
                    <a:lnTo>
                      <a:pt x="11918" y="6155"/>
                    </a:lnTo>
                    <a:lnTo>
                      <a:pt x="11939" y="6031"/>
                    </a:lnTo>
                    <a:lnTo>
                      <a:pt x="11939" y="5908"/>
                    </a:lnTo>
                    <a:lnTo>
                      <a:pt x="11939" y="5290"/>
                    </a:lnTo>
                    <a:lnTo>
                      <a:pt x="11959" y="4673"/>
                    </a:lnTo>
                    <a:lnTo>
                      <a:pt x="12021" y="4055"/>
                    </a:lnTo>
                    <a:lnTo>
                      <a:pt x="12083" y="3417"/>
                    </a:lnTo>
                    <a:lnTo>
                      <a:pt x="12186" y="2821"/>
                    </a:lnTo>
                    <a:lnTo>
                      <a:pt x="12309" y="2203"/>
                    </a:lnTo>
                    <a:lnTo>
                      <a:pt x="12453" y="1606"/>
                    </a:lnTo>
                    <a:lnTo>
                      <a:pt x="12618" y="989"/>
                    </a:lnTo>
                    <a:lnTo>
                      <a:pt x="12515" y="968"/>
                    </a:lnTo>
                    <a:lnTo>
                      <a:pt x="12351" y="1565"/>
                    </a:lnTo>
                    <a:lnTo>
                      <a:pt x="12206" y="2182"/>
                    </a:lnTo>
                    <a:lnTo>
                      <a:pt x="12083" y="2800"/>
                    </a:lnTo>
                    <a:lnTo>
                      <a:pt x="11980" y="3417"/>
                    </a:lnTo>
                    <a:lnTo>
                      <a:pt x="11918" y="4035"/>
                    </a:lnTo>
                    <a:lnTo>
                      <a:pt x="11857" y="4652"/>
                    </a:lnTo>
                    <a:lnTo>
                      <a:pt x="11836" y="5290"/>
                    </a:lnTo>
                    <a:lnTo>
                      <a:pt x="11836" y="5908"/>
                    </a:lnTo>
                    <a:lnTo>
                      <a:pt x="11815" y="6114"/>
                    </a:lnTo>
                    <a:lnTo>
                      <a:pt x="11795" y="6196"/>
                    </a:lnTo>
                    <a:lnTo>
                      <a:pt x="11733" y="6258"/>
                    </a:lnTo>
                    <a:lnTo>
                      <a:pt x="11671" y="6299"/>
                    </a:lnTo>
                    <a:lnTo>
                      <a:pt x="11568" y="6320"/>
                    </a:lnTo>
                    <a:lnTo>
                      <a:pt x="11486" y="6320"/>
                    </a:lnTo>
                    <a:lnTo>
                      <a:pt x="11383" y="6299"/>
                    </a:lnTo>
                    <a:lnTo>
                      <a:pt x="3706" y="5085"/>
                    </a:lnTo>
                    <a:lnTo>
                      <a:pt x="3109" y="4982"/>
                    </a:lnTo>
                    <a:lnTo>
                      <a:pt x="2512" y="4858"/>
                    </a:lnTo>
                    <a:lnTo>
                      <a:pt x="2224" y="4796"/>
                    </a:lnTo>
                    <a:lnTo>
                      <a:pt x="1936" y="4694"/>
                    </a:lnTo>
                    <a:lnTo>
                      <a:pt x="1668" y="4570"/>
                    </a:lnTo>
                    <a:lnTo>
                      <a:pt x="1401" y="4447"/>
                    </a:lnTo>
                    <a:lnTo>
                      <a:pt x="1174" y="4302"/>
                    </a:lnTo>
                    <a:lnTo>
                      <a:pt x="948" y="4138"/>
                    </a:lnTo>
                    <a:lnTo>
                      <a:pt x="721" y="3932"/>
                    </a:lnTo>
                    <a:lnTo>
                      <a:pt x="536" y="3706"/>
                    </a:lnTo>
                    <a:lnTo>
                      <a:pt x="371" y="3459"/>
                    </a:lnTo>
                    <a:lnTo>
                      <a:pt x="227" y="3191"/>
                    </a:lnTo>
                    <a:lnTo>
                      <a:pt x="186" y="3047"/>
                    </a:lnTo>
                    <a:lnTo>
                      <a:pt x="145" y="2903"/>
                    </a:lnTo>
                    <a:lnTo>
                      <a:pt x="124" y="2738"/>
                    </a:lnTo>
                    <a:lnTo>
                      <a:pt x="104" y="2594"/>
                    </a:lnTo>
                    <a:lnTo>
                      <a:pt x="124" y="2450"/>
                    </a:lnTo>
                    <a:lnTo>
                      <a:pt x="124" y="2327"/>
                    </a:lnTo>
                    <a:lnTo>
                      <a:pt x="166" y="2224"/>
                    </a:lnTo>
                    <a:lnTo>
                      <a:pt x="207" y="2141"/>
                    </a:lnTo>
                    <a:lnTo>
                      <a:pt x="248" y="2059"/>
                    </a:lnTo>
                    <a:lnTo>
                      <a:pt x="310" y="1997"/>
                    </a:lnTo>
                    <a:lnTo>
                      <a:pt x="454" y="1915"/>
                    </a:lnTo>
                    <a:lnTo>
                      <a:pt x="598" y="1853"/>
                    </a:lnTo>
                    <a:lnTo>
                      <a:pt x="783" y="1812"/>
                    </a:lnTo>
                    <a:lnTo>
                      <a:pt x="948" y="1791"/>
                    </a:lnTo>
                    <a:lnTo>
                      <a:pt x="1154" y="1791"/>
                    </a:lnTo>
                    <a:lnTo>
                      <a:pt x="1524" y="1812"/>
                    </a:lnTo>
                    <a:lnTo>
                      <a:pt x="1915" y="1833"/>
                    </a:lnTo>
                    <a:lnTo>
                      <a:pt x="2306" y="1812"/>
                    </a:lnTo>
                    <a:lnTo>
                      <a:pt x="2718" y="1771"/>
                    </a:lnTo>
                    <a:lnTo>
                      <a:pt x="3088" y="1730"/>
                    </a:lnTo>
                    <a:lnTo>
                      <a:pt x="3479" y="1647"/>
                    </a:lnTo>
                    <a:lnTo>
                      <a:pt x="3870" y="1544"/>
                    </a:lnTo>
                    <a:lnTo>
                      <a:pt x="4241" y="1442"/>
                    </a:lnTo>
                    <a:lnTo>
                      <a:pt x="4632" y="1318"/>
                    </a:lnTo>
                    <a:lnTo>
                      <a:pt x="5352" y="1030"/>
                    </a:lnTo>
                    <a:lnTo>
                      <a:pt x="6052" y="721"/>
                    </a:lnTo>
                    <a:lnTo>
                      <a:pt x="6731" y="412"/>
                    </a:lnTo>
                    <a:lnTo>
                      <a:pt x="7390" y="83"/>
                    </a:lnTo>
                    <a:lnTo>
                      <a:pt x="73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9"/>
              <p:cNvSpPr/>
              <p:nvPr/>
            </p:nvSpPr>
            <p:spPr>
              <a:xfrm>
                <a:off x="5480025" y="1963675"/>
                <a:ext cx="129700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4282" extrusionOk="0">
                    <a:moveTo>
                      <a:pt x="3561" y="1"/>
                    </a:moveTo>
                    <a:lnTo>
                      <a:pt x="3479" y="42"/>
                    </a:lnTo>
                    <a:lnTo>
                      <a:pt x="5022" y="2512"/>
                    </a:lnTo>
                    <a:lnTo>
                      <a:pt x="0" y="4179"/>
                    </a:lnTo>
                    <a:lnTo>
                      <a:pt x="21" y="4282"/>
                    </a:lnTo>
                    <a:lnTo>
                      <a:pt x="5187" y="2573"/>
                    </a:lnTo>
                    <a:lnTo>
                      <a:pt x="35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9"/>
              <p:cNvSpPr/>
              <p:nvPr/>
            </p:nvSpPr>
            <p:spPr>
              <a:xfrm>
                <a:off x="5654975" y="1716175"/>
                <a:ext cx="65375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903" extrusionOk="0">
                    <a:moveTo>
                      <a:pt x="103" y="0"/>
                    </a:moveTo>
                    <a:lnTo>
                      <a:pt x="0" y="62"/>
                    </a:lnTo>
                    <a:lnTo>
                      <a:pt x="289" y="453"/>
                    </a:lnTo>
                    <a:lnTo>
                      <a:pt x="577" y="824"/>
                    </a:lnTo>
                    <a:lnTo>
                      <a:pt x="885" y="1194"/>
                    </a:lnTo>
                    <a:lnTo>
                      <a:pt x="1194" y="1544"/>
                    </a:lnTo>
                    <a:lnTo>
                      <a:pt x="1523" y="1914"/>
                    </a:lnTo>
                    <a:lnTo>
                      <a:pt x="1853" y="2244"/>
                    </a:lnTo>
                    <a:lnTo>
                      <a:pt x="2182" y="2573"/>
                    </a:lnTo>
                    <a:lnTo>
                      <a:pt x="2532" y="2902"/>
                    </a:lnTo>
                    <a:lnTo>
                      <a:pt x="2614" y="2820"/>
                    </a:lnTo>
                    <a:lnTo>
                      <a:pt x="2264" y="2491"/>
                    </a:lnTo>
                    <a:lnTo>
                      <a:pt x="1915" y="2161"/>
                    </a:lnTo>
                    <a:lnTo>
                      <a:pt x="1585" y="1832"/>
                    </a:lnTo>
                    <a:lnTo>
                      <a:pt x="1277" y="1482"/>
                    </a:lnTo>
                    <a:lnTo>
                      <a:pt x="968" y="1132"/>
                    </a:lnTo>
                    <a:lnTo>
                      <a:pt x="659" y="762"/>
                    </a:lnTo>
                    <a:lnTo>
                      <a:pt x="371" y="371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9"/>
              <p:cNvSpPr/>
              <p:nvPr/>
            </p:nvSpPr>
            <p:spPr>
              <a:xfrm>
                <a:off x="5735250" y="1707925"/>
                <a:ext cx="91100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3315" extrusionOk="0">
                    <a:moveTo>
                      <a:pt x="62" y="1"/>
                    </a:moveTo>
                    <a:lnTo>
                      <a:pt x="0" y="83"/>
                    </a:lnTo>
                    <a:lnTo>
                      <a:pt x="474" y="454"/>
                    </a:lnTo>
                    <a:lnTo>
                      <a:pt x="947" y="824"/>
                    </a:lnTo>
                    <a:lnTo>
                      <a:pt x="1400" y="1215"/>
                    </a:lnTo>
                    <a:lnTo>
                      <a:pt x="1853" y="1606"/>
                    </a:lnTo>
                    <a:lnTo>
                      <a:pt x="2306" y="2018"/>
                    </a:lnTo>
                    <a:lnTo>
                      <a:pt x="2738" y="2450"/>
                    </a:lnTo>
                    <a:lnTo>
                      <a:pt x="3149" y="2862"/>
                    </a:lnTo>
                    <a:lnTo>
                      <a:pt x="3561" y="3315"/>
                    </a:lnTo>
                    <a:lnTo>
                      <a:pt x="3643" y="3232"/>
                    </a:lnTo>
                    <a:lnTo>
                      <a:pt x="3232" y="2800"/>
                    </a:lnTo>
                    <a:lnTo>
                      <a:pt x="2800" y="2368"/>
                    </a:lnTo>
                    <a:lnTo>
                      <a:pt x="2367" y="1936"/>
                    </a:lnTo>
                    <a:lnTo>
                      <a:pt x="1935" y="1524"/>
                    </a:lnTo>
                    <a:lnTo>
                      <a:pt x="1482" y="1133"/>
                    </a:lnTo>
                    <a:lnTo>
                      <a:pt x="1009" y="742"/>
                    </a:lnTo>
                    <a:lnTo>
                      <a:pt x="535" y="371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9"/>
              <p:cNvSpPr/>
              <p:nvPr/>
            </p:nvSpPr>
            <p:spPr>
              <a:xfrm>
                <a:off x="5907625" y="1376550"/>
                <a:ext cx="911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903" extrusionOk="0">
                    <a:moveTo>
                      <a:pt x="3602" y="1"/>
                    </a:moveTo>
                    <a:lnTo>
                      <a:pt x="3047" y="227"/>
                    </a:lnTo>
                    <a:lnTo>
                      <a:pt x="2532" y="495"/>
                    </a:lnTo>
                    <a:lnTo>
                      <a:pt x="2038" y="783"/>
                    </a:lnTo>
                    <a:lnTo>
                      <a:pt x="1565" y="1133"/>
                    </a:lnTo>
                    <a:lnTo>
                      <a:pt x="1133" y="1503"/>
                    </a:lnTo>
                    <a:lnTo>
                      <a:pt x="721" y="1915"/>
                    </a:lnTo>
                    <a:lnTo>
                      <a:pt x="330" y="2368"/>
                    </a:lnTo>
                    <a:lnTo>
                      <a:pt x="0" y="2841"/>
                    </a:lnTo>
                    <a:lnTo>
                      <a:pt x="83" y="2903"/>
                    </a:lnTo>
                    <a:lnTo>
                      <a:pt x="433" y="2430"/>
                    </a:lnTo>
                    <a:lnTo>
                      <a:pt x="803" y="1997"/>
                    </a:lnTo>
                    <a:lnTo>
                      <a:pt x="1194" y="1586"/>
                    </a:lnTo>
                    <a:lnTo>
                      <a:pt x="1627" y="1215"/>
                    </a:lnTo>
                    <a:lnTo>
                      <a:pt x="2100" y="886"/>
                    </a:lnTo>
                    <a:lnTo>
                      <a:pt x="2594" y="577"/>
                    </a:lnTo>
                    <a:lnTo>
                      <a:pt x="3108" y="330"/>
                    </a:lnTo>
                    <a:lnTo>
                      <a:pt x="3644" y="104"/>
                    </a:lnTo>
                    <a:lnTo>
                      <a:pt x="36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9"/>
              <p:cNvSpPr/>
              <p:nvPr/>
            </p:nvSpPr>
            <p:spPr>
              <a:xfrm>
                <a:off x="5474350" y="1575700"/>
                <a:ext cx="132800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5620" extrusionOk="0">
                    <a:moveTo>
                      <a:pt x="1462" y="0"/>
                    </a:moveTo>
                    <a:lnTo>
                      <a:pt x="1256" y="41"/>
                    </a:lnTo>
                    <a:lnTo>
                      <a:pt x="1071" y="103"/>
                    </a:lnTo>
                    <a:lnTo>
                      <a:pt x="968" y="185"/>
                    </a:lnTo>
                    <a:lnTo>
                      <a:pt x="906" y="268"/>
                    </a:lnTo>
                    <a:lnTo>
                      <a:pt x="845" y="371"/>
                    </a:lnTo>
                    <a:lnTo>
                      <a:pt x="804" y="474"/>
                    </a:lnTo>
                    <a:lnTo>
                      <a:pt x="804" y="597"/>
                    </a:lnTo>
                    <a:lnTo>
                      <a:pt x="804" y="700"/>
                    </a:lnTo>
                    <a:lnTo>
                      <a:pt x="804" y="865"/>
                    </a:lnTo>
                    <a:lnTo>
                      <a:pt x="783" y="926"/>
                    </a:lnTo>
                    <a:lnTo>
                      <a:pt x="762" y="988"/>
                    </a:lnTo>
                    <a:lnTo>
                      <a:pt x="721" y="1050"/>
                    </a:lnTo>
                    <a:lnTo>
                      <a:pt x="659" y="1091"/>
                    </a:lnTo>
                    <a:lnTo>
                      <a:pt x="515" y="1153"/>
                    </a:lnTo>
                    <a:lnTo>
                      <a:pt x="371" y="1235"/>
                    </a:lnTo>
                    <a:lnTo>
                      <a:pt x="227" y="1338"/>
                    </a:lnTo>
                    <a:lnTo>
                      <a:pt x="124" y="1482"/>
                    </a:lnTo>
                    <a:lnTo>
                      <a:pt x="63" y="1647"/>
                    </a:lnTo>
                    <a:lnTo>
                      <a:pt x="21" y="1812"/>
                    </a:lnTo>
                    <a:lnTo>
                      <a:pt x="1" y="1997"/>
                    </a:lnTo>
                    <a:lnTo>
                      <a:pt x="1" y="2182"/>
                    </a:lnTo>
                    <a:lnTo>
                      <a:pt x="21" y="2532"/>
                    </a:lnTo>
                    <a:lnTo>
                      <a:pt x="351" y="5311"/>
                    </a:lnTo>
                    <a:lnTo>
                      <a:pt x="371" y="5434"/>
                    </a:lnTo>
                    <a:lnTo>
                      <a:pt x="412" y="5496"/>
                    </a:lnTo>
                    <a:lnTo>
                      <a:pt x="454" y="5558"/>
                    </a:lnTo>
                    <a:lnTo>
                      <a:pt x="536" y="5599"/>
                    </a:lnTo>
                    <a:lnTo>
                      <a:pt x="618" y="5619"/>
                    </a:lnTo>
                    <a:lnTo>
                      <a:pt x="701" y="5619"/>
                    </a:lnTo>
                    <a:lnTo>
                      <a:pt x="783" y="5578"/>
                    </a:lnTo>
                    <a:lnTo>
                      <a:pt x="927" y="5516"/>
                    </a:lnTo>
                    <a:lnTo>
                      <a:pt x="1153" y="5413"/>
                    </a:lnTo>
                    <a:lnTo>
                      <a:pt x="1400" y="5331"/>
                    </a:lnTo>
                    <a:lnTo>
                      <a:pt x="1647" y="5269"/>
                    </a:lnTo>
                    <a:lnTo>
                      <a:pt x="1894" y="5208"/>
                    </a:lnTo>
                    <a:lnTo>
                      <a:pt x="2430" y="5146"/>
                    </a:lnTo>
                    <a:lnTo>
                      <a:pt x="2944" y="5125"/>
                    </a:lnTo>
                    <a:lnTo>
                      <a:pt x="3582" y="5084"/>
                    </a:lnTo>
                    <a:lnTo>
                      <a:pt x="3891" y="5043"/>
                    </a:lnTo>
                    <a:lnTo>
                      <a:pt x="4200" y="4981"/>
                    </a:lnTo>
                    <a:lnTo>
                      <a:pt x="4488" y="4899"/>
                    </a:lnTo>
                    <a:lnTo>
                      <a:pt x="4776" y="4796"/>
                    </a:lnTo>
                    <a:lnTo>
                      <a:pt x="5044" y="4652"/>
                    </a:lnTo>
                    <a:lnTo>
                      <a:pt x="5311" y="4487"/>
                    </a:lnTo>
                    <a:lnTo>
                      <a:pt x="5229" y="4405"/>
                    </a:lnTo>
                    <a:lnTo>
                      <a:pt x="5002" y="4570"/>
                    </a:lnTo>
                    <a:lnTo>
                      <a:pt x="4735" y="4714"/>
                    </a:lnTo>
                    <a:lnTo>
                      <a:pt x="4467" y="4817"/>
                    </a:lnTo>
                    <a:lnTo>
                      <a:pt x="4179" y="4878"/>
                    </a:lnTo>
                    <a:lnTo>
                      <a:pt x="3891" y="4940"/>
                    </a:lnTo>
                    <a:lnTo>
                      <a:pt x="3582" y="4961"/>
                    </a:lnTo>
                    <a:lnTo>
                      <a:pt x="2944" y="5002"/>
                    </a:lnTo>
                    <a:lnTo>
                      <a:pt x="2409" y="5043"/>
                    </a:lnTo>
                    <a:lnTo>
                      <a:pt x="1874" y="5105"/>
                    </a:lnTo>
                    <a:lnTo>
                      <a:pt x="1606" y="5166"/>
                    </a:lnTo>
                    <a:lnTo>
                      <a:pt x="1359" y="5228"/>
                    </a:lnTo>
                    <a:lnTo>
                      <a:pt x="1112" y="5311"/>
                    </a:lnTo>
                    <a:lnTo>
                      <a:pt x="886" y="5413"/>
                    </a:lnTo>
                    <a:lnTo>
                      <a:pt x="783" y="5475"/>
                    </a:lnTo>
                    <a:lnTo>
                      <a:pt x="680" y="5496"/>
                    </a:lnTo>
                    <a:lnTo>
                      <a:pt x="598" y="5516"/>
                    </a:lnTo>
                    <a:lnTo>
                      <a:pt x="557" y="5496"/>
                    </a:lnTo>
                    <a:lnTo>
                      <a:pt x="536" y="5475"/>
                    </a:lnTo>
                    <a:lnTo>
                      <a:pt x="495" y="5434"/>
                    </a:lnTo>
                    <a:lnTo>
                      <a:pt x="474" y="5393"/>
                    </a:lnTo>
                    <a:lnTo>
                      <a:pt x="474" y="5290"/>
                    </a:lnTo>
                    <a:lnTo>
                      <a:pt x="124" y="2511"/>
                    </a:lnTo>
                    <a:lnTo>
                      <a:pt x="104" y="2182"/>
                    </a:lnTo>
                    <a:lnTo>
                      <a:pt x="104" y="2017"/>
                    </a:lnTo>
                    <a:lnTo>
                      <a:pt x="124" y="1853"/>
                    </a:lnTo>
                    <a:lnTo>
                      <a:pt x="166" y="1688"/>
                    </a:lnTo>
                    <a:lnTo>
                      <a:pt x="227" y="1544"/>
                    </a:lnTo>
                    <a:lnTo>
                      <a:pt x="310" y="1420"/>
                    </a:lnTo>
                    <a:lnTo>
                      <a:pt x="433" y="1318"/>
                    </a:lnTo>
                    <a:lnTo>
                      <a:pt x="557" y="1256"/>
                    </a:lnTo>
                    <a:lnTo>
                      <a:pt x="721" y="1173"/>
                    </a:lnTo>
                    <a:lnTo>
                      <a:pt x="783" y="1112"/>
                    </a:lnTo>
                    <a:lnTo>
                      <a:pt x="845" y="1050"/>
                    </a:lnTo>
                    <a:lnTo>
                      <a:pt x="886" y="968"/>
                    </a:lnTo>
                    <a:lnTo>
                      <a:pt x="906" y="885"/>
                    </a:lnTo>
                    <a:lnTo>
                      <a:pt x="906" y="700"/>
                    </a:lnTo>
                    <a:lnTo>
                      <a:pt x="906" y="597"/>
                    </a:lnTo>
                    <a:lnTo>
                      <a:pt x="906" y="494"/>
                    </a:lnTo>
                    <a:lnTo>
                      <a:pt x="948" y="391"/>
                    </a:lnTo>
                    <a:lnTo>
                      <a:pt x="1009" y="309"/>
                    </a:lnTo>
                    <a:lnTo>
                      <a:pt x="1071" y="247"/>
                    </a:lnTo>
                    <a:lnTo>
                      <a:pt x="1133" y="206"/>
                    </a:lnTo>
                    <a:lnTo>
                      <a:pt x="1298" y="144"/>
                    </a:lnTo>
                    <a:lnTo>
                      <a:pt x="1462" y="103"/>
                    </a:lnTo>
                    <a:lnTo>
                      <a:pt x="1647" y="124"/>
                    </a:lnTo>
                    <a:lnTo>
                      <a:pt x="1812" y="165"/>
                    </a:lnTo>
                    <a:lnTo>
                      <a:pt x="1956" y="206"/>
                    </a:lnTo>
                    <a:lnTo>
                      <a:pt x="2080" y="288"/>
                    </a:lnTo>
                    <a:lnTo>
                      <a:pt x="2327" y="432"/>
                    </a:lnTo>
                    <a:lnTo>
                      <a:pt x="2594" y="577"/>
                    </a:lnTo>
                    <a:lnTo>
                      <a:pt x="2738" y="659"/>
                    </a:lnTo>
                    <a:lnTo>
                      <a:pt x="2882" y="721"/>
                    </a:lnTo>
                    <a:lnTo>
                      <a:pt x="3026" y="762"/>
                    </a:lnTo>
                    <a:lnTo>
                      <a:pt x="3171" y="782"/>
                    </a:lnTo>
                    <a:lnTo>
                      <a:pt x="3459" y="824"/>
                    </a:lnTo>
                    <a:lnTo>
                      <a:pt x="3665" y="865"/>
                    </a:lnTo>
                    <a:lnTo>
                      <a:pt x="3870" y="906"/>
                    </a:lnTo>
                    <a:lnTo>
                      <a:pt x="4076" y="968"/>
                    </a:lnTo>
                    <a:lnTo>
                      <a:pt x="4241" y="1050"/>
                    </a:lnTo>
                    <a:lnTo>
                      <a:pt x="4385" y="1173"/>
                    </a:lnTo>
                    <a:lnTo>
                      <a:pt x="4508" y="1318"/>
                    </a:lnTo>
                    <a:lnTo>
                      <a:pt x="4694" y="1606"/>
                    </a:lnTo>
                    <a:lnTo>
                      <a:pt x="4817" y="1791"/>
                    </a:lnTo>
                    <a:lnTo>
                      <a:pt x="4941" y="1956"/>
                    </a:lnTo>
                    <a:lnTo>
                      <a:pt x="5085" y="2120"/>
                    </a:lnTo>
                    <a:lnTo>
                      <a:pt x="5167" y="2182"/>
                    </a:lnTo>
                    <a:lnTo>
                      <a:pt x="5249" y="2244"/>
                    </a:lnTo>
                    <a:lnTo>
                      <a:pt x="5311" y="2141"/>
                    </a:lnTo>
                    <a:lnTo>
                      <a:pt x="5147" y="2038"/>
                    </a:lnTo>
                    <a:lnTo>
                      <a:pt x="5023" y="1894"/>
                    </a:lnTo>
                    <a:lnTo>
                      <a:pt x="4900" y="1729"/>
                    </a:lnTo>
                    <a:lnTo>
                      <a:pt x="4797" y="1565"/>
                    </a:lnTo>
                    <a:lnTo>
                      <a:pt x="4694" y="1400"/>
                    </a:lnTo>
                    <a:lnTo>
                      <a:pt x="4591" y="1235"/>
                    </a:lnTo>
                    <a:lnTo>
                      <a:pt x="4467" y="1091"/>
                    </a:lnTo>
                    <a:lnTo>
                      <a:pt x="4303" y="968"/>
                    </a:lnTo>
                    <a:lnTo>
                      <a:pt x="4220" y="906"/>
                    </a:lnTo>
                    <a:lnTo>
                      <a:pt x="4117" y="865"/>
                    </a:lnTo>
                    <a:lnTo>
                      <a:pt x="3912" y="782"/>
                    </a:lnTo>
                    <a:lnTo>
                      <a:pt x="3685" y="741"/>
                    </a:lnTo>
                    <a:lnTo>
                      <a:pt x="3479" y="721"/>
                    </a:lnTo>
                    <a:lnTo>
                      <a:pt x="3191" y="679"/>
                    </a:lnTo>
                    <a:lnTo>
                      <a:pt x="2924" y="618"/>
                    </a:lnTo>
                    <a:lnTo>
                      <a:pt x="2780" y="556"/>
                    </a:lnTo>
                    <a:lnTo>
                      <a:pt x="2635" y="494"/>
                    </a:lnTo>
                    <a:lnTo>
                      <a:pt x="2388" y="330"/>
                    </a:lnTo>
                    <a:lnTo>
                      <a:pt x="2141" y="185"/>
                    </a:lnTo>
                    <a:lnTo>
                      <a:pt x="1997" y="124"/>
                    </a:lnTo>
                    <a:lnTo>
                      <a:pt x="1853" y="62"/>
                    </a:lnTo>
                    <a:lnTo>
                      <a:pt x="16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9"/>
              <p:cNvSpPr/>
              <p:nvPr/>
            </p:nvSpPr>
            <p:spPr>
              <a:xfrm>
                <a:off x="5970925" y="1143975"/>
                <a:ext cx="75150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3479" extrusionOk="0">
                    <a:moveTo>
                      <a:pt x="62" y="0"/>
                    </a:moveTo>
                    <a:lnTo>
                      <a:pt x="21" y="124"/>
                    </a:lnTo>
                    <a:lnTo>
                      <a:pt x="0" y="247"/>
                    </a:lnTo>
                    <a:lnTo>
                      <a:pt x="21" y="371"/>
                    </a:lnTo>
                    <a:lnTo>
                      <a:pt x="83" y="494"/>
                    </a:lnTo>
                    <a:lnTo>
                      <a:pt x="144" y="597"/>
                    </a:lnTo>
                    <a:lnTo>
                      <a:pt x="227" y="700"/>
                    </a:lnTo>
                    <a:lnTo>
                      <a:pt x="329" y="783"/>
                    </a:lnTo>
                    <a:lnTo>
                      <a:pt x="432" y="844"/>
                    </a:lnTo>
                    <a:lnTo>
                      <a:pt x="556" y="927"/>
                    </a:lnTo>
                    <a:lnTo>
                      <a:pt x="679" y="968"/>
                    </a:lnTo>
                    <a:lnTo>
                      <a:pt x="823" y="1009"/>
                    </a:lnTo>
                    <a:lnTo>
                      <a:pt x="947" y="1030"/>
                    </a:lnTo>
                    <a:lnTo>
                      <a:pt x="1956" y="1030"/>
                    </a:lnTo>
                    <a:lnTo>
                      <a:pt x="2182" y="1071"/>
                    </a:lnTo>
                    <a:lnTo>
                      <a:pt x="2305" y="1112"/>
                    </a:lnTo>
                    <a:lnTo>
                      <a:pt x="2408" y="1153"/>
                    </a:lnTo>
                    <a:lnTo>
                      <a:pt x="2532" y="1235"/>
                    </a:lnTo>
                    <a:lnTo>
                      <a:pt x="2635" y="1338"/>
                    </a:lnTo>
                    <a:lnTo>
                      <a:pt x="2717" y="1462"/>
                    </a:lnTo>
                    <a:lnTo>
                      <a:pt x="2799" y="1606"/>
                    </a:lnTo>
                    <a:lnTo>
                      <a:pt x="2861" y="1750"/>
                    </a:lnTo>
                    <a:lnTo>
                      <a:pt x="2882" y="1915"/>
                    </a:lnTo>
                    <a:lnTo>
                      <a:pt x="2902" y="2059"/>
                    </a:lnTo>
                    <a:lnTo>
                      <a:pt x="2882" y="2223"/>
                    </a:lnTo>
                    <a:lnTo>
                      <a:pt x="2861" y="2367"/>
                    </a:lnTo>
                    <a:lnTo>
                      <a:pt x="2799" y="2512"/>
                    </a:lnTo>
                    <a:lnTo>
                      <a:pt x="2738" y="2656"/>
                    </a:lnTo>
                    <a:lnTo>
                      <a:pt x="2655" y="2779"/>
                    </a:lnTo>
                    <a:lnTo>
                      <a:pt x="2552" y="2903"/>
                    </a:lnTo>
                    <a:lnTo>
                      <a:pt x="2450" y="3026"/>
                    </a:lnTo>
                    <a:lnTo>
                      <a:pt x="2305" y="3129"/>
                    </a:lnTo>
                    <a:lnTo>
                      <a:pt x="2182" y="3211"/>
                    </a:lnTo>
                    <a:lnTo>
                      <a:pt x="1976" y="3314"/>
                    </a:lnTo>
                    <a:lnTo>
                      <a:pt x="1791" y="3376"/>
                    </a:lnTo>
                    <a:lnTo>
                      <a:pt x="1606" y="3376"/>
                    </a:lnTo>
                    <a:lnTo>
                      <a:pt x="1523" y="3355"/>
                    </a:lnTo>
                    <a:lnTo>
                      <a:pt x="1441" y="3335"/>
                    </a:lnTo>
                    <a:lnTo>
                      <a:pt x="1359" y="3273"/>
                    </a:lnTo>
                    <a:lnTo>
                      <a:pt x="1276" y="3211"/>
                    </a:lnTo>
                    <a:lnTo>
                      <a:pt x="1235" y="3108"/>
                    </a:lnTo>
                    <a:lnTo>
                      <a:pt x="1194" y="3005"/>
                    </a:lnTo>
                    <a:lnTo>
                      <a:pt x="1194" y="2944"/>
                    </a:lnTo>
                    <a:lnTo>
                      <a:pt x="1215" y="2882"/>
                    </a:lnTo>
                    <a:lnTo>
                      <a:pt x="1235" y="2820"/>
                    </a:lnTo>
                    <a:lnTo>
                      <a:pt x="1276" y="2738"/>
                    </a:lnTo>
                    <a:lnTo>
                      <a:pt x="1215" y="2676"/>
                    </a:lnTo>
                    <a:lnTo>
                      <a:pt x="1153" y="2738"/>
                    </a:lnTo>
                    <a:lnTo>
                      <a:pt x="1112" y="2820"/>
                    </a:lnTo>
                    <a:lnTo>
                      <a:pt x="1091" y="2923"/>
                    </a:lnTo>
                    <a:lnTo>
                      <a:pt x="1091" y="3026"/>
                    </a:lnTo>
                    <a:lnTo>
                      <a:pt x="1132" y="3150"/>
                    </a:lnTo>
                    <a:lnTo>
                      <a:pt x="1194" y="3273"/>
                    </a:lnTo>
                    <a:lnTo>
                      <a:pt x="1297" y="3355"/>
                    </a:lnTo>
                    <a:lnTo>
                      <a:pt x="1400" y="3438"/>
                    </a:lnTo>
                    <a:lnTo>
                      <a:pt x="1523" y="3479"/>
                    </a:lnTo>
                    <a:lnTo>
                      <a:pt x="1832" y="3479"/>
                    </a:lnTo>
                    <a:lnTo>
                      <a:pt x="1997" y="3417"/>
                    </a:lnTo>
                    <a:lnTo>
                      <a:pt x="2120" y="3376"/>
                    </a:lnTo>
                    <a:lnTo>
                      <a:pt x="2223" y="3314"/>
                    </a:lnTo>
                    <a:lnTo>
                      <a:pt x="2388" y="3211"/>
                    </a:lnTo>
                    <a:lnTo>
                      <a:pt x="2511" y="3088"/>
                    </a:lnTo>
                    <a:lnTo>
                      <a:pt x="2635" y="2964"/>
                    </a:lnTo>
                    <a:lnTo>
                      <a:pt x="2738" y="2841"/>
                    </a:lnTo>
                    <a:lnTo>
                      <a:pt x="2841" y="2697"/>
                    </a:lnTo>
                    <a:lnTo>
                      <a:pt x="2902" y="2553"/>
                    </a:lnTo>
                    <a:lnTo>
                      <a:pt x="2964" y="2388"/>
                    </a:lnTo>
                    <a:lnTo>
                      <a:pt x="2985" y="2244"/>
                    </a:lnTo>
                    <a:lnTo>
                      <a:pt x="3005" y="2059"/>
                    </a:lnTo>
                    <a:lnTo>
                      <a:pt x="3005" y="1894"/>
                    </a:lnTo>
                    <a:lnTo>
                      <a:pt x="2964" y="1709"/>
                    </a:lnTo>
                    <a:lnTo>
                      <a:pt x="2902" y="1565"/>
                    </a:lnTo>
                    <a:lnTo>
                      <a:pt x="2820" y="1400"/>
                    </a:lnTo>
                    <a:lnTo>
                      <a:pt x="2717" y="1277"/>
                    </a:lnTo>
                    <a:lnTo>
                      <a:pt x="2594" y="1153"/>
                    </a:lnTo>
                    <a:lnTo>
                      <a:pt x="2450" y="1071"/>
                    </a:lnTo>
                    <a:lnTo>
                      <a:pt x="2347" y="1009"/>
                    </a:lnTo>
                    <a:lnTo>
                      <a:pt x="2223" y="968"/>
                    </a:lnTo>
                    <a:lnTo>
                      <a:pt x="1956" y="927"/>
                    </a:lnTo>
                    <a:lnTo>
                      <a:pt x="1709" y="906"/>
                    </a:lnTo>
                    <a:lnTo>
                      <a:pt x="1441" y="927"/>
                    </a:lnTo>
                    <a:lnTo>
                      <a:pt x="1194" y="927"/>
                    </a:lnTo>
                    <a:lnTo>
                      <a:pt x="947" y="906"/>
                    </a:lnTo>
                    <a:lnTo>
                      <a:pt x="844" y="906"/>
                    </a:lnTo>
                    <a:lnTo>
                      <a:pt x="721" y="865"/>
                    </a:lnTo>
                    <a:lnTo>
                      <a:pt x="618" y="824"/>
                    </a:lnTo>
                    <a:lnTo>
                      <a:pt x="494" y="762"/>
                    </a:lnTo>
                    <a:lnTo>
                      <a:pt x="412" y="700"/>
                    </a:lnTo>
                    <a:lnTo>
                      <a:pt x="309" y="618"/>
                    </a:lnTo>
                    <a:lnTo>
                      <a:pt x="247" y="536"/>
                    </a:lnTo>
                    <a:lnTo>
                      <a:pt x="185" y="453"/>
                    </a:lnTo>
                    <a:lnTo>
                      <a:pt x="144" y="371"/>
                    </a:lnTo>
                    <a:lnTo>
                      <a:pt x="124" y="268"/>
                    </a:lnTo>
                    <a:lnTo>
                      <a:pt x="124" y="165"/>
                    </a:lnTo>
                    <a:lnTo>
                      <a:pt x="165" y="4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5858225" y="1029750"/>
                <a:ext cx="326775" cy="160050"/>
              </a:xfrm>
              <a:custGeom>
                <a:avLst/>
                <a:gdLst/>
                <a:ahLst/>
                <a:cxnLst/>
                <a:rect l="l" t="t" r="r" b="b"/>
                <a:pathLst>
                  <a:path w="13071" h="6402" extrusionOk="0">
                    <a:moveTo>
                      <a:pt x="7637" y="0"/>
                    </a:moveTo>
                    <a:lnTo>
                      <a:pt x="7246" y="21"/>
                    </a:lnTo>
                    <a:lnTo>
                      <a:pt x="6875" y="103"/>
                    </a:lnTo>
                    <a:lnTo>
                      <a:pt x="6484" y="185"/>
                    </a:lnTo>
                    <a:lnTo>
                      <a:pt x="6134" y="309"/>
                    </a:lnTo>
                    <a:lnTo>
                      <a:pt x="5764" y="453"/>
                    </a:lnTo>
                    <a:lnTo>
                      <a:pt x="5414" y="638"/>
                    </a:lnTo>
                    <a:lnTo>
                      <a:pt x="5084" y="823"/>
                    </a:lnTo>
                    <a:lnTo>
                      <a:pt x="4755" y="1050"/>
                    </a:lnTo>
                    <a:lnTo>
                      <a:pt x="4467" y="1297"/>
                    </a:lnTo>
                    <a:lnTo>
                      <a:pt x="4179" y="1564"/>
                    </a:lnTo>
                    <a:lnTo>
                      <a:pt x="3911" y="1853"/>
                    </a:lnTo>
                    <a:lnTo>
                      <a:pt x="3685" y="2161"/>
                    </a:lnTo>
                    <a:lnTo>
                      <a:pt x="3458" y="2491"/>
                    </a:lnTo>
                    <a:lnTo>
                      <a:pt x="3273" y="2820"/>
                    </a:lnTo>
                    <a:lnTo>
                      <a:pt x="2491" y="2717"/>
                    </a:lnTo>
                    <a:lnTo>
                      <a:pt x="2079" y="2676"/>
                    </a:lnTo>
                    <a:lnTo>
                      <a:pt x="1668" y="2635"/>
                    </a:lnTo>
                    <a:lnTo>
                      <a:pt x="844" y="2635"/>
                    </a:lnTo>
                    <a:lnTo>
                      <a:pt x="433" y="2676"/>
                    </a:lnTo>
                    <a:lnTo>
                      <a:pt x="42" y="2738"/>
                    </a:lnTo>
                    <a:lnTo>
                      <a:pt x="21" y="2840"/>
                    </a:lnTo>
                    <a:lnTo>
                      <a:pt x="1" y="2964"/>
                    </a:lnTo>
                    <a:lnTo>
                      <a:pt x="42" y="3067"/>
                    </a:lnTo>
                    <a:lnTo>
                      <a:pt x="83" y="3170"/>
                    </a:lnTo>
                    <a:lnTo>
                      <a:pt x="145" y="3273"/>
                    </a:lnTo>
                    <a:lnTo>
                      <a:pt x="227" y="3376"/>
                    </a:lnTo>
                    <a:lnTo>
                      <a:pt x="433" y="3540"/>
                    </a:lnTo>
                    <a:lnTo>
                      <a:pt x="659" y="3705"/>
                    </a:lnTo>
                    <a:lnTo>
                      <a:pt x="906" y="3849"/>
                    </a:lnTo>
                    <a:lnTo>
                      <a:pt x="1153" y="3952"/>
                    </a:lnTo>
                    <a:lnTo>
                      <a:pt x="1400" y="4055"/>
                    </a:lnTo>
                    <a:lnTo>
                      <a:pt x="1668" y="4137"/>
                    </a:lnTo>
                    <a:lnTo>
                      <a:pt x="1935" y="4178"/>
                    </a:lnTo>
                    <a:lnTo>
                      <a:pt x="2203" y="4220"/>
                    </a:lnTo>
                    <a:lnTo>
                      <a:pt x="2470" y="4240"/>
                    </a:lnTo>
                    <a:lnTo>
                      <a:pt x="2738" y="4240"/>
                    </a:lnTo>
                    <a:lnTo>
                      <a:pt x="3006" y="4220"/>
                    </a:lnTo>
                    <a:lnTo>
                      <a:pt x="3294" y="4178"/>
                    </a:lnTo>
                    <a:lnTo>
                      <a:pt x="3561" y="4137"/>
                    </a:lnTo>
                    <a:lnTo>
                      <a:pt x="3829" y="4055"/>
                    </a:lnTo>
                    <a:lnTo>
                      <a:pt x="4097" y="3973"/>
                    </a:lnTo>
                    <a:lnTo>
                      <a:pt x="4364" y="3870"/>
                    </a:lnTo>
                    <a:lnTo>
                      <a:pt x="4632" y="3746"/>
                    </a:lnTo>
                    <a:lnTo>
                      <a:pt x="5002" y="4055"/>
                    </a:lnTo>
                    <a:lnTo>
                      <a:pt x="5373" y="4364"/>
                    </a:lnTo>
                    <a:lnTo>
                      <a:pt x="5784" y="4631"/>
                    </a:lnTo>
                    <a:lnTo>
                      <a:pt x="6196" y="4878"/>
                    </a:lnTo>
                    <a:lnTo>
                      <a:pt x="6608" y="5125"/>
                    </a:lnTo>
                    <a:lnTo>
                      <a:pt x="7040" y="5352"/>
                    </a:lnTo>
                    <a:lnTo>
                      <a:pt x="7472" y="5537"/>
                    </a:lnTo>
                    <a:lnTo>
                      <a:pt x="7925" y="5722"/>
                    </a:lnTo>
                    <a:lnTo>
                      <a:pt x="8378" y="5887"/>
                    </a:lnTo>
                    <a:lnTo>
                      <a:pt x="8831" y="6010"/>
                    </a:lnTo>
                    <a:lnTo>
                      <a:pt x="9304" y="6134"/>
                    </a:lnTo>
                    <a:lnTo>
                      <a:pt x="9777" y="6237"/>
                    </a:lnTo>
                    <a:lnTo>
                      <a:pt x="10251" y="6298"/>
                    </a:lnTo>
                    <a:lnTo>
                      <a:pt x="10724" y="6360"/>
                    </a:lnTo>
                    <a:lnTo>
                      <a:pt x="11218" y="6401"/>
                    </a:lnTo>
                    <a:lnTo>
                      <a:pt x="11692" y="6401"/>
                    </a:lnTo>
                    <a:lnTo>
                      <a:pt x="11794" y="6195"/>
                    </a:lnTo>
                    <a:lnTo>
                      <a:pt x="11918" y="6010"/>
                    </a:lnTo>
                    <a:lnTo>
                      <a:pt x="12083" y="5846"/>
                    </a:lnTo>
                    <a:lnTo>
                      <a:pt x="12247" y="5681"/>
                    </a:lnTo>
                    <a:lnTo>
                      <a:pt x="12433" y="5557"/>
                    </a:lnTo>
                    <a:lnTo>
                      <a:pt x="12618" y="5434"/>
                    </a:lnTo>
                    <a:lnTo>
                      <a:pt x="12824" y="5352"/>
                    </a:lnTo>
                    <a:lnTo>
                      <a:pt x="13050" y="5269"/>
                    </a:lnTo>
                    <a:lnTo>
                      <a:pt x="13071" y="5105"/>
                    </a:lnTo>
                    <a:lnTo>
                      <a:pt x="13071" y="4940"/>
                    </a:lnTo>
                    <a:lnTo>
                      <a:pt x="13071" y="4775"/>
                    </a:lnTo>
                    <a:lnTo>
                      <a:pt x="13050" y="4611"/>
                    </a:lnTo>
                    <a:lnTo>
                      <a:pt x="12988" y="4281"/>
                    </a:lnTo>
                    <a:lnTo>
                      <a:pt x="12865" y="3973"/>
                    </a:lnTo>
                    <a:lnTo>
                      <a:pt x="12721" y="3664"/>
                    </a:lnTo>
                    <a:lnTo>
                      <a:pt x="12535" y="3355"/>
                    </a:lnTo>
                    <a:lnTo>
                      <a:pt x="12330" y="3087"/>
                    </a:lnTo>
                    <a:lnTo>
                      <a:pt x="12103" y="2820"/>
                    </a:lnTo>
                    <a:lnTo>
                      <a:pt x="11856" y="2594"/>
                    </a:lnTo>
                    <a:lnTo>
                      <a:pt x="11609" y="2347"/>
                    </a:lnTo>
                    <a:lnTo>
                      <a:pt x="11074" y="1914"/>
                    </a:lnTo>
                    <a:lnTo>
                      <a:pt x="10559" y="1482"/>
                    </a:lnTo>
                    <a:lnTo>
                      <a:pt x="10292" y="1256"/>
                    </a:lnTo>
                    <a:lnTo>
                      <a:pt x="10045" y="1009"/>
                    </a:lnTo>
                    <a:lnTo>
                      <a:pt x="9613" y="576"/>
                    </a:lnTo>
                    <a:lnTo>
                      <a:pt x="9386" y="371"/>
                    </a:lnTo>
                    <a:lnTo>
                      <a:pt x="9263" y="288"/>
                    </a:lnTo>
                    <a:lnTo>
                      <a:pt x="9119" y="206"/>
                    </a:lnTo>
                    <a:lnTo>
                      <a:pt x="8954" y="144"/>
                    </a:lnTo>
                    <a:lnTo>
                      <a:pt x="8789" y="82"/>
                    </a:lnTo>
                    <a:lnTo>
                      <a:pt x="8604" y="41"/>
                    </a:lnTo>
                    <a:lnTo>
                      <a:pt x="8419" y="21"/>
                    </a:lnTo>
                    <a:lnTo>
                      <a:pt x="80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5321025" y="22461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83" y="0"/>
                    </a:moveTo>
                    <a:lnTo>
                      <a:pt x="0" y="83"/>
                    </a:lnTo>
                    <a:lnTo>
                      <a:pt x="350" y="433"/>
                    </a:lnTo>
                    <a:lnTo>
                      <a:pt x="432" y="35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5042625" y="2273950"/>
                <a:ext cx="25630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2924" extrusionOk="0">
                    <a:moveTo>
                      <a:pt x="10189" y="1"/>
                    </a:moveTo>
                    <a:lnTo>
                      <a:pt x="6484" y="2100"/>
                    </a:lnTo>
                    <a:lnTo>
                      <a:pt x="5949" y="2388"/>
                    </a:lnTo>
                    <a:lnTo>
                      <a:pt x="5682" y="2512"/>
                    </a:lnTo>
                    <a:lnTo>
                      <a:pt x="5414" y="2615"/>
                    </a:lnTo>
                    <a:lnTo>
                      <a:pt x="5126" y="2697"/>
                    </a:lnTo>
                    <a:lnTo>
                      <a:pt x="4838" y="2759"/>
                    </a:lnTo>
                    <a:lnTo>
                      <a:pt x="4529" y="2779"/>
                    </a:lnTo>
                    <a:lnTo>
                      <a:pt x="4220" y="2800"/>
                    </a:lnTo>
                    <a:lnTo>
                      <a:pt x="3623" y="2800"/>
                    </a:lnTo>
                    <a:lnTo>
                      <a:pt x="3047" y="2759"/>
                    </a:lnTo>
                    <a:lnTo>
                      <a:pt x="2903" y="2738"/>
                    </a:lnTo>
                    <a:lnTo>
                      <a:pt x="2780" y="2718"/>
                    </a:lnTo>
                    <a:lnTo>
                      <a:pt x="2636" y="2677"/>
                    </a:lnTo>
                    <a:lnTo>
                      <a:pt x="2512" y="2615"/>
                    </a:lnTo>
                    <a:lnTo>
                      <a:pt x="2409" y="2512"/>
                    </a:lnTo>
                    <a:lnTo>
                      <a:pt x="2327" y="2409"/>
                    </a:lnTo>
                    <a:lnTo>
                      <a:pt x="2224" y="2306"/>
                    </a:lnTo>
                    <a:lnTo>
                      <a:pt x="2059" y="2141"/>
                    </a:lnTo>
                    <a:lnTo>
                      <a:pt x="1874" y="2018"/>
                    </a:lnTo>
                    <a:lnTo>
                      <a:pt x="1689" y="1894"/>
                    </a:lnTo>
                    <a:lnTo>
                      <a:pt x="1483" y="1792"/>
                    </a:lnTo>
                    <a:lnTo>
                      <a:pt x="1277" y="1689"/>
                    </a:lnTo>
                    <a:lnTo>
                      <a:pt x="1071" y="1586"/>
                    </a:lnTo>
                    <a:lnTo>
                      <a:pt x="886" y="1442"/>
                    </a:lnTo>
                    <a:lnTo>
                      <a:pt x="701" y="1298"/>
                    </a:lnTo>
                    <a:lnTo>
                      <a:pt x="557" y="1112"/>
                    </a:lnTo>
                    <a:lnTo>
                      <a:pt x="413" y="927"/>
                    </a:lnTo>
                    <a:lnTo>
                      <a:pt x="310" y="742"/>
                    </a:lnTo>
                    <a:lnTo>
                      <a:pt x="207" y="536"/>
                    </a:lnTo>
                    <a:lnTo>
                      <a:pt x="145" y="310"/>
                    </a:lnTo>
                    <a:lnTo>
                      <a:pt x="104" y="83"/>
                    </a:lnTo>
                    <a:lnTo>
                      <a:pt x="1" y="104"/>
                    </a:lnTo>
                    <a:lnTo>
                      <a:pt x="42" y="330"/>
                    </a:lnTo>
                    <a:lnTo>
                      <a:pt x="104" y="557"/>
                    </a:lnTo>
                    <a:lnTo>
                      <a:pt x="207" y="783"/>
                    </a:lnTo>
                    <a:lnTo>
                      <a:pt x="330" y="989"/>
                    </a:lnTo>
                    <a:lnTo>
                      <a:pt x="474" y="1195"/>
                    </a:lnTo>
                    <a:lnTo>
                      <a:pt x="639" y="1380"/>
                    </a:lnTo>
                    <a:lnTo>
                      <a:pt x="804" y="1524"/>
                    </a:lnTo>
                    <a:lnTo>
                      <a:pt x="1009" y="1668"/>
                    </a:lnTo>
                    <a:lnTo>
                      <a:pt x="1215" y="1792"/>
                    </a:lnTo>
                    <a:lnTo>
                      <a:pt x="1421" y="1894"/>
                    </a:lnTo>
                    <a:lnTo>
                      <a:pt x="1627" y="1997"/>
                    </a:lnTo>
                    <a:lnTo>
                      <a:pt x="1812" y="2100"/>
                    </a:lnTo>
                    <a:lnTo>
                      <a:pt x="1997" y="2224"/>
                    </a:lnTo>
                    <a:lnTo>
                      <a:pt x="2142" y="2368"/>
                    </a:lnTo>
                    <a:lnTo>
                      <a:pt x="2224" y="2471"/>
                    </a:lnTo>
                    <a:lnTo>
                      <a:pt x="2327" y="2594"/>
                    </a:lnTo>
                    <a:lnTo>
                      <a:pt x="2450" y="2697"/>
                    </a:lnTo>
                    <a:lnTo>
                      <a:pt x="2594" y="2779"/>
                    </a:lnTo>
                    <a:lnTo>
                      <a:pt x="2738" y="2821"/>
                    </a:lnTo>
                    <a:lnTo>
                      <a:pt x="2903" y="2862"/>
                    </a:lnTo>
                    <a:lnTo>
                      <a:pt x="3047" y="2862"/>
                    </a:lnTo>
                    <a:lnTo>
                      <a:pt x="3541" y="2903"/>
                    </a:lnTo>
                    <a:lnTo>
                      <a:pt x="4076" y="2924"/>
                    </a:lnTo>
                    <a:lnTo>
                      <a:pt x="4426" y="2903"/>
                    </a:lnTo>
                    <a:lnTo>
                      <a:pt x="4776" y="2882"/>
                    </a:lnTo>
                    <a:lnTo>
                      <a:pt x="5105" y="2821"/>
                    </a:lnTo>
                    <a:lnTo>
                      <a:pt x="5455" y="2718"/>
                    </a:lnTo>
                    <a:lnTo>
                      <a:pt x="5723" y="2615"/>
                    </a:lnTo>
                    <a:lnTo>
                      <a:pt x="6011" y="2491"/>
                    </a:lnTo>
                    <a:lnTo>
                      <a:pt x="6526" y="2203"/>
                    </a:lnTo>
                    <a:lnTo>
                      <a:pt x="10251" y="83"/>
                    </a:lnTo>
                    <a:lnTo>
                      <a:pt x="10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5172825" y="2300200"/>
                <a:ext cx="137400" cy="79275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3171" extrusionOk="0">
                    <a:moveTo>
                      <a:pt x="5414" y="1"/>
                    </a:moveTo>
                    <a:lnTo>
                      <a:pt x="5311" y="165"/>
                    </a:lnTo>
                    <a:lnTo>
                      <a:pt x="5187" y="309"/>
                    </a:lnTo>
                    <a:lnTo>
                      <a:pt x="5043" y="453"/>
                    </a:lnTo>
                    <a:lnTo>
                      <a:pt x="4878" y="577"/>
                    </a:lnTo>
                    <a:lnTo>
                      <a:pt x="4549" y="783"/>
                    </a:lnTo>
                    <a:lnTo>
                      <a:pt x="4179" y="989"/>
                    </a:lnTo>
                    <a:lnTo>
                      <a:pt x="3170" y="1503"/>
                    </a:lnTo>
                    <a:lnTo>
                      <a:pt x="2141" y="2018"/>
                    </a:lnTo>
                    <a:lnTo>
                      <a:pt x="0" y="3067"/>
                    </a:lnTo>
                    <a:lnTo>
                      <a:pt x="62" y="3170"/>
                    </a:lnTo>
                    <a:lnTo>
                      <a:pt x="2203" y="2100"/>
                    </a:lnTo>
                    <a:lnTo>
                      <a:pt x="3211" y="1606"/>
                    </a:lnTo>
                    <a:lnTo>
                      <a:pt x="4220" y="1091"/>
                    </a:lnTo>
                    <a:lnTo>
                      <a:pt x="4611" y="886"/>
                    </a:lnTo>
                    <a:lnTo>
                      <a:pt x="4796" y="762"/>
                    </a:lnTo>
                    <a:lnTo>
                      <a:pt x="4961" y="659"/>
                    </a:lnTo>
                    <a:lnTo>
                      <a:pt x="5125" y="515"/>
                    </a:lnTo>
                    <a:lnTo>
                      <a:pt x="5270" y="392"/>
                    </a:lnTo>
                    <a:lnTo>
                      <a:pt x="5393" y="227"/>
                    </a:lnTo>
                    <a:lnTo>
                      <a:pt x="5496" y="62"/>
                    </a:lnTo>
                    <a:lnTo>
                      <a:pt x="54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9"/>
              <p:cNvSpPr/>
              <p:nvPr/>
            </p:nvSpPr>
            <p:spPr>
              <a:xfrm>
                <a:off x="5497525" y="1966250"/>
                <a:ext cx="756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3809" extrusionOk="0">
                    <a:moveTo>
                      <a:pt x="2964" y="0"/>
                    </a:moveTo>
                    <a:lnTo>
                      <a:pt x="2511" y="392"/>
                    </a:lnTo>
                    <a:lnTo>
                      <a:pt x="2079" y="824"/>
                    </a:lnTo>
                    <a:lnTo>
                      <a:pt x="1688" y="1256"/>
                    </a:lnTo>
                    <a:lnTo>
                      <a:pt x="1297" y="1729"/>
                    </a:lnTo>
                    <a:lnTo>
                      <a:pt x="926" y="2203"/>
                    </a:lnTo>
                    <a:lnTo>
                      <a:pt x="597" y="2717"/>
                    </a:lnTo>
                    <a:lnTo>
                      <a:pt x="288" y="3232"/>
                    </a:lnTo>
                    <a:lnTo>
                      <a:pt x="0" y="3746"/>
                    </a:lnTo>
                    <a:lnTo>
                      <a:pt x="103" y="3808"/>
                    </a:lnTo>
                    <a:lnTo>
                      <a:pt x="391" y="3273"/>
                    </a:lnTo>
                    <a:lnTo>
                      <a:pt x="700" y="2779"/>
                    </a:lnTo>
                    <a:lnTo>
                      <a:pt x="1029" y="2265"/>
                    </a:lnTo>
                    <a:lnTo>
                      <a:pt x="1379" y="1791"/>
                    </a:lnTo>
                    <a:lnTo>
                      <a:pt x="1770" y="1338"/>
                    </a:lnTo>
                    <a:lnTo>
                      <a:pt x="2161" y="885"/>
                    </a:lnTo>
                    <a:lnTo>
                      <a:pt x="2593" y="474"/>
                    </a:lnTo>
                    <a:lnTo>
                      <a:pt x="3026" y="83"/>
                    </a:lnTo>
                    <a:lnTo>
                      <a:pt x="29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9"/>
              <p:cNvSpPr/>
              <p:nvPr/>
            </p:nvSpPr>
            <p:spPr>
              <a:xfrm>
                <a:off x="5710550" y="1448075"/>
                <a:ext cx="196075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4447" extrusionOk="0">
                    <a:moveTo>
                      <a:pt x="7739" y="1"/>
                    </a:moveTo>
                    <a:lnTo>
                      <a:pt x="7678" y="165"/>
                    </a:lnTo>
                    <a:lnTo>
                      <a:pt x="7595" y="309"/>
                    </a:lnTo>
                    <a:lnTo>
                      <a:pt x="7513" y="454"/>
                    </a:lnTo>
                    <a:lnTo>
                      <a:pt x="7410" y="598"/>
                    </a:lnTo>
                    <a:lnTo>
                      <a:pt x="7307" y="742"/>
                    </a:lnTo>
                    <a:lnTo>
                      <a:pt x="7184" y="865"/>
                    </a:lnTo>
                    <a:lnTo>
                      <a:pt x="7040" y="968"/>
                    </a:lnTo>
                    <a:lnTo>
                      <a:pt x="6916" y="1071"/>
                    </a:lnTo>
                    <a:lnTo>
                      <a:pt x="6649" y="1236"/>
                    </a:lnTo>
                    <a:lnTo>
                      <a:pt x="6319" y="1442"/>
                    </a:lnTo>
                    <a:lnTo>
                      <a:pt x="6155" y="1586"/>
                    </a:lnTo>
                    <a:lnTo>
                      <a:pt x="5990" y="1730"/>
                    </a:lnTo>
                    <a:lnTo>
                      <a:pt x="5702" y="2059"/>
                    </a:lnTo>
                    <a:lnTo>
                      <a:pt x="4673" y="3232"/>
                    </a:lnTo>
                    <a:lnTo>
                      <a:pt x="4467" y="3438"/>
                    </a:lnTo>
                    <a:lnTo>
                      <a:pt x="4343" y="3541"/>
                    </a:lnTo>
                    <a:lnTo>
                      <a:pt x="4199" y="3603"/>
                    </a:lnTo>
                    <a:lnTo>
                      <a:pt x="4055" y="3644"/>
                    </a:lnTo>
                    <a:lnTo>
                      <a:pt x="3911" y="3644"/>
                    </a:lnTo>
                    <a:lnTo>
                      <a:pt x="3623" y="3623"/>
                    </a:lnTo>
                    <a:lnTo>
                      <a:pt x="3561" y="3623"/>
                    </a:lnTo>
                    <a:lnTo>
                      <a:pt x="3108" y="3603"/>
                    </a:lnTo>
                    <a:lnTo>
                      <a:pt x="2655" y="3603"/>
                    </a:lnTo>
                    <a:lnTo>
                      <a:pt x="2182" y="3644"/>
                    </a:lnTo>
                    <a:lnTo>
                      <a:pt x="1729" y="3726"/>
                    </a:lnTo>
                    <a:lnTo>
                      <a:pt x="1276" y="3829"/>
                    </a:lnTo>
                    <a:lnTo>
                      <a:pt x="844" y="3973"/>
                    </a:lnTo>
                    <a:lnTo>
                      <a:pt x="412" y="4138"/>
                    </a:lnTo>
                    <a:lnTo>
                      <a:pt x="0" y="4344"/>
                    </a:lnTo>
                    <a:lnTo>
                      <a:pt x="62" y="4447"/>
                    </a:lnTo>
                    <a:lnTo>
                      <a:pt x="453" y="4241"/>
                    </a:lnTo>
                    <a:lnTo>
                      <a:pt x="885" y="4076"/>
                    </a:lnTo>
                    <a:lnTo>
                      <a:pt x="1318" y="3932"/>
                    </a:lnTo>
                    <a:lnTo>
                      <a:pt x="1750" y="3829"/>
                    </a:lnTo>
                    <a:lnTo>
                      <a:pt x="2203" y="3747"/>
                    </a:lnTo>
                    <a:lnTo>
                      <a:pt x="2655" y="3706"/>
                    </a:lnTo>
                    <a:lnTo>
                      <a:pt x="3108" y="3706"/>
                    </a:lnTo>
                    <a:lnTo>
                      <a:pt x="3561" y="3726"/>
                    </a:lnTo>
                    <a:lnTo>
                      <a:pt x="3602" y="3747"/>
                    </a:lnTo>
                    <a:lnTo>
                      <a:pt x="3932" y="3767"/>
                    </a:lnTo>
                    <a:lnTo>
                      <a:pt x="4096" y="3747"/>
                    </a:lnTo>
                    <a:lnTo>
                      <a:pt x="4240" y="3706"/>
                    </a:lnTo>
                    <a:lnTo>
                      <a:pt x="4384" y="3623"/>
                    </a:lnTo>
                    <a:lnTo>
                      <a:pt x="4529" y="3541"/>
                    </a:lnTo>
                    <a:lnTo>
                      <a:pt x="4631" y="3417"/>
                    </a:lnTo>
                    <a:lnTo>
                      <a:pt x="4755" y="3294"/>
                    </a:lnTo>
                    <a:lnTo>
                      <a:pt x="5784" y="2121"/>
                    </a:lnTo>
                    <a:lnTo>
                      <a:pt x="6072" y="1812"/>
                    </a:lnTo>
                    <a:lnTo>
                      <a:pt x="6216" y="1668"/>
                    </a:lnTo>
                    <a:lnTo>
                      <a:pt x="6381" y="1524"/>
                    </a:lnTo>
                    <a:lnTo>
                      <a:pt x="6690" y="1339"/>
                    </a:lnTo>
                    <a:lnTo>
                      <a:pt x="6978" y="1174"/>
                    </a:lnTo>
                    <a:lnTo>
                      <a:pt x="7122" y="1050"/>
                    </a:lnTo>
                    <a:lnTo>
                      <a:pt x="7245" y="948"/>
                    </a:lnTo>
                    <a:lnTo>
                      <a:pt x="7369" y="803"/>
                    </a:lnTo>
                    <a:lnTo>
                      <a:pt x="7492" y="659"/>
                    </a:lnTo>
                    <a:lnTo>
                      <a:pt x="7595" y="515"/>
                    </a:lnTo>
                    <a:lnTo>
                      <a:pt x="7698" y="371"/>
                    </a:lnTo>
                    <a:lnTo>
                      <a:pt x="7781" y="207"/>
                    </a:lnTo>
                    <a:lnTo>
                      <a:pt x="7842" y="42"/>
                    </a:lnTo>
                    <a:lnTo>
                      <a:pt x="77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9"/>
              <p:cNvSpPr/>
              <p:nvPr/>
            </p:nvSpPr>
            <p:spPr>
              <a:xfrm>
                <a:off x="5931800" y="1311200"/>
                <a:ext cx="679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574" extrusionOk="0">
                    <a:moveTo>
                      <a:pt x="2615" y="1"/>
                    </a:moveTo>
                    <a:lnTo>
                      <a:pt x="2533" y="186"/>
                    </a:lnTo>
                    <a:lnTo>
                      <a:pt x="2450" y="351"/>
                    </a:lnTo>
                    <a:lnTo>
                      <a:pt x="2327" y="495"/>
                    </a:lnTo>
                    <a:lnTo>
                      <a:pt x="2203" y="659"/>
                    </a:lnTo>
                    <a:lnTo>
                      <a:pt x="2059" y="783"/>
                    </a:lnTo>
                    <a:lnTo>
                      <a:pt x="1915" y="906"/>
                    </a:lnTo>
                    <a:lnTo>
                      <a:pt x="1771" y="1030"/>
                    </a:lnTo>
                    <a:lnTo>
                      <a:pt x="1586" y="1112"/>
                    </a:lnTo>
                    <a:lnTo>
                      <a:pt x="1380" y="1215"/>
                    </a:lnTo>
                    <a:lnTo>
                      <a:pt x="1154" y="1297"/>
                    </a:lnTo>
                    <a:lnTo>
                      <a:pt x="845" y="1421"/>
                    </a:lnTo>
                    <a:lnTo>
                      <a:pt x="701" y="1503"/>
                    </a:lnTo>
                    <a:lnTo>
                      <a:pt x="557" y="1586"/>
                    </a:lnTo>
                    <a:lnTo>
                      <a:pt x="433" y="1668"/>
                    </a:lnTo>
                    <a:lnTo>
                      <a:pt x="310" y="1771"/>
                    </a:lnTo>
                    <a:lnTo>
                      <a:pt x="207" y="1874"/>
                    </a:lnTo>
                    <a:lnTo>
                      <a:pt x="124" y="1997"/>
                    </a:lnTo>
                    <a:lnTo>
                      <a:pt x="63" y="2141"/>
                    </a:lnTo>
                    <a:lnTo>
                      <a:pt x="21" y="2285"/>
                    </a:lnTo>
                    <a:lnTo>
                      <a:pt x="1" y="2430"/>
                    </a:lnTo>
                    <a:lnTo>
                      <a:pt x="21" y="2574"/>
                    </a:lnTo>
                    <a:lnTo>
                      <a:pt x="124" y="2553"/>
                    </a:lnTo>
                    <a:lnTo>
                      <a:pt x="104" y="2409"/>
                    </a:lnTo>
                    <a:lnTo>
                      <a:pt x="124" y="2285"/>
                    </a:lnTo>
                    <a:lnTo>
                      <a:pt x="166" y="2162"/>
                    </a:lnTo>
                    <a:lnTo>
                      <a:pt x="227" y="2038"/>
                    </a:lnTo>
                    <a:lnTo>
                      <a:pt x="310" y="1936"/>
                    </a:lnTo>
                    <a:lnTo>
                      <a:pt x="392" y="1833"/>
                    </a:lnTo>
                    <a:lnTo>
                      <a:pt x="495" y="1750"/>
                    </a:lnTo>
                    <a:lnTo>
                      <a:pt x="618" y="1668"/>
                    </a:lnTo>
                    <a:lnTo>
                      <a:pt x="742" y="1586"/>
                    </a:lnTo>
                    <a:lnTo>
                      <a:pt x="886" y="1524"/>
                    </a:lnTo>
                    <a:lnTo>
                      <a:pt x="1195" y="1400"/>
                    </a:lnTo>
                    <a:lnTo>
                      <a:pt x="1421" y="1318"/>
                    </a:lnTo>
                    <a:lnTo>
                      <a:pt x="1648" y="1215"/>
                    </a:lnTo>
                    <a:lnTo>
                      <a:pt x="1812" y="1112"/>
                    </a:lnTo>
                    <a:lnTo>
                      <a:pt x="1977" y="989"/>
                    </a:lnTo>
                    <a:lnTo>
                      <a:pt x="2141" y="865"/>
                    </a:lnTo>
                    <a:lnTo>
                      <a:pt x="2286" y="721"/>
                    </a:lnTo>
                    <a:lnTo>
                      <a:pt x="2409" y="577"/>
                    </a:lnTo>
                    <a:lnTo>
                      <a:pt x="2533" y="412"/>
                    </a:lnTo>
                    <a:lnTo>
                      <a:pt x="2635" y="227"/>
                    </a:lnTo>
                    <a:lnTo>
                      <a:pt x="2718" y="42"/>
                    </a:lnTo>
                    <a:lnTo>
                      <a:pt x="26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9"/>
              <p:cNvSpPr/>
              <p:nvPr/>
            </p:nvSpPr>
            <p:spPr>
              <a:xfrm>
                <a:off x="6131975" y="1135750"/>
                <a:ext cx="49425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2" extrusionOk="0">
                    <a:moveTo>
                      <a:pt x="1565" y="0"/>
                    </a:moveTo>
                    <a:lnTo>
                      <a:pt x="1421" y="21"/>
                    </a:lnTo>
                    <a:lnTo>
                      <a:pt x="1277" y="62"/>
                    </a:lnTo>
                    <a:lnTo>
                      <a:pt x="1133" y="124"/>
                    </a:lnTo>
                    <a:lnTo>
                      <a:pt x="989" y="206"/>
                    </a:lnTo>
                    <a:lnTo>
                      <a:pt x="865" y="288"/>
                    </a:lnTo>
                    <a:lnTo>
                      <a:pt x="618" y="453"/>
                    </a:lnTo>
                    <a:lnTo>
                      <a:pt x="412" y="659"/>
                    </a:lnTo>
                    <a:lnTo>
                      <a:pt x="227" y="865"/>
                    </a:lnTo>
                    <a:lnTo>
                      <a:pt x="21" y="1091"/>
                    </a:lnTo>
                    <a:lnTo>
                      <a:pt x="1" y="1112"/>
                    </a:lnTo>
                    <a:lnTo>
                      <a:pt x="21" y="1153"/>
                    </a:lnTo>
                    <a:lnTo>
                      <a:pt x="227" y="1359"/>
                    </a:lnTo>
                    <a:lnTo>
                      <a:pt x="453" y="1544"/>
                    </a:lnTo>
                    <a:lnTo>
                      <a:pt x="700" y="1688"/>
                    </a:lnTo>
                    <a:lnTo>
                      <a:pt x="947" y="1811"/>
                    </a:lnTo>
                    <a:lnTo>
                      <a:pt x="989" y="1708"/>
                    </a:lnTo>
                    <a:lnTo>
                      <a:pt x="762" y="1606"/>
                    </a:lnTo>
                    <a:lnTo>
                      <a:pt x="536" y="1461"/>
                    </a:lnTo>
                    <a:lnTo>
                      <a:pt x="330" y="1297"/>
                    </a:lnTo>
                    <a:lnTo>
                      <a:pt x="145" y="1112"/>
                    </a:lnTo>
                    <a:lnTo>
                      <a:pt x="515" y="721"/>
                    </a:lnTo>
                    <a:lnTo>
                      <a:pt x="700" y="535"/>
                    </a:lnTo>
                    <a:lnTo>
                      <a:pt x="927" y="371"/>
                    </a:lnTo>
                    <a:lnTo>
                      <a:pt x="1112" y="268"/>
                    </a:lnTo>
                    <a:lnTo>
                      <a:pt x="1338" y="165"/>
                    </a:lnTo>
                    <a:lnTo>
                      <a:pt x="1483" y="124"/>
                    </a:lnTo>
                    <a:lnTo>
                      <a:pt x="1647" y="103"/>
                    </a:lnTo>
                    <a:lnTo>
                      <a:pt x="1791" y="103"/>
                    </a:lnTo>
                    <a:lnTo>
                      <a:pt x="1956" y="124"/>
                    </a:lnTo>
                    <a:lnTo>
                      <a:pt x="1977" y="21"/>
                    </a:lnTo>
                    <a:lnTo>
                      <a:pt x="18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9"/>
              <p:cNvSpPr/>
              <p:nvPr/>
            </p:nvSpPr>
            <p:spPr>
              <a:xfrm>
                <a:off x="5924100" y="1136775"/>
                <a:ext cx="221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977" extrusionOk="0">
                    <a:moveTo>
                      <a:pt x="350" y="0"/>
                    </a:moveTo>
                    <a:lnTo>
                      <a:pt x="268" y="21"/>
                    </a:lnTo>
                    <a:lnTo>
                      <a:pt x="185" y="62"/>
                    </a:lnTo>
                    <a:lnTo>
                      <a:pt x="103" y="144"/>
                    </a:lnTo>
                    <a:lnTo>
                      <a:pt x="103" y="62"/>
                    </a:lnTo>
                    <a:lnTo>
                      <a:pt x="41" y="474"/>
                    </a:lnTo>
                    <a:lnTo>
                      <a:pt x="0" y="885"/>
                    </a:lnTo>
                    <a:lnTo>
                      <a:pt x="0" y="1276"/>
                    </a:lnTo>
                    <a:lnTo>
                      <a:pt x="21" y="1688"/>
                    </a:lnTo>
                    <a:lnTo>
                      <a:pt x="41" y="1812"/>
                    </a:lnTo>
                    <a:lnTo>
                      <a:pt x="62" y="1853"/>
                    </a:lnTo>
                    <a:lnTo>
                      <a:pt x="82" y="1894"/>
                    </a:lnTo>
                    <a:lnTo>
                      <a:pt x="165" y="1956"/>
                    </a:lnTo>
                    <a:lnTo>
                      <a:pt x="247" y="1976"/>
                    </a:lnTo>
                    <a:lnTo>
                      <a:pt x="329" y="1956"/>
                    </a:lnTo>
                    <a:lnTo>
                      <a:pt x="412" y="1914"/>
                    </a:lnTo>
                    <a:lnTo>
                      <a:pt x="494" y="1853"/>
                    </a:lnTo>
                    <a:lnTo>
                      <a:pt x="535" y="1770"/>
                    </a:lnTo>
                    <a:lnTo>
                      <a:pt x="618" y="1606"/>
                    </a:lnTo>
                    <a:lnTo>
                      <a:pt x="721" y="1318"/>
                    </a:lnTo>
                    <a:lnTo>
                      <a:pt x="823" y="1029"/>
                    </a:lnTo>
                    <a:lnTo>
                      <a:pt x="865" y="824"/>
                    </a:lnTo>
                    <a:lnTo>
                      <a:pt x="885" y="618"/>
                    </a:lnTo>
                    <a:lnTo>
                      <a:pt x="885" y="515"/>
                    </a:lnTo>
                    <a:lnTo>
                      <a:pt x="865" y="412"/>
                    </a:lnTo>
                    <a:lnTo>
                      <a:pt x="844" y="309"/>
                    </a:lnTo>
                    <a:lnTo>
                      <a:pt x="803" y="227"/>
                    </a:lnTo>
                    <a:lnTo>
                      <a:pt x="741" y="144"/>
                    </a:lnTo>
                    <a:lnTo>
                      <a:pt x="659" y="62"/>
                    </a:lnTo>
                    <a:lnTo>
                      <a:pt x="556" y="21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9"/>
              <p:cNvSpPr/>
              <p:nvPr/>
            </p:nvSpPr>
            <p:spPr>
              <a:xfrm>
                <a:off x="5924100" y="1136775"/>
                <a:ext cx="221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977" fill="none" extrusionOk="0">
                    <a:moveTo>
                      <a:pt x="103" y="62"/>
                    </a:moveTo>
                    <a:lnTo>
                      <a:pt x="103" y="62"/>
                    </a:lnTo>
                    <a:lnTo>
                      <a:pt x="41" y="474"/>
                    </a:lnTo>
                    <a:lnTo>
                      <a:pt x="0" y="885"/>
                    </a:lnTo>
                    <a:lnTo>
                      <a:pt x="0" y="1276"/>
                    </a:lnTo>
                    <a:lnTo>
                      <a:pt x="21" y="1688"/>
                    </a:lnTo>
                    <a:lnTo>
                      <a:pt x="21" y="1688"/>
                    </a:lnTo>
                    <a:lnTo>
                      <a:pt x="41" y="1812"/>
                    </a:lnTo>
                    <a:lnTo>
                      <a:pt x="62" y="1853"/>
                    </a:lnTo>
                    <a:lnTo>
                      <a:pt x="82" y="1894"/>
                    </a:lnTo>
                    <a:lnTo>
                      <a:pt x="82" y="1894"/>
                    </a:lnTo>
                    <a:lnTo>
                      <a:pt x="165" y="1956"/>
                    </a:lnTo>
                    <a:lnTo>
                      <a:pt x="247" y="1976"/>
                    </a:lnTo>
                    <a:lnTo>
                      <a:pt x="329" y="1956"/>
                    </a:lnTo>
                    <a:lnTo>
                      <a:pt x="412" y="1914"/>
                    </a:lnTo>
                    <a:lnTo>
                      <a:pt x="412" y="1914"/>
                    </a:lnTo>
                    <a:lnTo>
                      <a:pt x="494" y="1853"/>
                    </a:lnTo>
                    <a:lnTo>
                      <a:pt x="535" y="1770"/>
                    </a:lnTo>
                    <a:lnTo>
                      <a:pt x="618" y="1606"/>
                    </a:lnTo>
                    <a:lnTo>
                      <a:pt x="618" y="1606"/>
                    </a:lnTo>
                    <a:lnTo>
                      <a:pt x="721" y="1318"/>
                    </a:lnTo>
                    <a:lnTo>
                      <a:pt x="823" y="1029"/>
                    </a:lnTo>
                    <a:lnTo>
                      <a:pt x="823" y="1029"/>
                    </a:lnTo>
                    <a:lnTo>
                      <a:pt x="865" y="824"/>
                    </a:lnTo>
                    <a:lnTo>
                      <a:pt x="885" y="618"/>
                    </a:lnTo>
                    <a:lnTo>
                      <a:pt x="885" y="515"/>
                    </a:lnTo>
                    <a:lnTo>
                      <a:pt x="865" y="412"/>
                    </a:lnTo>
                    <a:lnTo>
                      <a:pt x="844" y="309"/>
                    </a:lnTo>
                    <a:lnTo>
                      <a:pt x="803" y="227"/>
                    </a:lnTo>
                    <a:lnTo>
                      <a:pt x="803" y="227"/>
                    </a:lnTo>
                    <a:lnTo>
                      <a:pt x="741" y="144"/>
                    </a:lnTo>
                    <a:lnTo>
                      <a:pt x="659" y="62"/>
                    </a:lnTo>
                    <a:lnTo>
                      <a:pt x="556" y="21"/>
                    </a:lnTo>
                    <a:lnTo>
                      <a:pt x="453" y="0"/>
                    </a:lnTo>
                    <a:lnTo>
                      <a:pt x="350" y="0"/>
                    </a:lnTo>
                    <a:lnTo>
                      <a:pt x="268" y="21"/>
                    </a:lnTo>
                    <a:lnTo>
                      <a:pt x="185" y="62"/>
                    </a:lnTo>
                    <a:lnTo>
                      <a:pt x="103" y="14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9"/>
              <p:cNvSpPr/>
              <p:nvPr/>
            </p:nvSpPr>
            <p:spPr>
              <a:xfrm>
                <a:off x="5914325" y="1181525"/>
                <a:ext cx="1034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3809" extrusionOk="0">
                    <a:moveTo>
                      <a:pt x="350" y="1"/>
                    </a:moveTo>
                    <a:lnTo>
                      <a:pt x="268" y="42"/>
                    </a:lnTo>
                    <a:lnTo>
                      <a:pt x="185" y="83"/>
                    </a:lnTo>
                    <a:lnTo>
                      <a:pt x="103" y="166"/>
                    </a:lnTo>
                    <a:lnTo>
                      <a:pt x="41" y="248"/>
                    </a:lnTo>
                    <a:lnTo>
                      <a:pt x="0" y="351"/>
                    </a:lnTo>
                    <a:lnTo>
                      <a:pt x="0" y="454"/>
                    </a:lnTo>
                    <a:lnTo>
                      <a:pt x="0" y="536"/>
                    </a:lnTo>
                    <a:lnTo>
                      <a:pt x="21" y="639"/>
                    </a:lnTo>
                    <a:lnTo>
                      <a:pt x="62" y="742"/>
                    </a:lnTo>
                    <a:lnTo>
                      <a:pt x="124" y="824"/>
                    </a:lnTo>
                    <a:lnTo>
                      <a:pt x="206" y="948"/>
                    </a:lnTo>
                    <a:lnTo>
                      <a:pt x="247" y="1071"/>
                    </a:lnTo>
                    <a:lnTo>
                      <a:pt x="268" y="1174"/>
                    </a:lnTo>
                    <a:lnTo>
                      <a:pt x="288" y="1401"/>
                    </a:lnTo>
                    <a:lnTo>
                      <a:pt x="288" y="3294"/>
                    </a:lnTo>
                    <a:lnTo>
                      <a:pt x="309" y="3418"/>
                    </a:lnTo>
                    <a:lnTo>
                      <a:pt x="309" y="3500"/>
                    </a:lnTo>
                    <a:lnTo>
                      <a:pt x="350" y="3562"/>
                    </a:lnTo>
                    <a:lnTo>
                      <a:pt x="432" y="3644"/>
                    </a:lnTo>
                    <a:lnTo>
                      <a:pt x="535" y="3706"/>
                    </a:lnTo>
                    <a:lnTo>
                      <a:pt x="659" y="3747"/>
                    </a:lnTo>
                    <a:lnTo>
                      <a:pt x="782" y="3768"/>
                    </a:lnTo>
                    <a:lnTo>
                      <a:pt x="1173" y="3788"/>
                    </a:lnTo>
                    <a:lnTo>
                      <a:pt x="1606" y="3809"/>
                    </a:lnTo>
                    <a:lnTo>
                      <a:pt x="1873" y="3809"/>
                    </a:lnTo>
                    <a:lnTo>
                      <a:pt x="2161" y="3788"/>
                    </a:lnTo>
                    <a:lnTo>
                      <a:pt x="2429" y="3726"/>
                    </a:lnTo>
                    <a:lnTo>
                      <a:pt x="2696" y="3665"/>
                    </a:lnTo>
                    <a:lnTo>
                      <a:pt x="2943" y="3582"/>
                    </a:lnTo>
                    <a:lnTo>
                      <a:pt x="3190" y="3479"/>
                    </a:lnTo>
                    <a:lnTo>
                      <a:pt x="3396" y="3335"/>
                    </a:lnTo>
                    <a:lnTo>
                      <a:pt x="3602" y="3191"/>
                    </a:lnTo>
                    <a:lnTo>
                      <a:pt x="3767" y="3027"/>
                    </a:lnTo>
                    <a:lnTo>
                      <a:pt x="3931" y="2841"/>
                    </a:lnTo>
                    <a:lnTo>
                      <a:pt x="4055" y="2656"/>
                    </a:lnTo>
                    <a:lnTo>
                      <a:pt x="4137" y="2450"/>
                    </a:lnTo>
                    <a:lnTo>
                      <a:pt x="4034" y="2409"/>
                    </a:lnTo>
                    <a:lnTo>
                      <a:pt x="3952" y="2594"/>
                    </a:lnTo>
                    <a:lnTo>
                      <a:pt x="3828" y="2780"/>
                    </a:lnTo>
                    <a:lnTo>
                      <a:pt x="3684" y="2965"/>
                    </a:lnTo>
                    <a:lnTo>
                      <a:pt x="3520" y="3109"/>
                    </a:lnTo>
                    <a:lnTo>
                      <a:pt x="3334" y="3253"/>
                    </a:lnTo>
                    <a:lnTo>
                      <a:pt x="3129" y="3377"/>
                    </a:lnTo>
                    <a:lnTo>
                      <a:pt x="2902" y="3479"/>
                    </a:lnTo>
                    <a:lnTo>
                      <a:pt x="2655" y="3562"/>
                    </a:lnTo>
                    <a:lnTo>
                      <a:pt x="2429" y="3624"/>
                    </a:lnTo>
                    <a:lnTo>
                      <a:pt x="2182" y="3665"/>
                    </a:lnTo>
                    <a:lnTo>
                      <a:pt x="1955" y="3685"/>
                    </a:lnTo>
                    <a:lnTo>
                      <a:pt x="1708" y="3706"/>
                    </a:lnTo>
                    <a:lnTo>
                      <a:pt x="1235" y="3685"/>
                    </a:lnTo>
                    <a:lnTo>
                      <a:pt x="782" y="3644"/>
                    </a:lnTo>
                    <a:lnTo>
                      <a:pt x="679" y="3644"/>
                    </a:lnTo>
                    <a:lnTo>
                      <a:pt x="576" y="3603"/>
                    </a:lnTo>
                    <a:lnTo>
                      <a:pt x="494" y="3562"/>
                    </a:lnTo>
                    <a:lnTo>
                      <a:pt x="432" y="3500"/>
                    </a:lnTo>
                    <a:lnTo>
                      <a:pt x="412" y="3397"/>
                    </a:lnTo>
                    <a:lnTo>
                      <a:pt x="412" y="3294"/>
                    </a:lnTo>
                    <a:lnTo>
                      <a:pt x="391" y="1401"/>
                    </a:lnTo>
                    <a:lnTo>
                      <a:pt x="371" y="1154"/>
                    </a:lnTo>
                    <a:lnTo>
                      <a:pt x="350" y="1030"/>
                    </a:lnTo>
                    <a:lnTo>
                      <a:pt x="309" y="907"/>
                    </a:lnTo>
                    <a:lnTo>
                      <a:pt x="226" y="763"/>
                    </a:lnTo>
                    <a:lnTo>
                      <a:pt x="165" y="680"/>
                    </a:lnTo>
                    <a:lnTo>
                      <a:pt x="124" y="598"/>
                    </a:lnTo>
                    <a:lnTo>
                      <a:pt x="103" y="536"/>
                    </a:lnTo>
                    <a:lnTo>
                      <a:pt x="103" y="454"/>
                    </a:lnTo>
                    <a:lnTo>
                      <a:pt x="124" y="371"/>
                    </a:lnTo>
                    <a:lnTo>
                      <a:pt x="144" y="289"/>
                    </a:lnTo>
                    <a:lnTo>
                      <a:pt x="185" y="227"/>
                    </a:lnTo>
                    <a:lnTo>
                      <a:pt x="247" y="166"/>
                    </a:lnTo>
                    <a:lnTo>
                      <a:pt x="309" y="124"/>
                    </a:lnTo>
                    <a:lnTo>
                      <a:pt x="371" y="104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9"/>
              <p:cNvSpPr/>
              <p:nvPr/>
            </p:nvSpPr>
            <p:spPr>
              <a:xfrm>
                <a:off x="5942100" y="1150675"/>
                <a:ext cx="8030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3211" y="103"/>
                    </a:lnTo>
                    <a:lnTo>
                      <a:pt x="32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9"/>
              <p:cNvSpPr/>
              <p:nvPr/>
            </p:nvSpPr>
            <p:spPr>
              <a:xfrm>
                <a:off x="5942100" y="1163525"/>
                <a:ext cx="85450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125" extrusionOk="0">
                    <a:moveTo>
                      <a:pt x="1" y="1"/>
                    </a:moveTo>
                    <a:lnTo>
                      <a:pt x="1" y="124"/>
                    </a:lnTo>
                    <a:lnTo>
                      <a:pt x="3417" y="124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9"/>
              <p:cNvSpPr/>
              <p:nvPr/>
            </p:nvSpPr>
            <p:spPr>
              <a:xfrm>
                <a:off x="5979150" y="1039525"/>
                <a:ext cx="11425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3170" extrusionOk="0">
                    <a:moveTo>
                      <a:pt x="4508" y="0"/>
                    </a:moveTo>
                    <a:lnTo>
                      <a:pt x="4426" y="62"/>
                    </a:lnTo>
                    <a:lnTo>
                      <a:pt x="4323" y="124"/>
                    </a:lnTo>
                    <a:lnTo>
                      <a:pt x="4117" y="185"/>
                    </a:lnTo>
                    <a:lnTo>
                      <a:pt x="3891" y="206"/>
                    </a:lnTo>
                    <a:lnTo>
                      <a:pt x="3685" y="227"/>
                    </a:lnTo>
                    <a:lnTo>
                      <a:pt x="3108" y="268"/>
                    </a:lnTo>
                    <a:lnTo>
                      <a:pt x="2841" y="309"/>
                    </a:lnTo>
                    <a:lnTo>
                      <a:pt x="2553" y="371"/>
                    </a:lnTo>
                    <a:lnTo>
                      <a:pt x="2306" y="453"/>
                    </a:lnTo>
                    <a:lnTo>
                      <a:pt x="2059" y="556"/>
                    </a:lnTo>
                    <a:lnTo>
                      <a:pt x="1832" y="700"/>
                    </a:lnTo>
                    <a:lnTo>
                      <a:pt x="1606" y="865"/>
                    </a:lnTo>
                    <a:lnTo>
                      <a:pt x="1462" y="1029"/>
                    </a:lnTo>
                    <a:lnTo>
                      <a:pt x="1338" y="1215"/>
                    </a:lnTo>
                    <a:lnTo>
                      <a:pt x="1133" y="1585"/>
                    </a:lnTo>
                    <a:lnTo>
                      <a:pt x="1030" y="1770"/>
                    </a:lnTo>
                    <a:lnTo>
                      <a:pt x="803" y="2120"/>
                    </a:lnTo>
                    <a:lnTo>
                      <a:pt x="556" y="2470"/>
                    </a:lnTo>
                    <a:lnTo>
                      <a:pt x="289" y="2779"/>
                    </a:lnTo>
                    <a:lnTo>
                      <a:pt x="0" y="3088"/>
                    </a:lnTo>
                    <a:lnTo>
                      <a:pt x="83" y="3170"/>
                    </a:lnTo>
                    <a:lnTo>
                      <a:pt x="371" y="2861"/>
                    </a:lnTo>
                    <a:lnTo>
                      <a:pt x="639" y="2532"/>
                    </a:lnTo>
                    <a:lnTo>
                      <a:pt x="886" y="2182"/>
                    </a:lnTo>
                    <a:lnTo>
                      <a:pt x="1112" y="1832"/>
                    </a:lnTo>
                    <a:lnTo>
                      <a:pt x="1215" y="1647"/>
                    </a:lnTo>
                    <a:lnTo>
                      <a:pt x="1441" y="1276"/>
                    </a:lnTo>
                    <a:lnTo>
                      <a:pt x="1565" y="1112"/>
                    </a:lnTo>
                    <a:lnTo>
                      <a:pt x="1688" y="947"/>
                    </a:lnTo>
                    <a:lnTo>
                      <a:pt x="1894" y="782"/>
                    </a:lnTo>
                    <a:lnTo>
                      <a:pt x="2100" y="659"/>
                    </a:lnTo>
                    <a:lnTo>
                      <a:pt x="2347" y="556"/>
                    </a:lnTo>
                    <a:lnTo>
                      <a:pt x="2594" y="474"/>
                    </a:lnTo>
                    <a:lnTo>
                      <a:pt x="2861" y="412"/>
                    </a:lnTo>
                    <a:lnTo>
                      <a:pt x="3129" y="371"/>
                    </a:lnTo>
                    <a:lnTo>
                      <a:pt x="3685" y="329"/>
                    </a:lnTo>
                    <a:lnTo>
                      <a:pt x="3911" y="309"/>
                    </a:lnTo>
                    <a:lnTo>
                      <a:pt x="4138" y="288"/>
                    </a:lnTo>
                    <a:lnTo>
                      <a:pt x="4364" y="206"/>
                    </a:lnTo>
                    <a:lnTo>
                      <a:pt x="4467" y="165"/>
                    </a:lnTo>
                    <a:lnTo>
                      <a:pt x="4570" y="82"/>
                    </a:lnTo>
                    <a:lnTo>
                      <a:pt x="45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9"/>
              <p:cNvSpPr/>
              <p:nvPr/>
            </p:nvSpPr>
            <p:spPr>
              <a:xfrm>
                <a:off x="6035750" y="1176900"/>
                <a:ext cx="112200" cy="94700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3788" extrusionOk="0">
                    <a:moveTo>
                      <a:pt x="42" y="1"/>
                    </a:moveTo>
                    <a:lnTo>
                      <a:pt x="1" y="104"/>
                    </a:lnTo>
                    <a:lnTo>
                      <a:pt x="104" y="145"/>
                    </a:lnTo>
                    <a:lnTo>
                      <a:pt x="186" y="186"/>
                    </a:lnTo>
                    <a:lnTo>
                      <a:pt x="351" y="330"/>
                    </a:lnTo>
                    <a:lnTo>
                      <a:pt x="474" y="474"/>
                    </a:lnTo>
                    <a:lnTo>
                      <a:pt x="577" y="659"/>
                    </a:lnTo>
                    <a:lnTo>
                      <a:pt x="659" y="845"/>
                    </a:lnTo>
                    <a:lnTo>
                      <a:pt x="721" y="1009"/>
                    </a:lnTo>
                    <a:lnTo>
                      <a:pt x="783" y="1339"/>
                    </a:lnTo>
                    <a:lnTo>
                      <a:pt x="824" y="1688"/>
                    </a:lnTo>
                    <a:lnTo>
                      <a:pt x="865" y="2018"/>
                    </a:lnTo>
                    <a:lnTo>
                      <a:pt x="927" y="2327"/>
                    </a:lnTo>
                    <a:lnTo>
                      <a:pt x="1009" y="2635"/>
                    </a:lnTo>
                    <a:lnTo>
                      <a:pt x="1071" y="2779"/>
                    </a:lnTo>
                    <a:lnTo>
                      <a:pt x="1153" y="2903"/>
                    </a:lnTo>
                    <a:lnTo>
                      <a:pt x="1236" y="3047"/>
                    </a:lnTo>
                    <a:lnTo>
                      <a:pt x="1338" y="3170"/>
                    </a:lnTo>
                    <a:lnTo>
                      <a:pt x="1462" y="3273"/>
                    </a:lnTo>
                    <a:lnTo>
                      <a:pt x="1585" y="3356"/>
                    </a:lnTo>
                    <a:lnTo>
                      <a:pt x="1709" y="3438"/>
                    </a:lnTo>
                    <a:lnTo>
                      <a:pt x="1853" y="3520"/>
                    </a:lnTo>
                    <a:lnTo>
                      <a:pt x="2121" y="3623"/>
                    </a:lnTo>
                    <a:lnTo>
                      <a:pt x="2409" y="3706"/>
                    </a:lnTo>
                    <a:lnTo>
                      <a:pt x="2676" y="3747"/>
                    </a:lnTo>
                    <a:lnTo>
                      <a:pt x="2944" y="3788"/>
                    </a:lnTo>
                    <a:lnTo>
                      <a:pt x="3211" y="3788"/>
                    </a:lnTo>
                    <a:lnTo>
                      <a:pt x="3582" y="3767"/>
                    </a:lnTo>
                    <a:lnTo>
                      <a:pt x="3911" y="3726"/>
                    </a:lnTo>
                    <a:lnTo>
                      <a:pt x="4220" y="3644"/>
                    </a:lnTo>
                    <a:lnTo>
                      <a:pt x="4488" y="3541"/>
                    </a:lnTo>
                    <a:lnTo>
                      <a:pt x="4446" y="3459"/>
                    </a:lnTo>
                    <a:lnTo>
                      <a:pt x="4179" y="3562"/>
                    </a:lnTo>
                    <a:lnTo>
                      <a:pt x="3870" y="3623"/>
                    </a:lnTo>
                    <a:lnTo>
                      <a:pt x="3541" y="3664"/>
                    </a:lnTo>
                    <a:lnTo>
                      <a:pt x="3170" y="3685"/>
                    </a:lnTo>
                    <a:lnTo>
                      <a:pt x="2944" y="3664"/>
                    </a:lnTo>
                    <a:lnTo>
                      <a:pt x="2697" y="3644"/>
                    </a:lnTo>
                    <a:lnTo>
                      <a:pt x="2429" y="3603"/>
                    </a:lnTo>
                    <a:lnTo>
                      <a:pt x="2162" y="3520"/>
                    </a:lnTo>
                    <a:lnTo>
                      <a:pt x="1894" y="3417"/>
                    </a:lnTo>
                    <a:lnTo>
                      <a:pt x="1647" y="3273"/>
                    </a:lnTo>
                    <a:lnTo>
                      <a:pt x="1524" y="3191"/>
                    </a:lnTo>
                    <a:lnTo>
                      <a:pt x="1421" y="3088"/>
                    </a:lnTo>
                    <a:lnTo>
                      <a:pt x="1318" y="2985"/>
                    </a:lnTo>
                    <a:lnTo>
                      <a:pt x="1236" y="2862"/>
                    </a:lnTo>
                    <a:lnTo>
                      <a:pt x="1174" y="2718"/>
                    </a:lnTo>
                    <a:lnTo>
                      <a:pt x="1112" y="2594"/>
                    </a:lnTo>
                    <a:lnTo>
                      <a:pt x="1030" y="2285"/>
                    </a:lnTo>
                    <a:lnTo>
                      <a:pt x="968" y="1997"/>
                    </a:lnTo>
                    <a:lnTo>
                      <a:pt x="927" y="1688"/>
                    </a:lnTo>
                    <a:lnTo>
                      <a:pt x="886" y="1339"/>
                    </a:lnTo>
                    <a:lnTo>
                      <a:pt x="865" y="1174"/>
                    </a:lnTo>
                    <a:lnTo>
                      <a:pt x="824" y="989"/>
                    </a:lnTo>
                    <a:lnTo>
                      <a:pt x="742" y="783"/>
                    </a:lnTo>
                    <a:lnTo>
                      <a:pt x="659" y="598"/>
                    </a:lnTo>
                    <a:lnTo>
                      <a:pt x="556" y="412"/>
                    </a:lnTo>
                    <a:lnTo>
                      <a:pt x="412" y="248"/>
                    </a:lnTo>
                    <a:lnTo>
                      <a:pt x="248" y="104"/>
                    </a:lnTo>
                    <a:lnTo>
                      <a:pt x="145" y="4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9"/>
              <p:cNvSpPr/>
              <p:nvPr/>
            </p:nvSpPr>
            <p:spPr>
              <a:xfrm>
                <a:off x="6143300" y="1047225"/>
                <a:ext cx="391100" cy="813050"/>
              </a:xfrm>
              <a:custGeom>
                <a:avLst/>
                <a:gdLst/>
                <a:ahLst/>
                <a:cxnLst/>
                <a:rect l="l" t="t" r="r" b="b"/>
                <a:pathLst>
                  <a:path w="15644" h="32522" extrusionOk="0">
                    <a:moveTo>
                      <a:pt x="1668" y="1"/>
                    </a:moveTo>
                    <a:lnTo>
                      <a:pt x="1544" y="21"/>
                    </a:lnTo>
                    <a:lnTo>
                      <a:pt x="1441" y="42"/>
                    </a:lnTo>
                    <a:lnTo>
                      <a:pt x="1359" y="83"/>
                    </a:lnTo>
                    <a:lnTo>
                      <a:pt x="1297" y="145"/>
                    </a:lnTo>
                    <a:lnTo>
                      <a:pt x="1256" y="207"/>
                    </a:lnTo>
                    <a:lnTo>
                      <a:pt x="1215" y="289"/>
                    </a:lnTo>
                    <a:lnTo>
                      <a:pt x="1194" y="413"/>
                    </a:lnTo>
                    <a:lnTo>
                      <a:pt x="1235" y="515"/>
                    </a:lnTo>
                    <a:lnTo>
                      <a:pt x="1277" y="639"/>
                    </a:lnTo>
                    <a:lnTo>
                      <a:pt x="1338" y="742"/>
                    </a:lnTo>
                    <a:lnTo>
                      <a:pt x="1441" y="927"/>
                    </a:lnTo>
                    <a:lnTo>
                      <a:pt x="1462" y="1009"/>
                    </a:lnTo>
                    <a:lnTo>
                      <a:pt x="1462" y="1092"/>
                    </a:lnTo>
                    <a:lnTo>
                      <a:pt x="1256" y="1071"/>
                    </a:lnTo>
                    <a:lnTo>
                      <a:pt x="1071" y="1051"/>
                    </a:lnTo>
                    <a:lnTo>
                      <a:pt x="885" y="1071"/>
                    </a:lnTo>
                    <a:lnTo>
                      <a:pt x="700" y="1112"/>
                    </a:lnTo>
                    <a:lnTo>
                      <a:pt x="515" y="1174"/>
                    </a:lnTo>
                    <a:lnTo>
                      <a:pt x="330" y="1236"/>
                    </a:lnTo>
                    <a:lnTo>
                      <a:pt x="165" y="1339"/>
                    </a:lnTo>
                    <a:lnTo>
                      <a:pt x="0" y="1442"/>
                    </a:lnTo>
                    <a:lnTo>
                      <a:pt x="62" y="1524"/>
                    </a:lnTo>
                    <a:lnTo>
                      <a:pt x="227" y="1421"/>
                    </a:lnTo>
                    <a:lnTo>
                      <a:pt x="391" y="1339"/>
                    </a:lnTo>
                    <a:lnTo>
                      <a:pt x="556" y="1256"/>
                    </a:lnTo>
                    <a:lnTo>
                      <a:pt x="741" y="1215"/>
                    </a:lnTo>
                    <a:lnTo>
                      <a:pt x="927" y="1174"/>
                    </a:lnTo>
                    <a:lnTo>
                      <a:pt x="1297" y="1174"/>
                    </a:lnTo>
                    <a:lnTo>
                      <a:pt x="1482" y="1195"/>
                    </a:lnTo>
                    <a:lnTo>
                      <a:pt x="1524" y="1215"/>
                    </a:lnTo>
                    <a:lnTo>
                      <a:pt x="1544" y="1174"/>
                    </a:lnTo>
                    <a:lnTo>
                      <a:pt x="1565" y="1112"/>
                    </a:lnTo>
                    <a:lnTo>
                      <a:pt x="1565" y="1051"/>
                    </a:lnTo>
                    <a:lnTo>
                      <a:pt x="1544" y="927"/>
                    </a:lnTo>
                    <a:lnTo>
                      <a:pt x="1503" y="804"/>
                    </a:lnTo>
                    <a:lnTo>
                      <a:pt x="1441" y="680"/>
                    </a:lnTo>
                    <a:lnTo>
                      <a:pt x="1338" y="495"/>
                    </a:lnTo>
                    <a:lnTo>
                      <a:pt x="1318" y="413"/>
                    </a:lnTo>
                    <a:lnTo>
                      <a:pt x="1318" y="310"/>
                    </a:lnTo>
                    <a:lnTo>
                      <a:pt x="1359" y="227"/>
                    </a:lnTo>
                    <a:lnTo>
                      <a:pt x="1421" y="166"/>
                    </a:lnTo>
                    <a:lnTo>
                      <a:pt x="1503" y="145"/>
                    </a:lnTo>
                    <a:lnTo>
                      <a:pt x="1606" y="124"/>
                    </a:lnTo>
                    <a:lnTo>
                      <a:pt x="1791" y="104"/>
                    </a:lnTo>
                    <a:lnTo>
                      <a:pt x="1915" y="124"/>
                    </a:lnTo>
                    <a:lnTo>
                      <a:pt x="9366" y="1051"/>
                    </a:lnTo>
                    <a:lnTo>
                      <a:pt x="9613" y="1092"/>
                    </a:lnTo>
                    <a:lnTo>
                      <a:pt x="9880" y="1133"/>
                    </a:lnTo>
                    <a:lnTo>
                      <a:pt x="10148" y="1236"/>
                    </a:lnTo>
                    <a:lnTo>
                      <a:pt x="10271" y="1298"/>
                    </a:lnTo>
                    <a:lnTo>
                      <a:pt x="10374" y="1359"/>
                    </a:lnTo>
                    <a:lnTo>
                      <a:pt x="10498" y="1483"/>
                    </a:lnTo>
                    <a:lnTo>
                      <a:pt x="10600" y="1606"/>
                    </a:lnTo>
                    <a:lnTo>
                      <a:pt x="10786" y="1895"/>
                    </a:lnTo>
                    <a:lnTo>
                      <a:pt x="10950" y="2141"/>
                    </a:lnTo>
                    <a:lnTo>
                      <a:pt x="11053" y="2244"/>
                    </a:lnTo>
                    <a:lnTo>
                      <a:pt x="11156" y="2368"/>
                    </a:lnTo>
                    <a:lnTo>
                      <a:pt x="11341" y="2512"/>
                    </a:lnTo>
                    <a:lnTo>
                      <a:pt x="11568" y="2656"/>
                    </a:lnTo>
                    <a:lnTo>
                      <a:pt x="11650" y="2718"/>
                    </a:lnTo>
                    <a:lnTo>
                      <a:pt x="11918" y="2903"/>
                    </a:lnTo>
                    <a:lnTo>
                      <a:pt x="12165" y="3088"/>
                    </a:lnTo>
                    <a:lnTo>
                      <a:pt x="12412" y="3294"/>
                    </a:lnTo>
                    <a:lnTo>
                      <a:pt x="12638" y="3521"/>
                    </a:lnTo>
                    <a:lnTo>
                      <a:pt x="12865" y="3747"/>
                    </a:lnTo>
                    <a:lnTo>
                      <a:pt x="13070" y="3994"/>
                    </a:lnTo>
                    <a:lnTo>
                      <a:pt x="13256" y="4241"/>
                    </a:lnTo>
                    <a:lnTo>
                      <a:pt x="13420" y="4508"/>
                    </a:lnTo>
                    <a:lnTo>
                      <a:pt x="13564" y="4776"/>
                    </a:lnTo>
                    <a:lnTo>
                      <a:pt x="13708" y="5064"/>
                    </a:lnTo>
                    <a:lnTo>
                      <a:pt x="13811" y="5332"/>
                    </a:lnTo>
                    <a:lnTo>
                      <a:pt x="13914" y="5620"/>
                    </a:lnTo>
                    <a:lnTo>
                      <a:pt x="13997" y="5908"/>
                    </a:lnTo>
                    <a:lnTo>
                      <a:pt x="14058" y="6217"/>
                    </a:lnTo>
                    <a:lnTo>
                      <a:pt x="14100" y="6505"/>
                    </a:lnTo>
                    <a:lnTo>
                      <a:pt x="14120" y="6814"/>
                    </a:lnTo>
                    <a:lnTo>
                      <a:pt x="14120" y="7122"/>
                    </a:lnTo>
                    <a:lnTo>
                      <a:pt x="14100" y="7431"/>
                    </a:lnTo>
                    <a:lnTo>
                      <a:pt x="14058" y="8028"/>
                    </a:lnTo>
                    <a:lnTo>
                      <a:pt x="14017" y="8460"/>
                    </a:lnTo>
                    <a:lnTo>
                      <a:pt x="13955" y="9242"/>
                    </a:lnTo>
                    <a:lnTo>
                      <a:pt x="13955" y="10045"/>
                    </a:lnTo>
                    <a:lnTo>
                      <a:pt x="13955" y="10827"/>
                    </a:lnTo>
                    <a:lnTo>
                      <a:pt x="13976" y="11609"/>
                    </a:lnTo>
                    <a:lnTo>
                      <a:pt x="14120" y="15726"/>
                    </a:lnTo>
                    <a:lnTo>
                      <a:pt x="14141" y="16302"/>
                    </a:lnTo>
                    <a:lnTo>
                      <a:pt x="14182" y="16899"/>
                    </a:lnTo>
                    <a:lnTo>
                      <a:pt x="14223" y="17187"/>
                    </a:lnTo>
                    <a:lnTo>
                      <a:pt x="14264" y="17476"/>
                    </a:lnTo>
                    <a:lnTo>
                      <a:pt x="14326" y="17764"/>
                    </a:lnTo>
                    <a:lnTo>
                      <a:pt x="14388" y="18052"/>
                    </a:lnTo>
                    <a:lnTo>
                      <a:pt x="14470" y="18258"/>
                    </a:lnTo>
                    <a:lnTo>
                      <a:pt x="14573" y="18628"/>
                    </a:lnTo>
                    <a:lnTo>
                      <a:pt x="14614" y="18834"/>
                    </a:lnTo>
                    <a:lnTo>
                      <a:pt x="14635" y="19019"/>
                    </a:lnTo>
                    <a:lnTo>
                      <a:pt x="14614" y="19266"/>
                    </a:lnTo>
                    <a:lnTo>
                      <a:pt x="14552" y="19513"/>
                    </a:lnTo>
                    <a:lnTo>
                      <a:pt x="14449" y="19740"/>
                    </a:lnTo>
                    <a:lnTo>
                      <a:pt x="14367" y="19966"/>
                    </a:lnTo>
                    <a:lnTo>
                      <a:pt x="14223" y="20275"/>
                    </a:lnTo>
                    <a:lnTo>
                      <a:pt x="14141" y="20563"/>
                    </a:lnTo>
                    <a:lnTo>
                      <a:pt x="14058" y="20851"/>
                    </a:lnTo>
                    <a:lnTo>
                      <a:pt x="14017" y="21139"/>
                    </a:lnTo>
                    <a:lnTo>
                      <a:pt x="13976" y="21427"/>
                    </a:lnTo>
                    <a:lnTo>
                      <a:pt x="13976" y="21736"/>
                    </a:lnTo>
                    <a:lnTo>
                      <a:pt x="13997" y="22024"/>
                    </a:lnTo>
                    <a:lnTo>
                      <a:pt x="14038" y="22312"/>
                    </a:lnTo>
                    <a:lnTo>
                      <a:pt x="14079" y="22621"/>
                    </a:lnTo>
                    <a:lnTo>
                      <a:pt x="14202" y="22992"/>
                    </a:lnTo>
                    <a:lnTo>
                      <a:pt x="14347" y="23362"/>
                    </a:lnTo>
                    <a:lnTo>
                      <a:pt x="14511" y="23733"/>
                    </a:lnTo>
                    <a:lnTo>
                      <a:pt x="14676" y="24083"/>
                    </a:lnTo>
                    <a:lnTo>
                      <a:pt x="14964" y="24659"/>
                    </a:lnTo>
                    <a:lnTo>
                      <a:pt x="15088" y="24947"/>
                    </a:lnTo>
                    <a:lnTo>
                      <a:pt x="15190" y="25256"/>
                    </a:lnTo>
                    <a:lnTo>
                      <a:pt x="15293" y="25585"/>
                    </a:lnTo>
                    <a:lnTo>
                      <a:pt x="15355" y="25935"/>
                    </a:lnTo>
                    <a:lnTo>
                      <a:pt x="15417" y="26264"/>
                    </a:lnTo>
                    <a:lnTo>
                      <a:pt x="15458" y="26614"/>
                    </a:lnTo>
                    <a:lnTo>
                      <a:pt x="15499" y="27314"/>
                    </a:lnTo>
                    <a:lnTo>
                      <a:pt x="15520" y="28014"/>
                    </a:lnTo>
                    <a:lnTo>
                      <a:pt x="15540" y="28549"/>
                    </a:lnTo>
                    <a:lnTo>
                      <a:pt x="15520" y="29084"/>
                    </a:lnTo>
                    <a:lnTo>
                      <a:pt x="15499" y="29352"/>
                    </a:lnTo>
                    <a:lnTo>
                      <a:pt x="15479" y="29619"/>
                    </a:lnTo>
                    <a:lnTo>
                      <a:pt x="15417" y="29887"/>
                    </a:lnTo>
                    <a:lnTo>
                      <a:pt x="15355" y="30154"/>
                    </a:lnTo>
                    <a:lnTo>
                      <a:pt x="15273" y="30422"/>
                    </a:lnTo>
                    <a:lnTo>
                      <a:pt x="15149" y="30690"/>
                    </a:lnTo>
                    <a:lnTo>
                      <a:pt x="15026" y="30937"/>
                    </a:lnTo>
                    <a:lnTo>
                      <a:pt x="14861" y="31142"/>
                    </a:lnTo>
                    <a:lnTo>
                      <a:pt x="14696" y="31328"/>
                    </a:lnTo>
                    <a:lnTo>
                      <a:pt x="14511" y="31513"/>
                    </a:lnTo>
                    <a:lnTo>
                      <a:pt x="14305" y="31636"/>
                    </a:lnTo>
                    <a:lnTo>
                      <a:pt x="14079" y="31760"/>
                    </a:lnTo>
                    <a:lnTo>
                      <a:pt x="13832" y="31842"/>
                    </a:lnTo>
                    <a:lnTo>
                      <a:pt x="13564" y="31904"/>
                    </a:lnTo>
                    <a:lnTo>
                      <a:pt x="13317" y="31945"/>
                    </a:lnTo>
                    <a:lnTo>
                      <a:pt x="13070" y="31966"/>
                    </a:lnTo>
                    <a:lnTo>
                      <a:pt x="11815" y="32089"/>
                    </a:lnTo>
                    <a:lnTo>
                      <a:pt x="10559" y="32192"/>
                    </a:lnTo>
                    <a:lnTo>
                      <a:pt x="9283" y="32274"/>
                    </a:lnTo>
                    <a:lnTo>
                      <a:pt x="8028" y="32336"/>
                    </a:lnTo>
                    <a:lnTo>
                      <a:pt x="6752" y="32377"/>
                    </a:lnTo>
                    <a:lnTo>
                      <a:pt x="5496" y="32419"/>
                    </a:lnTo>
                    <a:lnTo>
                      <a:pt x="4220" y="32419"/>
                    </a:lnTo>
                    <a:lnTo>
                      <a:pt x="2964" y="32398"/>
                    </a:lnTo>
                    <a:lnTo>
                      <a:pt x="2717" y="32398"/>
                    </a:lnTo>
                    <a:lnTo>
                      <a:pt x="2450" y="32377"/>
                    </a:lnTo>
                    <a:lnTo>
                      <a:pt x="2182" y="32336"/>
                    </a:lnTo>
                    <a:lnTo>
                      <a:pt x="2059" y="32295"/>
                    </a:lnTo>
                    <a:lnTo>
                      <a:pt x="1935" y="32254"/>
                    </a:lnTo>
                    <a:lnTo>
                      <a:pt x="1750" y="32151"/>
                    </a:lnTo>
                    <a:lnTo>
                      <a:pt x="1606" y="32027"/>
                    </a:lnTo>
                    <a:lnTo>
                      <a:pt x="1462" y="31904"/>
                    </a:lnTo>
                    <a:lnTo>
                      <a:pt x="1338" y="31739"/>
                    </a:lnTo>
                    <a:lnTo>
                      <a:pt x="1256" y="31575"/>
                    </a:lnTo>
                    <a:lnTo>
                      <a:pt x="1194" y="31389"/>
                    </a:lnTo>
                    <a:lnTo>
                      <a:pt x="1153" y="31184"/>
                    </a:lnTo>
                    <a:lnTo>
                      <a:pt x="1132" y="30998"/>
                    </a:lnTo>
                    <a:lnTo>
                      <a:pt x="1030" y="30998"/>
                    </a:lnTo>
                    <a:lnTo>
                      <a:pt x="1030" y="31204"/>
                    </a:lnTo>
                    <a:lnTo>
                      <a:pt x="1071" y="31410"/>
                    </a:lnTo>
                    <a:lnTo>
                      <a:pt x="1153" y="31616"/>
                    </a:lnTo>
                    <a:lnTo>
                      <a:pt x="1256" y="31801"/>
                    </a:lnTo>
                    <a:lnTo>
                      <a:pt x="1379" y="31966"/>
                    </a:lnTo>
                    <a:lnTo>
                      <a:pt x="1524" y="32110"/>
                    </a:lnTo>
                    <a:lnTo>
                      <a:pt x="1688" y="32254"/>
                    </a:lnTo>
                    <a:lnTo>
                      <a:pt x="1873" y="32336"/>
                    </a:lnTo>
                    <a:lnTo>
                      <a:pt x="2017" y="32398"/>
                    </a:lnTo>
                    <a:lnTo>
                      <a:pt x="2162" y="32439"/>
                    </a:lnTo>
                    <a:lnTo>
                      <a:pt x="2429" y="32480"/>
                    </a:lnTo>
                    <a:lnTo>
                      <a:pt x="2697" y="32501"/>
                    </a:lnTo>
                    <a:lnTo>
                      <a:pt x="2964" y="32521"/>
                    </a:lnTo>
                    <a:lnTo>
                      <a:pt x="5455" y="32521"/>
                    </a:lnTo>
                    <a:lnTo>
                      <a:pt x="6546" y="32501"/>
                    </a:lnTo>
                    <a:lnTo>
                      <a:pt x="7637" y="32460"/>
                    </a:lnTo>
                    <a:lnTo>
                      <a:pt x="8727" y="32419"/>
                    </a:lnTo>
                    <a:lnTo>
                      <a:pt x="9818" y="32357"/>
                    </a:lnTo>
                    <a:lnTo>
                      <a:pt x="10909" y="32274"/>
                    </a:lnTo>
                    <a:lnTo>
                      <a:pt x="12000" y="32172"/>
                    </a:lnTo>
                    <a:lnTo>
                      <a:pt x="13070" y="32069"/>
                    </a:lnTo>
                    <a:lnTo>
                      <a:pt x="13338" y="32048"/>
                    </a:lnTo>
                    <a:lnTo>
                      <a:pt x="13606" y="32007"/>
                    </a:lnTo>
                    <a:lnTo>
                      <a:pt x="13873" y="31945"/>
                    </a:lnTo>
                    <a:lnTo>
                      <a:pt x="14120" y="31863"/>
                    </a:lnTo>
                    <a:lnTo>
                      <a:pt x="14347" y="31739"/>
                    </a:lnTo>
                    <a:lnTo>
                      <a:pt x="14573" y="31595"/>
                    </a:lnTo>
                    <a:lnTo>
                      <a:pt x="14758" y="31410"/>
                    </a:lnTo>
                    <a:lnTo>
                      <a:pt x="14943" y="31225"/>
                    </a:lnTo>
                    <a:lnTo>
                      <a:pt x="15108" y="30998"/>
                    </a:lnTo>
                    <a:lnTo>
                      <a:pt x="15252" y="30731"/>
                    </a:lnTo>
                    <a:lnTo>
                      <a:pt x="15376" y="30463"/>
                    </a:lnTo>
                    <a:lnTo>
                      <a:pt x="15458" y="30175"/>
                    </a:lnTo>
                    <a:lnTo>
                      <a:pt x="15520" y="29907"/>
                    </a:lnTo>
                    <a:lnTo>
                      <a:pt x="15582" y="29640"/>
                    </a:lnTo>
                    <a:lnTo>
                      <a:pt x="15602" y="29372"/>
                    </a:lnTo>
                    <a:lnTo>
                      <a:pt x="15623" y="29084"/>
                    </a:lnTo>
                    <a:lnTo>
                      <a:pt x="15643" y="28549"/>
                    </a:lnTo>
                    <a:lnTo>
                      <a:pt x="15623" y="27993"/>
                    </a:lnTo>
                    <a:lnTo>
                      <a:pt x="15602" y="27293"/>
                    </a:lnTo>
                    <a:lnTo>
                      <a:pt x="15561" y="26594"/>
                    </a:lnTo>
                    <a:lnTo>
                      <a:pt x="15520" y="26244"/>
                    </a:lnTo>
                    <a:lnTo>
                      <a:pt x="15458" y="25894"/>
                    </a:lnTo>
                    <a:lnTo>
                      <a:pt x="15396" y="25564"/>
                    </a:lnTo>
                    <a:lnTo>
                      <a:pt x="15293" y="25215"/>
                    </a:lnTo>
                    <a:lnTo>
                      <a:pt x="15190" y="24906"/>
                    </a:lnTo>
                    <a:lnTo>
                      <a:pt x="15046" y="24618"/>
                    </a:lnTo>
                    <a:lnTo>
                      <a:pt x="14779" y="24041"/>
                    </a:lnTo>
                    <a:lnTo>
                      <a:pt x="14614" y="23691"/>
                    </a:lnTo>
                    <a:lnTo>
                      <a:pt x="14449" y="23321"/>
                    </a:lnTo>
                    <a:lnTo>
                      <a:pt x="14305" y="22971"/>
                    </a:lnTo>
                    <a:lnTo>
                      <a:pt x="14202" y="22580"/>
                    </a:lnTo>
                    <a:lnTo>
                      <a:pt x="14141" y="22312"/>
                    </a:lnTo>
                    <a:lnTo>
                      <a:pt x="14100" y="22024"/>
                    </a:lnTo>
                    <a:lnTo>
                      <a:pt x="14079" y="21736"/>
                    </a:lnTo>
                    <a:lnTo>
                      <a:pt x="14100" y="21448"/>
                    </a:lnTo>
                    <a:lnTo>
                      <a:pt x="14120" y="21160"/>
                    </a:lnTo>
                    <a:lnTo>
                      <a:pt x="14161" y="20872"/>
                    </a:lnTo>
                    <a:lnTo>
                      <a:pt x="14244" y="20584"/>
                    </a:lnTo>
                    <a:lnTo>
                      <a:pt x="14326" y="20316"/>
                    </a:lnTo>
                    <a:lnTo>
                      <a:pt x="14470" y="20007"/>
                    </a:lnTo>
                    <a:lnTo>
                      <a:pt x="14552" y="19781"/>
                    </a:lnTo>
                    <a:lnTo>
                      <a:pt x="14655" y="19534"/>
                    </a:lnTo>
                    <a:lnTo>
                      <a:pt x="14717" y="19287"/>
                    </a:lnTo>
                    <a:lnTo>
                      <a:pt x="14738" y="19019"/>
                    </a:lnTo>
                    <a:lnTo>
                      <a:pt x="14717" y="18813"/>
                    </a:lnTo>
                    <a:lnTo>
                      <a:pt x="14696" y="18608"/>
                    </a:lnTo>
                    <a:lnTo>
                      <a:pt x="14573" y="18217"/>
                    </a:lnTo>
                    <a:lnTo>
                      <a:pt x="14511" y="18011"/>
                    </a:lnTo>
                    <a:lnTo>
                      <a:pt x="14429" y="17743"/>
                    </a:lnTo>
                    <a:lnTo>
                      <a:pt x="14367" y="17455"/>
                    </a:lnTo>
                    <a:lnTo>
                      <a:pt x="14326" y="17167"/>
                    </a:lnTo>
                    <a:lnTo>
                      <a:pt x="14285" y="16879"/>
                    </a:lnTo>
                    <a:lnTo>
                      <a:pt x="14244" y="16302"/>
                    </a:lnTo>
                    <a:lnTo>
                      <a:pt x="14223" y="15726"/>
                    </a:lnTo>
                    <a:lnTo>
                      <a:pt x="14100" y="11609"/>
                    </a:lnTo>
                    <a:lnTo>
                      <a:pt x="14079" y="10827"/>
                    </a:lnTo>
                    <a:lnTo>
                      <a:pt x="14058" y="10045"/>
                    </a:lnTo>
                    <a:lnTo>
                      <a:pt x="14079" y="9242"/>
                    </a:lnTo>
                    <a:lnTo>
                      <a:pt x="14120" y="8460"/>
                    </a:lnTo>
                    <a:lnTo>
                      <a:pt x="14161" y="8049"/>
                    </a:lnTo>
                    <a:lnTo>
                      <a:pt x="14223" y="7431"/>
                    </a:lnTo>
                    <a:lnTo>
                      <a:pt x="14223" y="7122"/>
                    </a:lnTo>
                    <a:lnTo>
                      <a:pt x="14223" y="6793"/>
                    </a:lnTo>
                    <a:lnTo>
                      <a:pt x="14202" y="6505"/>
                    </a:lnTo>
                    <a:lnTo>
                      <a:pt x="14161" y="6196"/>
                    </a:lnTo>
                    <a:lnTo>
                      <a:pt x="14100" y="5888"/>
                    </a:lnTo>
                    <a:lnTo>
                      <a:pt x="14017" y="5599"/>
                    </a:lnTo>
                    <a:lnTo>
                      <a:pt x="13914" y="5311"/>
                    </a:lnTo>
                    <a:lnTo>
                      <a:pt x="13791" y="5023"/>
                    </a:lnTo>
                    <a:lnTo>
                      <a:pt x="13667" y="4735"/>
                    </a:lnTo>
                    <a:lnTo>
                      <a:pt x="13503" y="4467"/>
                    </a:lnTo>
                    <a:lnTo>
                      <a:pt x="13338" y="4200"/>
                    </a:lnTo>
                    <a:lnTo>
                      <a:pt x="13153" y="3932"/>
                    </a:lnTo>
                    <a:lnTo>
                      <a:pt x="12947" y="3685"/>
                    </a:lnTo>
                    <a:lnTo>
                      <a:pt x="12721" y="3438"/>
                    </a:lnTo>
                    <a:lnTo>
                      <a:pt x="12494" y="3212"/>
                    </a:lnTo>
                    <a:lnTo>
                      <a:pt x="12247" y="3006"/>
                    </a:lnTo>
                    <a:lnTo>
                      <a:pt x="11980" y="2800"/>
                    </a:lnTo>
                    <a:lnTo>
                      <a:pt x="11712" y="2615"/>
                    </a:lnTo>
                    <a:lnTo>
                      <a:pt x="11630" y="2574"/>
                    </a:lnTo>
                    <a:lnTo>
                      <a:pt x="11424" y="2430"/>
                    </a:lnTo>
                    <a:lnTo>
                      <a:pt x="11218" y="2286"/>
                    </a:lnTo>
                    <a:lnTo>
                      <a:pt x="11136" y="2183"/>
                    </a:lnTo>
                    <a:lnTo>
                      <a:pt x="11053" y="2059"/>
                    </a:lnTo>
                    <a:lnTo>
                      <a:pt x="10889" y="1833"/>
                    </a:lnTo>
                    <a:lnTo>
                      <a:pt x="10683" y="1545"/>
                    </a:lnTo>
                    <a:lnTo>
                      <a:pt x="10580" y="1401"/>
                    </a:lnTo>
                    <a:lnTo>
                      <a:pt x="10436" y="1277"/>
                    </a:lnTo>
                    <a:lnTo>
                      <a:pt x="10312" y="1195"/>
                    </a:lnTo>
                    <a:lnTo>
                      <a:pt x="10189" y="1133"/>
                    </a:lnTo>
                    <a:lnTo>
                      <a:pt x="10065" y="1071"/>
                    </a:lnTo>
                    <a:lnTo>
                      <a:pt x="9921" y="1030"/>
                    </a:lnTo>
                    <a:lnTo>
                      <a:pt x="9654" y="989"/>
                    </a:lnTo>
                    <a:lnTo>
                      <a:pt x="9386" y="948"/>
                    </a:lnTo>
                    <a:lnTo>
                      <a:pt x="19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9"/>
              <p:cNvSpPr/>
              <p:nvPr/>
            </p:nvSpPr>
            <p:spPr>
              <a:xfrm>
                <a:off x="6172125" y="1080675"/>
                <a:ext cx="298450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612" extrusionOk="0">
                    <a:moveTo>
                      <a:pt x="21" y="1"/>
                    </a:moveTo>
                    <a:lnTo>
                      <a:pt x="0" y="124"/>
                    </a:lnTo>
                    <a:lnTo>
                      <a:pt x="412" y="227"/>
                    </a:lnTo>
                    <a:lnTo>
                      <a:pt x="823" y="351"/>
                    </a:lnTo>
                    <a:lnTo>
                      <a:pt x="1235" y="515"/>
                    </a:lnTo>
                    <a:lnTo>
                      <a:pt x="1626" y="680"/>
                    </a:lnTo>
                    <a:lnTo>
                      <a:pt x="1997" y="886"/>
                    </a:lnTo>
                    <a:lnTo>
                      <a:pt x="2367" y="1112"/>
                    </a:lnTo>
                    <a:lnTo>
                      <a:pt x="2717" y="1359"/>
                    </a:lnTo>
                    <a:lnTo>
                      <a:pt x="3067" y="1627"/>
                    </a:lnTo>
                    <a:lnTo>
                      <a:pt x="3478" y="2018"/>
                    </a:lnTo>
                    <a:lnTo>
                      <a:pt x="3870" y="2388"/>
                    </a:lnTo>
                    <a:lnTo>
                      <a:pt x="4487" y="2985"/>
                    </a:lnTo>
                    <a:lnTo>
                      <a:pt x="4796" y="3253"/>
                    </a:lnTo>
                    <a:lnTo>
                      <a:pt x="5146" y="3500"/>
                    </a:lnTo>
                    <a:lnTo>
                      <a:pt x="5475" y="3706"/>
                    </a:lnTo>
                    <a:lnTo>
                      <a:pt x="5804" y="3891"/>
                    </a:lnTo>
                    <a:lnTo>
                      <a:pt x="6175" y="4056"/>
                    </a:lnTo>
                    <a:lnTo>
                      <a:pt x="6566" y="4200"/>
                    </a:lnTo>
                    <a:lnTo>
                      <a:pt x="6998" y="4323"/>
                    </a:lnTo>
                    <a:lnTo>
                      <a:pt x="7430" y="4426"/>
                    </a:lnTo>
                    <a:lnTo>
                      <a:pt x="7883" y="4508"/>
                    </a:lnTo>
                    <a:lnTo>
                      <a:pt x="8357" y="4570"/>
                    </a:lnTo>
                    <a:lnTo>
                      <a:pt x="8748" y="4591"/>
                    </a:lnTo>
                    <a:lnTo>
                      <a:pt x="9118" y="4611"/>
                    </a:lnTo>
                    <a:lnTo>
                      <a:pt x="9489" y="4591"/>
                    </a:lnTo>
                    <a:lnTo>
                      <a:pt x="9839" y="4570"/>
                    </a:lnTo>
                    <a:lnTo>
                      <a:pt x="10168" y="4508"/>
                    </a:lnTo>
                    <a:lnTo>
                      <a:pt x="10477" y="4426"/>
                    </a:lnTo>
                    <a:lnTo>
                      <a:pt x="10765" y="4303"/>
                    </a:lnTo>
                    <a:lnTo>
                      <a:pt x="11032" y="4179"/>
                    </a:lnTo>
                    <a:lnTo>
                      <a:pt x="11279" y="4014"/>
                    </a:lnTo>
                    <a:lnTo>
                      <a:pt x="11506" y="3850"/>
                    </a:lnTo>
                    <a:lnTo>
                      <a:pt x="11609" y="3747"/>
                    </a:lnTo>
                    <a:lnTo>
                      <a:pt x="11691" y="3623"/>
                    </a:lnTo>
                    <a:lnTo>
                      <a:pt x="11773" y="3500"/>
                    </a:lnTo>
                    <a:lnTo>
                      <a:pt x="11835" y="3356"/>
                    </a:lnTo>
                    <a:lnTo>
                      <a:pt x="11876" y="3212"/>
                    </a:lnTo>
                    <a:lnTo>
                      <a:pt x="11917" y="3068"/>
                    </a:lnTo>
                    <a:lnTo>
                      <a:pt x="11938" y="2944"/>
                    </a:lnTo>
                    <a:lnTo>
                      <a:pt x="11917" y="2800"/>
                    </a:lnTo>
                    <a:lnTo>
                      <a:pt x="11897" y="2656"/>
                    </a:lnTo>
                    <a:lnTo>
                      <a:pt x="11835" y="2532"/>
                    </a:lnTo>
                    <a:lnTo>
                      <a:pt x="11732" y="2430"/>
                    </a:lnTo>
                    <a:lnTo>
                      <a:pt x="11609" y="2347"/>
                    </a:lnTo>
                    <a:lnTo>
                      <a:pt x="11568" y="2430"/>
                    </a:lnTo>
                    <a:lnTo>
                      <a:pt x="11670" y="2512"/>
                    </a:lnTo>
                    <a:lnTo>
                      <a:pt x="11732" y="2594"/>
                    </a:lnTo>
                    <a:lnTo>
                      <a:pt x="11794" y="2697"/>
                    </a:lnTo>
                    <a:lnTo>
                      <a:pt x="11815" y="2821"/>
                    </a:lnTo>
                    <a:lnTo>
                      <a:pt x="11815" y="2944"/>
                    </a:lnTo>
                    <a:lnTo>
                      <a:pt x="11815" y="3068"/>
                    </a:lnTo>
                    <a:lnTo>
                      <a:pt x="11773" y="3191"/>
                    </a:lnTo>
                    <a:lnTo>
                      <a:pt x="11732" y="3315"/>
                    </a:lnTo>
                    <a:lnTo>
                      <a:pt x="11670" y="3438"/>
                    </a:lnTo>
                    <a:lnTo>
                      <a:pt x="11609" y="3562"/>
                    </a:lnTo>
                    <a:lnTo>
                      <a:pt x="11526" y="3664"/>
                    </a:lnTo>
                    <a:lnTo>
                      <a:pt x="11423" y="3767"/>
                    </a:lnTo>
                    <a:lnTo>
                      <a:pt x="11156" y="3973"/>
                    </a:lnTo>
                    <a:lnTo>
                      <a:pt x="10868" y="4138"/>
                    </a:lnTo>
                    <a:lnTo>
                      <a:pt x="10538" y="4282"/>
                    </a:lnTo>
                    <a:lnTo>
                      <a:pt x="10168" y="4385"/>
                    </a:lnTo>
                    <a:lnTo>
                      <a:pt x="9777" y="4467"/>
                    </a:lnTo>
                    <a:lnTo>
                      <a:pt x="9345" y="4488"/>
                    </a:lnTo>
                    <a:lnTo>
                      <a:pt x="8871" y="4488"/>
                    </a:lnTo>
                    <a:lnTo>
                      <a:pt x="8377" y="4467"/>
                    </a:lnTo>
                    <a:lnTo>
                      <a:pt x="7904" y="4405"/>
                    </a:lnTo>
                    <a:lnTo>
                      <a:pt x="7451" y="4323"/>
                    </a:lnTo>
                    <a:lnTo>
                      <a:pt x="7019" y="4220"/>
                    </a:lnTo>
                    <a:lnTo>
                      <a:pt x="6607" y="4097"/>
                    </a:lnTo>
                    <a:lnTo>
                      <a:pt x="6216" y="3953"/>
                    </a:lnTo>
                    <a:lnTo>
                      <a:pt x="5866" y="3809"/>
                    </a:lnTo>
                    <a:lnTo>
                      <a:pt x="5516" y="3623"/>
                    </a:lnTo>
                    <a:lnTo>
                      <a:pt x="5207" y="3417"/>
                    </a:lnTo>
                    <a:lnTo>
                      <a:pt x="4878" y="3170"/>
                    </a:lnTo>
                    <a:lnTo>
                      <a:pt x="4549" y="2903"/>
                    </a:lnTo>
                    <a:lnTo>
                      <a:pt x="3952" y="2327"/>
                    </a:lnTo>
                    <a:lnTo>
                      <a:pt x="3561" y="1936"/>
                    </a:lnTo>
                    <a:lnTo>
                      <a:pt x="3129" y="1544"/>
                    </a:lnTo>
                    <a:lnTo>
                      <a:pt x="2779" y="1277"/>
                    </a:lnTo>
                    <a:lnTo>
                      <a:pt x="2429" y="1030"/>
                    </a:lnTo>
                    <a:lnTo>
                      <a:pt x="2058" y="803"/>
                    </a:lnTo>
                    <a:lnTo>
                      <a:pt x="1667" y="598"/>
                    </a:lnTo>
                    <a:lnTo>
                      <a:pt x="1276" y="412"/>
                    </a:lnTo>
                    <a:lnTo>
                      <a:pt x="864" y="248"/>
                    </a:lnTo>
                    <a:lnTo>
                      <a:pt x="453" y="124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9"/>
              <p:cNvSpPr/>
              <p:nvPr/>
            </p:nvSpPr>
            <p:spPr>
              <a:xfrm>
                <a:off x="6280675" y="1057000"/>
                <a:ext cx="150300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6012" h="3439" extrusionOk="0">
                    <a:moveTo>
                      <a:pt x="63" y="1"/>
                    </a:moveTo>
                    <a:lnTo>
                      <a:pt x="1" y="104"/>
                    </a:lnTo>
                    <a:lnTo>
                      <a:pt x="104" y="166"/>
                    </a:lnTo>
                    <a:lnTo>
                      <a:pt x="186" y="248"/>
                    </a:lnTo>
                    <a:lnTo>
                      <a:pt x="248" y="351"/>
                    </a:lnTo>
                    <a:lnTo>
                      <a:pt x="310" y="454"/>
                    </a:lnTo>
                    <a:lnTo>
                      <a:pt x="413" y="680"/>
                    </a:lnTo>
                    <a:lnTo>
                      <a:pt x="495" y="927"/>
                    </a:lnTo>
                    <a:lnTo>
                      <a:pt x="618" y="1236"/>
                    </a:lnTo>
                    <a:lnTo>
                      <a:pt x="721" y="1462"/>
                    </a:lnTo>
                    <a:lnTo>
                      <a:pt x="865" y="1689"/>
                    </a:lnTo>
                    <a:lnTo>
                      <a:pt x="1030" y="1915"/>
                    </a:lnTo>
                    <a:lnTo>
                      <a:pt x="1236" y="2121"/>
                    </a:lnTo>
                    <a:lnTo>
                      <a:pt x="1462" y="2306"/>
                    </a:lnTo>
                    <a:lnTo>
                      <a:pt x="1689" y="2471"/>
                    </a:lnTo>
                    <a:lnTo>
                      <a:pt x="1956" y="2636"/>
                    </a:lnTo>
                    <a:lnTo>
                      <a:pt x="2244" y="2780"/>
                    </a:lnTo>
                    <a:lnTo>
                      <a:pt x="2512" y="2903"/>
                    </a:lnTo>
                    <a:lnTo>
                      <a:pt x="2780" y="2985"/>
                    </a:lnTo>
                    <a:lnTo>
                      <a:pt x="3335" y="3150"/>
                    </a:lnTo>
                    <a:lnTo>
                      <a:pt x="3891" y="3253"/>
                    </a:lnTo>
                    <a:lnTo>
                      <a:pt x="4447" y="3356"/>
                    </a:lnTo>
                    <a:lnTo>
                      <a:pt x="4735" y="3397"/>
                    </a:lnTo>
                    <a:lnTo>
                      <a:pt x="5044" y="3438"/>
                    </a:lnTo>
                    <a:lnTo>
                      <a:pt x="5291" y="3397"/>
                    </a:lnTo>
                    <a:lnTo>
                      <a:pt x="5497" y="3356"/>
                    </a:lnTo>
                    <a:lnTo>
                      <a:pt x="5599" y="3315"/>
                    </a:lnTo>
                    <a:lnTo>
                      <a:pt x="5682" y="3253"/>
                    </a:lnTo>
                    <a:lnTo>
                      <a:pt x="5785" y="3171"/>
                    </a:lnTo>
                    <a:lnTo>
                      <a:pt x="5846" y="3109"/>
                    </a:lnTo>
                    <a:lnTo>
                      <a:pt x="5929" y="3006"/>
                    </a:lnTo>
                    <a:lnTo>
                      <a:pt x="5970" y="2903"/>
                    </a:lnTo>
                    <a:lnTo>
                      <a:pt x="5991" y="2800"/>
                    </a:lnTo>
                    <a:lnTo>
                      <a:pt x="6011" y="2677"/>
                    </a:lnTo>
                    <a:lnTo>
                      <a:pt x="6011" y="2574"/>
                    </a:lnTo>
                    <a:lnTo>
                      <a:pt x="5991" y="2450"/>
                    </a:lnTo>
                    <a:lnTo>
                      <a:pt x="5949" y="2327"/>
                    </a:lnTo>
                    <a:lnTo>
                      <a:pt x="5888" y="2203"/>
                    </a:lnTo>
                    <a:lnTo>
                      <a:pt x="5744" y="1956"/>
                    </a:lnTo>
                    <a:lnTo>
                      <a:pt x="5661" y="2018"/>
                    </a:lnTo>
                    <a:lnTo>
                      <a:pt x="5764" y="2203"/>
                    </a:lnTo>
                    <a:lnTo>
                      <a:pt x="5867" y="2409"/>
                    </a:lnTo>
                    <a:lnTo>
                      <a:pt x="5888" y="2533"/>
                    </a:lnTo>
                    <a:lnTo>
                      <a:pt x="5908" y="2636"/>
                    </a:lnTo>
                    <a:lnTo>
                      <a:pt x="5888" y="2759"/>
                    </a:lnTo>
                    <a:lnTo>
                      <a:pt x="5867" y="2862"/>
                    </a:lnTo>
                    <a:lnTo>
                      <a:pt x="5826" y="2944"/>
                    </a:lnTo>
                    <a:lnTo>
                      <a:pt x="5764" y="3027"/>
                    </a:lnTo>
                    <a:lnTo>
                      <a:pt x="5702" y="3109"/>
                    </a:lnTo>
                    <a:lnTo>
                      <a:pt x="5620" y="3171"/>
                    </a:lnTo>
                    <a:lnTo>
                      <a:pt x="5455" y="3253"/>
                    </a:lnTo>
                    <a:lnTo>
                      <a:pt x="5270" y="3294"/>
                    </a:lnTo>
                    <a:lnTo>
                      <a:pt x="5064" y="3315"/>
                    </a:lnTo>
                    <a:lnTo>
                      <a:pt x="4879" y="3315"/>
                    </a:lnTo>
                    <a:lnTo>
                      <a:pt x="4467" y="3253"/>
                    </a:lnTo>
                    <a:lnTo>
                      <a:pt x="3912" y="3150"/>
                    </a:lnTo>
                    <a:lnTo>
                      <a:pt x="3356" y="3047"/>
                    </a:lnTo>
                    <a:lnTo>
                      <a:pt x="2821" y="2883"/>
                    </a:lnTo>
                    <a:lnTo>
                      <a:pt x="2553" y="2800"/>
                    </a:lnTo>
                    <a:lnTo>
                      <a:pt x="2286" y="2677"/>
                    </a:lnTo>
                    <a:lnTo>
                      <a:pt x="2018" y="2553"/>
                    </a:lnTo>
                    <a:lnTo>
                      <a:pt x="1751" y="2389"/>
                    </a:lnTo>
                    <a:lnTo>
                      <a:pt x="1524" y="2224"/>
                    </a:lnTo>
                    <a:lnTo>
                      <a:pt x="1318" y="2039"/>
                    </a:lnTo>
                    <a:lnTo>
                      <a:pt x="1112" y="1833"/>
                    </a:lnTo>
                    <a:lnTo>
                      <a:pt x="968" y="1627"/>
                    </a:lnTo>
                    <a:lnTo>
                      <a:pt x="824" y="1421"/>
                    </a:lnTo>
                    <a:lnTo>
                      <a:pt x="701" y="1195"/>
                    </a:lnTo>
                    <a:lnTo>
                      <a:pt x="598" y="886"/>
                    </a:lnTo>
                    <a:lnTo>
                      <a:pt x="516" y="639"/>
                    </a:lnTo>
                    <a:lnTo>
                      <a:pt x="392" y="392"/>
                    </a:lnTo>
                    <a:lnTo>
                      <a:pt x="330" y="289"/>
                    </a:lnTo>
                    <a:lnTo>
                      <a:pt x="248" y="186"/>
                    </a:lnTo>
                    <a:lnTo>
                      <a:pt x="166" y="83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9"/>
              <p:cNvSpPr/>
              <p:nvPr/>
            </p:nvSpPr>
            <p:spPr>
              <a:xfrm>
                <a:off x="6267300" y="1235050"/>
                <a:ext cx="243425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9737" h="2018" extrusionOk="0">
                    <a:moveTo>
                      <a:pt x="7863" y="1"/>
                    </a:moveTo>
                    <a:lnTo>
                      <a:pt x="7555" y="21"/>
                    </a:lnTo>
                    <a:lnTo>
                      <a:pt x="7246" y="62"/>
                    </a:lnTo>
                    <a:lnTo>
                      <a:pt x="6917" y="103"/>
                    </a:lnTo>
                    <a:lnTo>
                      <a:pt x="6587" y="186"/>
                    </a:lnTo>
                    <a:lnTo>
                      <a:pt x="6258" y="268"/>
                    </a:lnTo>
                    <a:lnTo>
                      <a:pt x="5908" y="392"/>
                    </a:lnTo>
                    <a:lnTo>
                      <a:pt x="5558" y="515"/>
                    </a:lnTo>
                    <a:lnTo>
                      <a:pt x="5188" y="659"/>
                    </a:lnTo>
                    <a:lnTo>
                      <a:pt x="4817" y="803"/>
                    </a:lnTo>
                    <a:lnTo>
                      <a:pt x="4303" y="1050"/>
                    </a:lnTo>
                    <a:lnTo>
                      <a:pt x="3870" y="1256"/>
                    </a:lnTo>
                    <a:lnTo>
                      <a:pt x="3418" y="1441"/>
                    </a:lnTo>
                    <a:lnTo>
                      <a:pt x="2965" y="1627"/>
                    </a:lnTo>
                    <a:lnTo>
                      <a:pt x="2491" y="1771"/>
                    </a:lnTo>
                    <a:lnTo>
                      <a:pt x="2141" y="1853"/>
                    </a:lnTo>
                    <a:lnTo>
                      <a:pt x="1812" y="1894"/>
                    </a:lnTo>
                    <a:lnTo>
                      <a:pt x="1483" y="1915"/>
                    </a:lnTo>
                    <a:lnTo>
                      <a:pt x="1174" y="1915"/>
                    </a:lnTo>
                    <a:lnTo>
                      <a:pt x="865" y="1874"/>
                    </a:lnTo>
                    <a:lnTo>
                      <a:pt x="577" y="1812"/>
                    </a:lnTo>
                    <a:lnTo>
                      <a:pt x="310" y="1729"/>
                    </a:lnTo>
                    <a:lnTo>
                      <a:pt x="63" y="1606"/>
                    </a:lnTo>
                    <a:lnTo>
                      <a:pt x="1" y="1709"/>
                    </a:lnTo>
                    <a:lnTo>
                      <a:pt x="330" y="1853"/>
                    </a:lnTo>
                    <a:lnTo>
                      <a:pt x="659" y="1956"/>
                    </a:lnTo>
                    <a:lnTo>
                      <a:pt x="1030" y="1997"/>
                    </a:lnTo>
                    <a:lnTo>
                      <a:pt x="1400" y="2018"/>
                    </a:lnTo>
                    <a:lnTo>
                      <a:pt x="1668" y="2018"/>
                    </a:lnTo>
                    <a:lnTo>
                      <a:pt x="1956" y="1997"/>
                    </a:lnTo>
                    <a:lnTo>
                      <a:pt x="2224" y="1935"/>
                    </a:lnTo>
                    <a:lnTo>
                      <a:pt x="2512" y="1874"/>
                    </a:lnTo>
                    <a:lnTo>
                      <a:pt x="2985" y="1729"/>
                    </a:lnTo>
                    <a:lnTo>
                      <a:pt x="3459" y="1544"/>
                    </a:lnTo>
                    <a:lnTo>
                      <a:pt x="3912" y="1359"/>
                    </a:lnTo>
                    <a:lnTo>
                      <a:pt x="4344" y="1153"/>
                    </a:lnTo>
                    <a:lnTo>
                      <a:pt x="4858" y="906"/>
                    </a:lnTo>
                    <a:lnTo>
                      <a:pt x="5229" y="762"/>
                    </a:lnTo>
                    <a:lnTo>
                      <a:pt x="5599" y="618"/>
                    </a:lnTo>
                    <a:lnTo>
                      <a:pt x="5949" y="495"/>
                    </a:lnTo>
                    <a:lnTo>
                      <a:pt x="6279" y="392"/>
                    </a:lnTo>
                    <a:lnTo>
                      <a:pt x="6608" y="289"/>
                    </a:lnTo>
                    <a:lnTo>
                      <a:pt x="6937" y="227"/>
                    </a:lnTo>
                    <a:lnTo>
                      <a:pt x="7246" y="165"/>
                    </a:lnTo>
                    <a:lnTo>
                      <a:pt x="7555" y="124"/>
                    </a:lnTo>
                    <a:lnTo>
                      <a:pt x="7843" y="103"/>
                    </a:lnTo>
                    <a:lnTo>
                      <a:pt x="8131" y="103"/>
                    </a:lnTo>
                    <a:lnTo>
                      <a:pt x="8419" y="124"/>
                    </a:lnTo>
                    <a:lnTo>
                      <a:pt x="8687" y="165"/>
                    </a:lnTo>
                    <a:lnTo>
                      <a:pt x="8954" y="206"/>
                    </a:lnTo>
                    <a:lnTo>
                      <a:pt x="9201" y="289"/>
                    </a:lnTo>
                    <a:lnTo>
                      <a:pt x="9448" y="371"/>
                    </a:lnTo>
                    <a:lnTo>
                      <a:pt x="9695" y="474"/>
                    </a:lnTo>
                    <a:lnTo>
                      <a:pt x="9736" y="371"/>
                    </a:lnTo>
                    <a:lnTo>
                      <a:pt x="9489" y="268"/>
                    </a:lnTo>
                    <a:lnTo>
                      <a:pt x="9242" y="186"/>
                    </a:lnTo>
                    <a:lnTo>
                      <a:pt x="8975" y="103"/>
                    </a:lnTo>
                    <a:lnTo>
                      <a:pt x="8707" y="62"/>
                    </a:lnTo>
                    <a:lnTo>
                      <a:pt x="8440" y="21"/>
                    </a:lnTo>
                    <a:lnTo>
                      <a:pt x="81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9"/>
              <p:cNvSpPr/>
              <p:nvPr/>
            </p:nvSpPr>
            <p:spPr>
              <a:xfrm>
                <a:off x="6519450" y="1654425"/>
                <a:ext cx="251125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0045" h="8872" extrusionOk="0">
                    <a:moveTo>
                      <a:pt x="42" y="0"/>
                    </a:moveTo>
                    <a:lnTo>
                      <a:pt x="0" y="103"/>
                    </a:lnTo>
                    <a:lnTo>
                      <a:pt x="412" y="289"/>
                    </a:lnTo>
                    <a:lnTo>
                      <a:pt x="783" y="494"/>
                    </a:lnTo>
                    <a:lnTo>
                      <a:pt x="1174" y="721"/>
                    </a:lnTo>
                    <a:lnTo>
                      <a:pt x="1523" y="968"/>
                    </a:lnTo>
                    <a:lnTo>
                      <a:pt x="1894" y="1235"/>
                    </a:lnTo>
                    <a:lnTo>
                      <a:pt x="2223" y="1503"/>
                    </a:lnTo>
                    <a:lnTo>
                      <a:pt x="2553" y="1791"/>
                    </a:lnTo>
                    <a:lnTo>
                      <a:pt x="2882" y="2100"/>
                    </a:lnTo>
                    <a:lnTo>
                      <a:pt x="3191" y="2429"/>
                    </a:lnTo>
                    <a:lnTo>
                      <a:pt x="3479" y="2758"/>
                    </a:lnTo>
                    <a:lnTo>
                      <a:pt x="3746" y="3088"/>
                    </a:lnTo>
                    <a:lnTo>
                      <a:pt x="3993" y="3458"/>
                    </a:lnTo>
                    <a:lnTo>
                      <a:pt x="4240" y="3829"/>
                    </a:lnTo>
                    <a:lnTo>
                      <a:pt x="4467" y="4199"/>
                    </a:lnTo>
                    <a:lnTo>
                      <a:pt x="4673" y="4590"/>
                    </a:lnTo>
                    <a:lnTo>
                      <a:pt x="4858" y="4981"/>
                    </a:lnTo>
                    <a:lnTo>
                      <a:pt x="4858" y="5002"/>
                    </a:lnTo>
                    <a:lnTo>
                      <a:pt x="4961" y="5208"/>
                    </a:lnTo>
                    <a:lnTo>
                      <a:pt x="5023" y="5290"/>
                    </a:lnTo>
                    <a:lnTo>
                      <a:pt x="5105" y="5372"/>
                    </a:lnTo>
                    <a:lnTo>
                      <a:pt x="5167" y="5414"/>
                    </a:lnTo>
                    <a:lnTo>
                      <a:pt x="5249" y="5455"/>
                    </a:lnTo>
                    <a:lnTo>
                      <a:pt x="5434" y="5496"/>
                    </a:lnTo>
                    <a:lnTo>
                      <a:pt x="5784" y="5496"/>
                    </a:lnTo>
                    <a:lnTo>
                      <a:pt x="5825" y="5475"/>
                    </a:lnTo>
                    <a:lnTo>
                      <a:pt x="6196" y="5475"/>
                    </a:lnTo>
                    <a:lnTo>
                      <a:pt x="6402" y="5496"/>
                    </a:lnTo>
                    <a:lnTo>
                      <a:pt x="6607" y="5517"/>
                    </a:lnTo>
                    <a:lnTo>
                      <a:pt x="6834" y="5578"/>
                    </a:lnTo>
                    <a:lnTo>
                      <a:pt x="7040" y="5640"/>
                    </a:lnTo>
                    <a:lnTo>
                      <a:pt x="7245" y="5743"/>
                    </a:lnTo>
                    <a:lnTo>
                      <a:pt x="7451" y="5866"/>
                    </a:lnTo>
                    <a:lnTo>
                      <a:pt x="7616" y="5990"/>
                    </a:lnTo>
                    <a:lnTo>
                      <a:pt x="7760" y="6155"/>
                    </a:lnTo>
                    <a:lnTo>
                      <a:pt x="7904" y="6319"/>
                    </a:lnTo>
                    <a:lnTo>
                      <a:pt x="8028" y="6504"/>
                    </a:lnTo>
                    <a:lnTo>
                      <a:pt x="8254" y="6875"/>
                    </a:lnTo>
                    <a:lnTo>
                      <a:pt x="8460" y="7287"/>
                    </a:lnTo>
                    <a:lnTo>
                      <a:pt x="8686" y="7698"/>
                    </a:lnTo>
                    <a:lnTo>
                      <a:pt x="8913" y="8089"/>
                    </a:lnTo>
                    <a:lnTo>
                      <a:pt x="9057" y="8275"/>
                    </a:lnTo>
                    <a:lnTo>
                      <a:pt x="9201" y="8439"/>
                    </a:lnTo>
                    <a:lnTo>
                      <a:pt x="9366" y="8604"/>
                    </a:lnTo>
                    <a:lnTo>
                      <a:pt x="9530" y="8727"/>
                    </a:lnTo>
                    <a:lnTo>
                      <a:pt x="9263" y="8686"/>
                    </a:lnTo>
                    <a:lnTo>
                      <a:pt x="9016" y="8624"/>
                    </a:lnTo>
                    <a:lnTo>
                      <a:pt x="8769" y="8542"/>
                    </a:lnTo>
                    <a:lnTo>
                      <a:pt x="8522" y="8419"/>
                    </a:lnTo>
                    <a:lnTo>
                      <a:pt x="8295" y="8275"/>
                    </a:lnTo>
                    <a:lnTo>
                      <a:pt x="8069" y="8131"/>
                    </a:lnTo>
                    <a:lnTo>
                      <a:pt x="7863" y="7945"/>
                    </a:lnTo>
                    <a:lnTo>
                      <a:pt x="7678" y="7760"/>
                    </a:lnTo>
                    <a:lnTo>
                      <a:pt x="7513" y="7534"/>
                    </a:lnTo>
                    <a:lnTo>
                      <a:pt x="7348" y="7307"/>
                    </a:lnTo>
                    <a:lnTo>
                      <a:pt x="7163" y="7040"/>
                    </a:lnTo>
                    <a:lnTo>
                      <a:pt x="6937" y="6772"/>
                    </a:lnTo>
                    <a:lnTo>
                      <a:pt x="6813" y="6649"/>
                    </a:lnTo>
                    <a:lnTo>
                      <a:pt x="6690" y="6546"/>
                    </a:lnTo>
                    <a:lnTo>
                      <a:pt x="6546" y="6443"/>
                    </a:lnTo>
                    <a:lnTo>
                      <a:pt x="6402" y="6360"/>
                    </a:lnTo>
                    <a:lnTo>
                      <a:pt x="6258" y="6319"/>
                    </a:lnTo>
                    <a:lnTo>
                      <a:pt x="6113" y="6278"/>
                    </a:lnTo>
                    <a:lnTo>
                      <a:pt x="5969" y="6257"/>
                    </a:lnTo>
                    <a:lnTo>
                      <a:pt x="5825" y="6257"/>
                    </a:lnTo>
                    <a:lnTo>
                      <a:pt x="5599" y="6319"/>
                    </a:lnTo>
                    <a:lnTo>
                      <a:pt x="5393" y="6402"/>
                    </a:lnTo>
                    <a:lnTo>
                      <a:pt x="5146" y="6484"/>
                    </a:lnTo>
                    <a:lnTo>
                      <a:pt x="5043" y="6504"/>
                    </a:lnTo>
                    <a:lnTo>
                      <a:pt x="4920" y="6525"/>
                    </a:lnTo>
                    <a:lnTo>
                      <a:pt x="4817" y="6525"/>
                    </a:lnTo>
                    <a:lnTo>
                      <a:pt x="4714" y="6504"/>
                    </a:lnTo>
                    <a:lnTo>
                      <a:pt x="4611" y="6463"/>
                    </a:lnTo>
                    <a:lnTo>
                      <a:pt x="4508" y="6422"/>
                    </a:lnTo>
                    <a:lnTo>
                      <a:pt x="4302" y="6299"/>
                    </a:lnTo>
                    <a:lnTo>
                      <a:pt x="4076" y="6113"/>
                    </a:lnTo>
                    <a:lnTo>
                      <a:pt x="3808" y="5805"/>
                    </a:lnTo>
                    <a:lnTo>
                      <a:pt x="3561" y="5496"/>
                    </a:lnTo>
                    <a:lnTo>
                      <a:pt x="3335" y="5146"/>
                    </a:lnTo>
                    <a:lnTo>
                      <a:pt x="3108" y="4817"/>
                    </a:lnTo>
                    <a:lnTo>
                      <a:pt x="2820" y="4364"/>
                    </a:lnTo>
                    <a:lnTo>
                      <a:pt x="2511" y="3932"/>
                    </a:lnTo>
                    <a:lnTo>
                      <a:pt x="2244" y="3623"/>
                    </a:lnTo>
                    <a:lnTo>
                      <a:pt x="1976" y="3376"/>
                    </a:lnTo>
                    <a:lnTo>
                      <a:pt x="1688" y="3150"/>
                    </a:lnTo>
                    <a:lnTo>
                      <a:pt x="1379" y="2985"/>
                    </a:lnTo>
                    <a:lnTo>
                      <a:pt x="1091" y="2861"/>
                    </a:lnTo>
                    <a:lnTo>
                      <a:pt x="927" y="2820"/>
                    </a:lnTo>
                    <a:lnTo>
                      <a:pt x="783" y="2779"/>
                    </a:lnTo>
                    <a:lnTo>
                      <a:pt x="638" y="2758"/>
                    </a:lnTo>
                    <a:lnTo>
                      <a:pt x="474" y="2758"/>
                    </a:lnTo>
                    <a:lnTo>
                      <a:pt x="330" y="2779"/>
                    </a:lnTo>
                    <a:lnTo>
                      <a:pt x="186" y="2800"/>
                    </a:lnTo>
                    <a:lnTo>
                      <a:pt x="206" y="2903"/>
                    </a:lnTo>
                    <a:lnTo>
                      <a:pt x="412" y="2882"/>
                    </a:lnTo>
                    <a:lnTo>
                      <a:pt x="597" y="2861"/>
                    </a:lnTo>
                    <a:lnTo>
                      <a:pt x="803" y="2882"/>
                    </a:lnTo>
                    <a:lnTo>
                      <a:pt x="988" y="2944"/>
                    </a:lnTo>
                    <a:lnTo>
                      <a:pt x="1153" y="2985"/>
                    </a:lnTo>
                    <a:lnTo>
                      <a:pt x="1318" y="3067"/>
                    </a:lnTo>
                    <a:lnTo>
                      <a:pt x="1482" y="3150"/>
                    </a:lnTo>
                    <a:lnTo>
                      <a:pt x="1647" y="3252"/>
                    </a:lnTo>
                    <a:lnTo>
                      <a:pt x="1915" y="3458"/>
                    </a:lnTo>
                    <a:lnTo>
                      <a:pt x="2141" y="3664"/>
                    </a:lnTo>
                    <a:lnTo>
                      <a:pt x="2306" y="3849"/>
                    </a:lnTo>
                    <a:lnTo>
                      <a:pt x="2429" y="4014"/>
                    </a:lnTo>
                    <a:lnTo>
                      <a:pt x="2738" y="4426"/>
                    </a:lnTo>
                    <a:lnTo>
                      <a:pt x="3026" y="4878"/>
                    </a:lnTo>
                    <a:lnTo>
                      <a:pt x="3252" y="5228"/>
                    </a:lnTo>
                    <a:lnTo>
                      <a:pt x="3479" y="5558"/>
                    </a:lnTo>
                    <a:lnTo>
                      <a:pt x="3726" y="5887"/>
                    </a:lnTo>
                    <a:lnTo>
                      <a:pt x="3993" y="6175"/>
                    </a:lnTo>
                    <a:lnTo>
                      <a:pt x="4240" y="6381"/>
                    </a:lnTo>
                    <a:lnTo>
                      <a:pt x="4467" y="6525"/>
                    </a:lnTo>
                    <a:lnTo>
                      <a:pt x="4590" y="6566"/>
                    </a:lnTo>
                    <a:lnTo>
                      <a:pt x="4693" y="6607"/>
                    </a:lnTo>
                    <a:lnTo>
                      <a:pt x="4817" y="6628"/>
                    </a:lnTo>
                    <a:lnTo>
                      <a:pt x="5064" y="6628"/>
                    </a:lnTo>
                    <a:lnTo>
                      <a:pt x="5187" y="6587"/>
                    </a:lnTo>
                    <a:lnTo>
                      <a:pt x="5434" y="6504"/>
                    </a:lnTo>
                    <a:lnTo>
                      <a:pt x="5640" y="6422"/>
                    </a:lnTo>
                    <a:lnTo>
                      <a:pt x="5846" y="6381"/>
                    </a:lnTo>
                    <a:lnTo>
                      <a:pt x="5969" y="6360"/>
                    </a:lnTo>
                    <a:lnTo>
                      <a:pt x="6093" y="6381"/>
                    </a:lnTo>
                    <a:lnTo>
                      <a:pt x="6237" y="6422"/>
                    </a:lnTo>
                    <a:lnTo>
                      <a:pt x="6360" y="6463"/>
                    </a:lnTo>
                    <a:lnTo>
                      <a:pt x="6484" y="6546"/>
                    </a:lnTo>
                    <a:lnTo>
                      <a:pt x="6628" y="6628"/>
                    </a:lnTo>
                    <a:lnTo>
                      <a:pt x="6751" y="6731"/>
                    </a:lnTo>
                    <a:lnTo>
                      <a:pt x="6875" y="6854"/>
                    </a:lnTo>
                    <a:lnTo>
                      <a:pt x="7081" y="7101"/>
                    </a:lnTo>
                    <a:lnTo>
                      <a:pt x="7266" y="7369"/>
                    </a:lnTo>
                    <a:lnTo>
                      <a:pt x="7431" y="7595"/>
                    </a:lnTo>
                    <a:lnTo>
                      <a:pt x="7595" y="7822"/>
                    </a:lnTo>
                    <a:lnTo>
                      <a:pt x="7822" y="8048"/>
                    </a:lnTo>
                    <a:lnTo>
                      <a:pt x="8048" y="8254"/>
                    </a:lnTo>
                    <a:lnTo>
                      <a:pt x="8316" y="8419"/>
                    </a:lnTo>
                    <a:lnTo>
                      <a:pt x="8583" y="8563"/>
                    </a:lnTo>
                    <a:lnTo>
                      <a:pt x="8872" y="8686"/>
                    </a:lnTo>
                    <a:lnTo>
                      <a:pt x="9160" y="8769"/>
                    </a:lnTo>
                    <a:lnTo>
                      <a:pt x="9468" y="8830"/>
                    </a:lnTo>
                    <a:lnTo>
                      <a:pt x="9777" y="8851"/>
                    </a:lnTo>
                    <a:lnTo>
                      <a:pt x="10045" y="8871"/>
                    </a:lnTo>
                    <a:lnTo>
                      <a:pt x="9798" y="8748"/>
                    </a:lnTo>
                    <a:lnTo>
                      <a:pt x="9592" y="8645"/>
                    </a:lnTo>
                    <a:lnTo>
                      <a:pt x="9386" y="8501"/>
                    </a:lnTo>
                    <a:lnTo>
                      <a:pt x="9221" y="8316"/>
                    </a:lnTo>
                    <a:lnTo>
                      <a:pt x="9077" y="8131"/>
                    </a:lnTo>
                    <a:lnTo>
                      <a:pt x="8933" y="7925"/>
                    </a:lnTo>
                    <a:lnTo>
                      <a:pt x="8810" y="7698"/>
                    </a:lnTo>
                    <a:lnTo>
                      <a:pt x="8563" y="7225"/>
                    </a:lnTo>
                    <a:lnTo>
                      <a:pt x="8357" y="6834"/>
                    </a:lnTo>
                    <a:lnTo>
                      <a:pt x="8110" y="6443"/>
                    </a:lnTo>
                    <a:lnTo>
                      <a:pt x="7986" y="6257"/>
                    </a:lnTo>
                    <a:lnTo>
                      <a:pt x="7842" y="6072"/>
                    </a:lnTo>
                    <a:lnTo>
                      <a:pt x="7678" y="5908"/>
                    </a:lnTo>
                    <a:lnTo>
                      <a:pt x="7513" y="5784"/>
                    </a:lnTo>
                    <a:lnTo>
                      <a:pt x="7307" y="5640"/>
                    </a:lnTo>
                    <a:lnTo>
                      <a:pt x="7081" y="5537"/>
                    </a:lnTo>
                    <a:lnTo>
                      <a:pt x="6854" y="5475"/>
                    </a:lnTo>
                    <a:lnTo>
                      <a:pt x="6649" y="5414"/>
                    </a:lnTo>
                    <a:lnTo>
                      <a:pt x="6422" y="5372"/>
                    </a:lnTo>
                    <a:lnTo>
                      <a:pt x="5784" y="5372"/>
                    </a:lnTo>
                    <a:lnTo>
                      <a:pt x="5599" y="5393"/>
                    </a:lnTo>
                    <a:lnTo>
                      <a:pt x="5455" y="5393"/>
                    </a:lnTo>
                    <a:lnTo>
                      <a:pt x="5290" y="5352"/>
                    </a:lnTo>
                    <a:lnTo>
                      <a:pt x="5228" y="5331"/>
                    </a:lnTo>
                    <a:lnTo>
                      <a:pt x="5167" y="5290"/>
                    </a:lnTo>
                    <a:lnTo>
                      <a:pt x="5105" y="5208"/>
                    </a:lnTo>
                    <a:lnTo>
                      <a:pt x="5043" y="5146"/>
                    </a:lnTo>
                    <a:lnTo>
                      <a:pt x="4961" y="4961"/>
                    </a:lnTo>
                    <a:lnTo>
                      <a:pt x="4940" y="4940"/>
                    </a:lnTo>
                    <a:lnTo>
                      <a:pt x="4755" y="4549"/>
                    </a:lnTo>
                    <a:lnTo>
                      <a:pt x="4549" y="4158"/>
                    </a:lnTo>
                    <a:lnTo>
                      <a:pt x="4323" y="3767"/>
                    </a:lnTo>
                    <a:lnTo>
                      <a:pt x="4096" y="3397"/>
                    </a:lnTo>
                    <a:lnTo>
                      <a:pt x="3829" y="3026"/>
                    </a:lnTo>
                    <a:lnTo>
                      <a:pt x="3561" y="2676"/>
                    </a:lnTo>
                    <a:lnTo>
                      <a:pt x="3252" y="2347"/>
                    </a:lnTo>
                    <a:lnTo>
                      <a:pt x="2964" y="2017"/>
                    </a:lnTo>
                    <a:lnTo>
                      <a:pt x="2635" y="1709"/>
                    </a:lnTo>
                    <a:lnTo>
                      <a:pt x="2306" y="1421"/>
                    </a:lnTo>
                    <a:lnTo>
                      <a:pt x="1956" y="1153"/>
                    </a:lnTo>
                    <a:lnTo>
                      <a:pt x="1585" y="885"/>
                    </a:lnTo>
                    <a:lnTo>
                      <a:pt x="1215" y="638"/>
                    </a:lnTo>
                    <a:lnTo>
                      <a:pt x="844" y="412"/>
                    </a:lnTo>
                    <a:lnTo>
                      <a:pt x="453" y="20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9"/>
              <p:cNvSpPr/>
              <p:nvPr/>
            </p:nvSpPr>
            <p:spPr>
              <a:xfrm>
                <a:off x="6288400" y="1611200"/>
                <a:ext cx="60225" cy="24752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9901" extrusionOk="0">
                    <a:moveTo>
                      <a:pt x="104" y="0"/>
                    </a:moveTo>
                    <a:lnTo>
                      <a:pt x="1" y="42"/>
                    </a:lnTo>
                    <a:lnTo>
                      <a:pt x="186" y="638"/>
                    </a:lnTo>
                    <a:lnTo>
                      <a:pt x="330" y="1235"/>
                    </a:lnTo>
                    <a:lnTo>
                      <a:pt x="474" y="1832"/>
                    </a:lnTo>
                    <a:lnTo>
                      <a:pt x="577" y="2450"/>
                    </a:lnTo>
                    <a:lnTo>
                      <a:pt x="680" y="3067"/>
                    </a:lnTo>
                    <a:lnTo>
                      <a:pt x="762" y="3685"/>
                    </a:lnTo>
                    <a:lnTo>
                      <a:pt x="845" y="4302"/>
                    </a:lnTo>
                    <a:lnTo>
                      <a:pt x="886" y="4920"/>
                    </a:lnTo>
                    <a:lnTo>
                      <a:pt x="968" y="6175"/>
                    </a:lnTo>
                    <a:lnTo>
                      <a:pt x="1009" y="7431"/>
                    </a:lnTo>
                    <a:lnTo>
                      <a:pt x="1009" y="8666"/>
                    </a:lnTo>
                    <a:lnTo>
                      <a:pt x="989" y="9880"/>
                    </a:lnTo>
                    <a:lnTo>
                      <a:pt x="1112" y="9901"/>
                    </a:lnTo>
                    <a:lnTo>
                      <a:pt x="1112" y="8789"/>
                    </a:lnTo>
                    <a:lnTo>
                      <a:pt x="1112" y="7678"/>
                    </a:lnTo>
                    <a:lnTo>
                      <a:pt x="1092" y="6566"/>
                    </a:lnTo>
                    <a:lnTo>
                      <a:pt x="1030" y="5455"/>
                    </a:lnTo>
                    <a:lnTo>
                      <a:pt x="948" y="4323"/>
                    </a:lnTo>
                    <a:lnTo>
                      <a:pt x="824" y="3211"/>
                    </a:lnTo>
                    <a:lnTo>
                      <a:pt x="721" y="2676"/>
                    </a:lnTo>
                    <a:lnTo>
                      <a:pt x="639" y="2120"/>
                    </a:lnTo>
                    <a:lnTo>
                      <a:pt x="515" y="1565"/>
                    </a:lnTo>
                    <a:lnTo>
                      <a:pt x="392" y="1030"/>
                    </a:lnTo>
                    <a:lnTo>
                      <a:pt x="762" y="2079"/>
                    </a:lnTo>
                    <a:lnTo>
                      <a:pt x="1092" y="3129"/>
                    </a:lnTo>
                    <a:lnTo>
                      <a:pt x="1400" y="4199"/>
                    </a:lnTo>
                    <a:lnTo>
                      <a:pt x="1647" y="5270"/>
                    </a:lnTo>
                    <a:lnTo>
                      <a:pt x="1874" y="6360"/>
                    </a:lnTo>
                    <a:lnTo>
                      <a:pt x="2038" y="7451"/>
                    </a:lnTo>
                    <a:lnTo>
                      <a:pt x="2182" y="8563"/>
                    </a:lnTo>
                    <a:lnTo>
                      <a:pt x="2285" y="9674"/>
                    </a:lnTo>
                    <a:lnTo>
                      <a:pt x="2409" y="9654"/>
                    </a:lnTo>
                    <a:lnTo>
                      <a:pt x="2285" y="8419"/>
                    </a:lnTo>
                    <a:lnTo>
                      <a:pt x="2121" y="7184"/>
                    </a:lnTo>
                    <a:lnTo>
                      <a:pt x="1894" y="5949"/>
                    </a:lnTo>
                    <a:lnTo>
                      <a:pt x="1627" y="4734"/>
                    </a:lnTo>
                    <a:lnTo>
                      <a:pt x="1318" y="3541"/>
                    </a:lnTo>
                    <a:lnTo>
                      <a:pt x="968" y="2347"/>
                    </a:lnTo>
                    <a:lnTo>
                      <a:pt x="556" y="117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9"/>
              <p:cNvSpPr/>
              <p:nvPr/>
            </p:nvSpPr>
            <p:spPr>
              <a:xfrm>
                <a:off x="6315175" y="1267475"/>
                <a:ext cx="121450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6443" extrusionOk="0">
                    <a:moveTo>
                      <a:pt x="3170" y="3252"/>
                    </a:moveTo>
                    <a:lnTo>
                      <a:pt x="3190" y="3273"/>
                    </a:lnTo>
                    <a:lnTo>
                      <a:pt x="3108" y="3273"/>
                    </a:lnTo>
                    <a:lnTo>
                      <a:pt x="3149" y="3252"/>
                    </a:lnTo>
                    <a:close/>
                    <a:moveTo>
                      <a:pt x="4796" y="0"/>
                    </a:moveTo>
                    <a:lnTo>
                      <a:pt x="4405" y="371"/>
                    </a:lnTo>
                    <a:lnTo>
                      <a:pt x="4034" y="762"/>
                    </a:lnTo>
                    <a:lnTo>
                      <a:pt x="3684" y="1173"/>
                    </a:lnTo>
                    <a:lnTo>
                      <a:pt x="3334" y="1585"/>
                    </a:lnTo>
                    <a:lnTo>
                      <a:pt x="2696" y="2450"/>
                    </a:lnTo>
                    <a:lnTo>
                      <a:pt x="2079" y="3314"/>
                    </a:lnTo>
                    <a:lnTo>
                      <a:pt x="350" y="5722"/>
                    </a:lnTo>
                    <a:lnTo>
                      <a:pt x="247" y="5866"/>
                    </a:lnTo>
                    <a:lnTo>
                      <a:pt x="144" y="6010"/>
                    </a:lnTo>
                    <a:lnTo>
                      <a:pt x="62" y="6175"/>
                    </a:lnTo>
                    <a:lnTo>
                      <a:pt x="21" y="6360"/>
                    </a:lnTo>
                    <a:lnTo>
                      <a:pt x="0" y="6443"/>
                    </a:lnTo>
                    <a:lnTo>
                      <a:pt x="82" y="6422"/>
                    </a:lnTo>
                    <a:lnTo>
                      <a:pt x="309" y="6319"/>
                    </a:lnTo>
                    <a:lnTo>
                      <a:pt x="535" y="6216"/>
                    </a:lnTo>
                    <a:lnTo>
                      <a:pt x="741" y="6072"/>
                    </a:lnTo>
                    <a:lnTo>
                      <a:pt x="967" y="5928"/>
                    </a:lnTo>
                    <a:lnTo>
                      <a:pt x="1173" y="5743"/>
                    </a:lnTo>
                    <a:lnTo>
                      <a:pt x="1400" y="5558"/>
                    </a:lnTo>
                    <a:lnTo>
                      <a:pt x="1605" y="5331"/>
                    </a:lnTo>
                    <a:lnTo>
                      <a:pt x="1811" y="5084"/>
                    </a:lnTo>
                    <a:lnTo>
                      <a:pt x="2182" y="4590"/>
                    </a:lnTo>
                    <a:lnTo>
                      <a:pt x="2511" y="4096"/>
                    </a:lnTo>
                    <a:lnTo>
                      <a:pt x="2799" y="3705"/>
                    </a:lnTo>
                    <a:lnTo>
                      <a:pt x="3067" y="3314"/>
                    </a:lnTo>
                    <a:lnTo>
                      <a:pt x="3087" y="3293"/>
                    </a:lnTo>
                    <a:lnTo>
                      <a:pt x="3108" y="3335"/>
                    </a:lnTo>
                    <a:lnTo>
                      <a:pt x="3149" y="3355"/>
                    </a:lnTo>
                    <a:lnTo>
                      <a:pt x="3190" y="3335"/>
                    </a:lnTo>
                    <a:lnTo>
                      <a:pt x="3211" y="3314"/>
                    </a:lnTo>
                    <a:lnTo>
                      <a:pt x="3252" y="3252"/>
                    </a:lnTo>
                    <a:lnTo>
                      <a:pt x="3252" y="3211"/>
                    </a:lnTo>
                    <a:lnTo>
                      <a:pt x="3211" y="3170"/>
                    </a:lnTo>
                    <a:lnTo>
                      <a:pt x="3149" y="3149"/>
                    </a:lnTo>
                    <a:lnTo>
                      <a:pt x="3108" y="3149"/>
                    </a:lnTo>
                    <a:lnTo>
                      <a:pt x="3046" y="3191"/>
                    </a:lnTo>
                    <a:lnTo>
                      <a:pt x="2985" y="3252"/>
                    </a:lnTo>
                    <a:lnTo>
                      <a:pt x="2696" y="3643"/>
                    </a:lnTo>
                    <a:lnTo>
                      <a:pt x="2429" y="4034"/>
                    </a:lnTo>
                    <a:lnTo>
                      <a:pt x="2079" y="4528"/>
                    </a:lnTo>
                    <a:lnTo>
                      <a:pt x="1729" y="5022"/>
                    </a:lnTo>
                    <a:lnTo>
                      <a:pt x="1523" y="5249"/>
                    </a:lnTo>
                    <a:lnTo>
                      <a:pt x="1338" y="5455"/>
                    </a:lnTo>
                    <a:lnTo>
                      <a:pt x="1153" y="5640"/>
                    </a:lnTo>
                    <a:lnTo>
                      <a:pt x="947" y="5805"/>
                    </a:lnTo>
                    <a:lnTo>
                      <a:pt x="762" y="5949"/>
                    </a:lnTo>
                    <a:lnTo>
                      <a:pt x="556" y="6072"/>
                    </a:lnTo>
                    <a:lnTo>
                      <a:pt x="350" y="6196"/>
                    </a:lnTo>
                    <a:lnTo>
                      <a:pt x="144" y="6278"/>
                    </a:lnTo>
                    <a:lnTo>
                      <a:pt x="206" y="6134"/>
                    </a:lnTo>
                    <a:lnTo>
                      <a:pt x="268" y="6010"/>
                    </a:lnTo>
                    <a:lnTo>
                      <a:pt x="432" y="5784"/>
                    </a:lnTo>
                    <a:lnTo>
                      <a:pt x="2161" y="3376"/>
                    </a:lnTo>
                    <a:lnTo>
                      <a:pt x="2779" y="2511"/>
                    </a:lnTo>
                    <a:lnTo>
                      <a:pt x="3417" y="1667"/>
                    </a:lnTo>
                    <a:lnTo>
                      <a:pt x="3767" y="1235"/>
                    </a:lnTo>
                    <a:lnTo>
                      <a:pt x="4117" y="844"/>
                    </a:lnTo>
                    <a:lnTo>
                      <a:pt x="4487" y="453"/>
                    </a:lnTo>
                    <a:lnTo>
                      <a:pt x="4858" y="62"/>
                    </a:lnTo>
                    <a:lnTo>
                      <a:pt x="4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9"/>
              <p:cNvSpPr/>
              <p:nvPr/>
            </p:nvSpPr>
            <p:spPr>
              <a:xfrm>
                <a:off x="6289950" y="1336425"/>
                <a:ext cx="1554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217" h="8007" extrusionOk="0">
                    <a:moveTo>
                      <a:pt x="6155" y="0"/>
                    </a:moveTo>
                    <a:lnTo>
                      <a:pt x="5784" y="288"/>
                    </a:lnTo>
                    <a:lnTo>
                      <a:pt x="5434" y="556"/>
                    </a:lnTo>
                    <a:lnTo>
                      <a:pt x="5105" y="844"/>
                    </a:lnTo>
                    <a:lnTo>
                      <a:pt x="4796" y="1112"/>
                    </a:lnTo>
                    <a:lnTo>
                      <a:pt x="4508" y="1400"/>
                    </a:lnTo>
                    <a:lnTo>
                      <a:pt x="4241" y="1688"/>
                    </a:lnTo>
                    <a:lnTo>
                      <a:pt x="3994" y="1976"/>
                    </a:lnTo>
                    <a:lnTo>
                      <a:pt x="3788" y="2264"/>
                    </a:lnTo>
                    <a:lnTo>
                      <a:pt x="3582" y="2573"/>
                    </a:lnTo>
                    <a:lnTo>
                      <a:pt x="3397" y="2861"/>
                    </a:lnTo>
                    <a:lnTo>
                      <a:pt x="3232" y="3170"/>
                    </a:lnTo>
                    <a:lnTo>
                      <a:pt x="3088" y="3479"/>
                    </a:lnTo>
                    <a:lnTo>
                      <a:pt x="2964" y="3767"/>
                    </a:lnTo>
                    <a:lnTo>
                      <a:pt x="2861" y="4076"/>
                    </a:lnTo>
                    <a:lnTo>
                      <a:pt x="2779" y="4384"/>
                    </a:lnTo>
                    <a:lnTo>
                      <a:pt x="2717" y="4714"/>
                    </a:lnTo>
                    <a:lnTo>
                      <a:pt x="2676" y="5022"/>
                    </a:lnTo>
                    <a:lnTo>
                      <a:pt x="2635" y="5372"/>
                    </a:lnTo>
                    <a:lnTo>
                      <a:pt x="2594" y="5558"/>
                    </a:lnTo>
                    <a:lnTo>
                      <a:pt x="2553" y="5722"/>
                    </a:lnTo>
                    <a:lnTo>
                      <a:pt x="2470" y="5928"/>
                    </a:lnTo>
                    <a:lnTo>
                      <a:pt x="2388" y="6113"/>
                    </a:lnTo>
                    <a:lnTo>
                      <a:pt x="2285" y="6299"/>
                    </a:lnTo>
                    <a:lnTo>
                      <a:pt x="2162" y="6463"/>
                    </a:lnTo>
                    <a:lnTo>
                      <a:pt x="2018" y="6628"/>
                    </a:lnTo>
                    <a:lnTo>
                      <a:pt x="1873" y="6772"/>
                    </a:lnTo>
                    <a:lnTo>
                      <a:pt x="1709" y="6916"/>
                    </a:lnTo>
                    <a:lnTo>
                      <a:pt x="1544" y="7040"/>
                    </a:lnTo>
                    <a:lnTo>
                      <a:pt x="1174" y="7287"/>
                    </a:lnTo>
                    <a:lnTo>
                      <a:pt x="803" y="7513"/>
                    </a:lnTo>
                    <a:lnTo>
                      <a:pt x="392" y="7719"/>
                    </a:lnTo>
                    <a:lnTo>
                      <a:pt x="0" y="7904"/>
                    </a:lnTo>
                    <a:lnTo>
                      <a:pt x="42" y="8007"/>
                    </a:lnTo>
                    <a:lnTo>
                      <a:pt x="453" y="7801"/>
                    </a:lnTo>
                    <a:lnTo>
                      <a:pt x="865" y="7595"/>
                    </a:lnTo>
                    <a:lnTo>
                      <a:pt x="1256" y="7369"/>
                    </a:lnTo>
                    <a:lnTo>
                      <a:pt x="1626" y="7122"/>
                    </a:lnTo>
                    <a:lnTo>
                      <a:pt x="1791" y="6978"/>
                    </a:lnTo>
                    <a:lnTo>
                      <a:pt x="1956" y="6834"/>
                    </a:lnTo>
                    <a:lnTo>
                      <a:pt x="2120" y="6690"/>
                    </a:lnTo>
                    <a:lnTo>
                      <a:pt x="2244" y="6525"/>
                    </a:lnTo>
                    <a:lnTo>
                      <a:pt x="2367" y="6340"/>
                    </a:lnTo>
                    <a:lnTo>
                      <a:pt x="2491" y="6155"/>
                    </a:lnTo>
                    <a:lnTo>
                      <a:pt x="2573" y="5969"/>
                    </a:lnTo>
                    <a:lnTo>
                      <a:pt x="2656" y="5763"/>
                    </a:lnTo>
                    <a:lnTo>
                      <a:pt x="2697" y="5578"/>
                    </a:lnTo>
                    <a:lnTo>
                      <a:pt x="2738" y="5393"/>
                    </a:lnTo>
                    <a:lnTo>
                      <a:pt x="2779" y="5043"/>
                    </a:lnTo>
                    <a:lnTo>
                      <a:pt x="2820" y="4714"/>
                    </a:lnTo>
                    <a:lnTo>
                      <a:pt x="2882" y="4426"/>
                    </a:lnTo>
                    <a:lnTo>
                      <a:pt x="2964" y="4117"/>
                    </a:lnTo>
                    <a:lnTo>
                      <a:pt x="3067" y="3808"/>
                    </a:lnTo>
                    <a:lnTo>
                      <a:pt x="3191" y="3499"/>
                    </a:lnTo>
                    <a:lnTo>
                      <a:pt x="3335" y="3211"/>
                    </a:lnTo>
                    <a:lnTo>
                      <a:pt x="3479" y="2923"/>
                    </a:lnTo>
                    <a:lnTo>
                      <a:pt x="3664" y="2614"/>
                    </a:lnTo>
                    <a:lnTo>
                      <a:pt x="3870" y="2326"/>
                    </a:lnTo>
                    <a:lnTo>
                      <a:pt x="4096" y="2038"/>
                    </a:lnTo>
                    <a:lnTo>
                      <a:pt x="4343" y="1750"/>
                    </a:lnTo>
                    <a:lnTo>
                      <a:pt x="4590" y="1482"/>
                    </a:lnTo>
                    <a:lnTo>
                      <a:pt x="4879" y="1194"/>
                    </a:lnTo>
                    <a:lnTo>
                      <a:pt x="5187" y="906"/>
                    </a:lnTo>
                    <a:lnTo>
                      <a:pt x="5496" y="638"/>
                    </a:lnTo>
                    <a:lnTo>
                      <a:pt x="5846" y="371"/>
                    </a:lnTo>
                    <a:lnTo>
                      <a:pt x="6216" y="103"/>
                    </a:lnTo>
                    <a:lnTo>
                      <a:pt x="61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9"/>
              <p:cNvSpPr/>
              <p:nvPr/>
            </p:nvSpPr>
            <p:spPr>
              <a:xfrm>
                <a:off x="6436075" y="1238650"/>
                <a:ext cx="55600" cy="6128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24515" extrusionOk="0">
                    <a:moveTo>
                      <a:pt x="1298" y="1"/>
                    </a:moveTo>
                    <a:lnTo>
                      <a:pt x="1154" y="309"/>
                    </a:lnTo>
                    <a:lnTo>
                      <a:pt x="1010" y="639"/>
                    </a:lnTo>
                    <a:lnTo>
                      <a:pt x="886" y="947"/>
                    </a:lnTo>
                    <a:lnTo>
                      <a:pt x="783" y="1277"/>
                    </a:lnTo>
                    <a:lnTo>
                      <a:pt x="701" y="1627"/>
                    </a:lnTo>
                    <a:lnTo>
                      <a:pt x="639" y="1956"/>
                    </a:lnTo>
                    <a:lnTo>
                      <a:pt x="598" y="2306"/>
                    </a:lnTo>
                    <a:lnTo>
                      <a:pt x="557" y="2635"/>
                    </a:lnTo>
                    <a:lnTo>
                      <a:pt x="557" y="2985"/>
                    </a:lnTo>
                    <a:lnTo>
                      <a:pt x="557" y="3335"/>
                    </a:lnTo>
                    <a:lnTo>
                      <a:pt x="577" y="3664"/>
                    </a:lnTo>
                    <a:lnTo>
                      <a:pt x="618" y="4014"/>
                    </a:lnTo>
                    <a:lnTo>
                      <a:pt x="680" y="4344"/>
                    </a:lnTo>
                    <a:lnTo>
                      <a:pt x="763" y="4693"/>
                    </a:lnTo>
                    <a:lnTo>
                      <a:pt x="865" y="5023"/>
                    </a:lnTo>
                    <a:lnTo>
                      <a:pt x="989" y="5332"/>
                    </a:lnTo>
                    <a:lnTo>
                      <a:pt x="1215" y="5846"/>
                    </a:lnTo>
                    <a:lnTo>
                      <a:pt x="1359" y="6175"/>
                    </a:lnTo>
                    <a:lnTo>
                      <a:pt x="1503" y="6505"/>
                    </a:lnTo>
                    <a:lnTo>
                      <a:pt x="1606" y="6834"/>
                    </a:lnTo>
                    <a:lnTo>
                      <a:pt x="1668" y="7184"/>
                    </a:lnTo>
                    <a:lnTo>
                      <a:pt x="1689" y="7452"/>
                    </a:lnTo>
                    <a:lnTo>
                      <a:pt x="1689" y="7719"/>
                    </a:lnTo>
                    <a:lnTo>
                      <a:pt x="1668" y="8254"/>
                    </a:lnTo>
                    <a:lnTo>
                      <a:pt x="1627" y="8584"/>
                    </a:lnTo>
                    <a:lnTo>
                      <a:pt x="1627" y="8933"/>
                    </a:lnTo>
                    <a:lnTo>
                      <a:pt x="1648" y="9283"/>
                    </a:lnTo>
                    <a:lnTo>
                      <a:pt x="1668" y="9448"/>
                    </a:lnTo>
                    <a:lnTo>
                      <a:pt x="1709" y="9613"/>
                    </a:lnTo>
                    <a:lnTo>
                      <a:pt x="1812" y="9963"/>
                    </a:lnTo>
                    <a:lnTo>
                      <a:pt x="1936" y="10292"/>
                    </a:lnTo>
                    <a:lnTo>
                      <a:pt x="1977" y="10457"/>
                    </a:lnTo>
                    <a:lnTo>
                      <a:pt x="1977" y="10621"/>
                    </a:lnTo>
                    <a:lnTo>
                      <a:pt x="1956" y="10827"/>
                    </a:lnTo>
                    <a:lnTo>
                      <a:pt x="1895" y="11033"/>
                    </a:lnTo>
                    <a:lnTo>
                      <a:pt x="1833" y="11218"/>
                    </a:lnTo>
                    <a:lnTo>
                      <a:pt x="1750" y="11403"/>
                    </a:lnTo>
                    <a:lnTo>
                      <a:pt x="886" y="13194"/>
                    </a:lnTo>
                    <a:lnTo>
                      <a:pt x="22" y="15005"/>
                    </a:lnTo>
                    <a:lnTo>
                      <a:pt x="1" y="15026"/>
                    </a:lnTo>
                    <a:lnTo>
                      <a:pt x="1" y="15047"/>
                    </a:lnTo>
                    <a:lnTo>
                      <a:pt x="207" y="15438"/>
                    </a:lnTo>
                    <a:lnTo>
                      <a:pt x="433" y="15829"/>
                    </a:lnTo>
                    <a:lnTo>
                      <a:pt x="660" y="16199"/>
                    </a:lnTo>
                    <a:lnTo>
                      <a:pt x="927" y="16549"/>
                    </a:lnTo>
                    <a:lnTo>
                      <a:pt x="1215" y="16961"/>
                    </a:lnTo>
                    <a:lnTo>
                      <a:pt x="1483" y="17372"/>
                    </a:lnTo>
                    <a:lnTo>
                      <a:pt x="1606" y="17599"/>
                    </a:lnTo>
                    <a:lnTo>
                      <a:pt x="1709" y="17825"/>
                    </a:lnTo>
                    <a:lnTo>
                      <a:pt x="1812" y="18052"/>
                    </a:lnTo>
                    <a:lnTo>
                      <a:pt x="1915" y="18278"/>
                    </a:lnTo>
                    <a:lnTo>
                      <a:pt x="1977" y="18504"/>
                    </a:lnTo>
                    <a:lnTo>
                      <a:pt x="2018" y="18731"/>
                    </a:lnTo>
                    <a:lnTo>
                      <a:pt x="2080" y="19204"/>
                    </a:lnTo>
                    <a:lnTo>
                      <a:pt x="2100" y="19657"/>
                    </a:lnTo>
                    <a:lnTo>
                      <a:pt x="2100" y="20089"/>
                    </a:lnTo>
                    <a:lnTo>
                      <a:pt x="2080" y="21201"/>
                    </a:lnTo>
                    <a:lnTo>
                      <a:pt x="2018" y="22312"/>
                    </a:lnTo>
                    <a:lnTo>
                      <a:pt x="1895" y="23403"/>
                    </a:lnTo>
                    <a:lnTo>
                      <a:pt x="1750" y="24494"/>
                    </a:lnTo>
                    <a:lnTo>
                      <a:pt x="1853" y="24515"/>
                    </a:lnTo>
                    <a:lnTo>
                      <a:pt x="1997" y="23424"/>
                    </a:lnTo>
                    <a:lnTo>
                      <a:pt x="2121" y="22312"/>
                    </a:lnTo>
                    <a:lnTo>
                      <a:pt x="2183" y="21201"/>
                    </a:lnTo>
                    <a:lnTo>
                      <a:pt x="2224" y="20089"/>
                    </a:lnTo>
                    <a:lnTo>
                      <a:pt x="2224" y="19657"/>
                    </a:lnTo>
                    <a:lnTo>
                      <a:pt x="2183" y="19184"/>
                    </a:lnTo>
                    <a:lnTo>
                      <a:pt x="2121" y="18710"/>
                    </a:lnTo>
                    <a:lnTo>
                      <a:pt x="2080" y="18484"/>
                    </a:lnTo>
                    <a:lnTo>
                      <a:pt x="2018" y="18237"/>
                    </a:lnTo>
                    <a:lnTo>
                      <a:pt x="1915" y="18010"/>
                    </a:lnTo>
                    <a:lnTo>
                      <a:pt x="1812" y="17784"/>
                    </a:lnTo>
                    <a:lnTo>
                      <a:pt x="1709" y="17558"/>
                    </a:lnTo>
                    <a:lnTo>
                      <a:pt x="1586" y="17331"/>
                    </a:lnTo>
                    <a:lnTo>
                      <a:pt x="1298" y="16899"/>
                    </a:lnTo>
                    <a:lnTo>
                      <a:pt x="1010" y="16487"/>
                    </a:lnTo>
                    <a:lnTo>
                      <a:pt x="763" y="16137"/>
                    </a:lnTo>
                    <a:lnTo>
                      <a:pt x="516" y="15787"/>
                    </a:lnTo>
                    <a:lnTo>
                      <a:pt x="310" y="15417"/>
                    </a:lnTo>
                    <a:lnTo>
                      <a:pt x="124" y="15026"/>
                    </a:lnTo>
                    <a:lnTo>
                      <a:pt x="989" y="13235"/>
                    </a:lnTo>
                    <a:lnTo>
                      <a:pt x="1833" y="11445"/>
                    </a:lnTo>
                    <a:lnTo>
                      <a:pt x="1936" y="11259"/>
                    </a:lnTo>
                    <a:lnTo>
                      <a:pt x="2018" y="11053"/>
                    </a:lnTo>
                    <a:lnTo>
                      <a:pt x="2059" y="10848"/>
                    </a:lnTo>
                    <a:lnTo>
                      <a:pt x="2080" y="10621"/>
                    </a:lnTo>
                    <a:lnTo>
                      <a:pt x="2080" y="10436"/>
                    </a:lnTo>
                    <a:lnTo>
                      <a:pt x="2039" y="10271"/>
                    </a:lnTo>
                    <a:lnTo>
                      <a:pt x="1915" y="9921"/>
                    </a:lnTo>
                    <a:lnTo>
                      <a:pt x="1812" y="9592"/>
                    </a:lnTo>
                    <a:lnTo>
                      <a:pt x="1771" y="9427"/>
                    </a:lnTo>
                    <a:lnTo>
                      <a:pt x="1750" y="9263"/>
                    </a:lnTo>
                    <a:lnTo>
                      <a:pt x="1730" y="8933"/>
                    </a:lnTo>
                    <a:lnTo>
                      <a:pt x="1750" y="8604"/>
                    </a:lnTo>
                    <a:lnTo>
                      <a:pt x="1771" y="8254"/>
                    </a:lnTo>
                    <a:lnTo>
                      <a:pt x="1812" y="7719"/>
                    </a:lnTo>
                    <a:lnTo>
                      <a:pt x="1812" y="7431"/>
                    </a:lnTo>
                    <a:lnTo>
                      <a:pt x="1771" y="7163"/>
                    </a:lnTo>
                    <a:lnTo>
                      <a:pt x="1709" y="6813"/>
                    </a:lnTo>
                    <a:lnTo>
                      <a:pt x="1606" y="6464"/>
                    </a:lnTo>
                    <a:lnTo>
                      <a:pt x="1462" y="6134"/>
                    </a:lnTo>
                    <a:lnTo>
                      <a:pt x="1318" y="5805"/>
                    </a:lnTo>
                    <a:lnTo>
                      <a:pt x="1092" y="5290"/>
                    </a:lnTo>
                    <a:lnTo>
                      <a:pt x="968" y="4982"/>
                    </a:lnTo>
                    <a:lnTo>
                      <a:pt x="886" y="4652"/>
                    </a:lnTo>
                    <a:lnTo>
                      <a:pt x="804" y="4323"/>
                    </a:lnTo>
                    <a:lnTo>
                      <a:pt x="742" y="3994"/>
                    </a:lnTo>
                    <a:lnTo>
                      <a:pt x="680" y="3664"/>
                    </a:lnTo>
                    <a:lnTo>
                      <a:pt x="660" y="3314"/>
                    </a:lnTo>
                    <a:lnTo>
                      <a:pt x="660" y="2985"/>
                    </a:lnTo>
                    <a:lnTo>
                      <a:pt x="660" y="2635"/>
                    </a:lnTo>
                    <a:lnTo>
                      <a:pt x="701" y="2306"/>
                    </a:lnTo>
                    <a:lnTo>
                      <a:pt x="742" y="1977"/>
                    </a:lnTo>
                    <a:lnTo>
                      <a:pt x="804" y="1647"/>
                    </a:lnTo>
                    <a:lnTo>
                      <a:pt x="886" y="1318"/>
                    </a:lnTo>
                    <a:lnTo>
                      <a:pt x="989" y="989"/>
                    </a:lnTo>
                    <a:lnTo>
                      <a:pt x="1112" y="680"/>
                    </a:lnTo>
                    <a:lnTo>
                      <a:pt x="1257" y="371"/>
                    </a:lnTo>
                    <a:lnTo>
                      <a:pt x="1401" y="62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9"/>
              <p:cNvSpPr/>
              <p:nvPr/>
            </p:nvSpPr>
            <p:spPr>
              <a:xfrm>
                <a:off x="6211225" y="1062150"/>
                <a:ext cx="50450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566" extrusionOk="0">
                    <a:moveTo>
                      <a:pt x="1914" y="1"/>
                    </a:moveTo>
                    <a:lnTo>
                      <a:pt x="1812" y="124"/>
                    </a:lnTo>
                    <a:lnTo>
                      <a:pt x="1668" y="248"/>
                    </a:lnTo>
                    <a:lnTo>
                      <a:pt x="1482" y="351"/>
                    </a:lnTo>
                    <a:lnTo>
                      <a:pt x="1235" y="454"/>
                    </a:lnTo>
                    <a:lnTo>
                      <a:pt x="1029" y="495"/>
                    </a:lnTo>
                    <a:lnTo>
                      <a:pt x="700" y="598"/>
                    </a:lnTo>
                    <a:lnTo>
                      <a:pt x="535" y="659"/>
                    </a:lnTo>
                    <a:lnTo>
                      <a:pt x="391" y="742"/>
                    </a:lnTo>
                    <a:lnTo>
                      <a:pt x="288" y="804"/>
                    </a:lnTo>
                    <a:lnTo>
                      <a:pt x="206" y="906"/>
                    </a:lnTo>
                    <a:lnTo>
                      <a:pt x="144" y="989"/>
                    </a:lnTo>
                    <a:lnTo>
                      <a:pt x="83" y="1092"/>
                    </a:lnTo>
                    <a:lnTo>
                      <a:pt x="41" y="1215"/>
                    </a:lnTo>
                    <a:lnTo>
                      <a:pt x="0" y="1318"/>
                    </a:lnTo>
                    <a:lnTo>
                      <a:pt x="21" y="1442"/>
                    </a:lnTo>
                    <a:lnTo>
                      <a:pt x="41" y="1565"/>
                    </a:lnTo>
                    <a:lnTo>
                      <a:pt x="144" y="1524"/>
                    </a:lnTo>
                    <a:lnTo>
                      <a:pt x="124" y="1421"/>
                    </a:lnTo>
                    <a:lnTo>
                      <a:pt x="124" y="1318"/>
                    </a:lnTo>
                    <a:lnTo>
                      <a:pt x="144" y="1236"/>
                    </a:lnTo>
                    <a:lnTo>
                      <a:pt x="186" y="1133"/>
                    </a:lnTo>
                    <a:lnTo>
                      <a:pt x="227" y="1051"/>
                    </a:lnTo>
                    <a:lnTo>
                      <a:pt x="288" y="968"/>
                    </a:lnTo>
                    <a:lnTo>
                      <a:pt x="371" y="886"/>
                    </a:lnTo>
                    <a:lnTo>
                      <a:pt x="453" y="824"/>
                    </a:lnTo>
                    <a:lnTo>
                      <a:pt x="597" y="762"/>
                    </a:lnTo>
                    <a:lnTo>
                      <a:pt x="741" y="701"/>
                    </a:lnTo>
                    <a:lnTo>
                      <a:pt x="1071" y="598"/>
                    </a:lnTo>
                    <a:lnTo>
                      <a:pt x="1276" y="557"/>
                    </a:lnTo>
                    <a:lnTo>
                      <a:pt x="1523" y="454"/>
                    </a:lnTo>
                    <a:lnTo>
                      <a:pt x="1729" y="330"/>
                    </a:lnTo>
                    <a:lnTo>
                      <a:pt x="1894" y="207"/>
                    </a:lnTo>
                    <a:lnTo>
                      <a:pt x="1956" y="124"/>
                    </a:lnTo>
                    <a:lnTo>
                      <a:pt x="2017" y="42"/>
                    </a:lnTo>
                    <a:lnTo>
                      <a:pt x="1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9"/>
              <p:cNvSpPr/>
              <p:nvPr/>
            </p:nvSpPr>
            <p:spPr>
              <a:xfrm>
                <a:off x="6209150" y="1135225"/>
                <a:ext cx="16417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3479" extrusionOk="0">
                    <a:moveTo>
                      <a:pt x="145" y="1"/>
                    </a:moveTo>
                    <a:lnTo>
                      <a:pt x="1" y="42"/>
                    </a:lnTo>
                    <a:lnTo>
                      <a:pt x="22" y="145"/>
                    </a:lnTo>
                    <a:lnTo>
                      <a:pt x="145" y="103"/>
                    </a:lnTo>
                    <a:lnTo>
                      <a:pt x="413" y="103"/>
                    </a:lnTo>
                    <a:lnTo>
                      <a:pt x="536" y="124"/>
                    </a:lnTo>
                    <a:lnTo>
                      <a:pt x="680" y="165"/>
                    </a:lnTo>
                    <a:lnTo>
                      <a:pt x="824" y="206"/>
                    </a:lnTo>
                    <a:lnTo>
                      <a:pt x="948" y="289"/>
                    </a:lnTo>
                    <a:lnTo>
                      <a:pt x="1092" y="350"/>
                    </a:lnTo>
                    <a:lnTo>
                      <a:pt x="1298" y="515"/>
                    </a:lnTo>
                    <a:lnTo>
                      <a:pt x="1504" y="680"/>
                    </a:lnTo>
                    <a:lnTo>
                      <a:pt x="1874" y="1071"/>
                    </a:lnTo>
                    <a:lnTo>
                      <a:pt x="1915" y="1133"/>
                    </a:lnTo>
                    <a:lnTo>
                      <a:pt x="2368" y="1606"/>
                    </a:lnTo>
                    <a:lnTo>
                      <a:pt x="2862" y="2059"/>
                    </a:lnTo>
                    <a:lnTo>
                      <a:pt x="3109" y="2285"/>
                    </a:lnTo>
                    <a:lnTo>
                      <a:pt x="3377" y="2491"/>
                    </a:lnTo>
                    <a:lnTo>
                      <a:pt x="3665" y="2697"/>
                    </a:lnTo>
                    <a:lnTo>
                      <a:pt x="3953" y="2882"/>
                    </a:lnTo>
                    <a:lnTo>
                      <a:pt x="4220" y="3026"/>
                    </a:lnTo>
                    <a:lnTo>
                      <a:pt x="4488" y="3150"/>
                    </a:lnTo>
                    <a:lnTo>
                      <a:pt x="4776" y="3253"/>
                    </a:lnTo>
                    <a:lnTo>
                      <a:pt x="5044" y="3335"/>
                    </a:lnTo>
                    <a:lnTo>
                      <a:pt x="3871" y="3335"/>
                    </a:lnTo>
                    <a:lnTo>
                      <a:pt x="3871" y="3438"/>
                    </a:lnTo>
                    <a:lnTo>
                      <a:pt x="5579" y="3438"/>
                    </a:lnTo>
                    <a:lnTo>
                      <a:pt x="5785" y="3458"/>
                    </a:lnTo>
                    <a:lnTo>
                      <a:pt x="6011" y="3479"/>
                    </a:lnTo>
                    <a:lnTo>
                      <a:pt x="6299" y="3458"/>
                    </a:lnTo>
                    <a:lnTo>
                      <a:pt x="6567" y="3438"/>
                    </a:lnTo>
                    <a:lnTo>
                      <a:pt x="6546" y="3314"/>
                    </a:lnTo>
                    <a:lnTo>
                      <a:pt x="5579" y="3335"/>
                    </a:lnTo>
                    <a:lnTo>
                      <a:pt x="5188" y="3273"/>
                    </a:lnTo>
                    <a:lnTo>
                      <a:pt x="4797" y="3150"/>
                    </a:lnTo>
                    <a:lnTo>
                      <a:pt x="4406" y="2985"/>
                    </a:lnTo>
                    <a:lnTo>
                      <a:pt x="4015" y="2779"/>
                    </a:lnTo>
                    <a:lnTo>
                      <a:pt x="3726" y="2594"/>
                    </a:lnTo>
                    <a:lnTo>
                      <a:pt x="3438" y="2409"/>
                    </a:lnTo>
                    <a:lnTo>
                      <a:pt x="3191" y="2203"/>
                    </a:lnTo>
                    <a:lnTo>
                      <a:pt x="2924" y="1976"/>
                    </a:lnTo>
                    <a:lnTo>
                      <a:pt x="2450" y="1524"/>
                    </a:lnTo>
                    <a:lnTo>
                      <a:pt x="1997" y="1050"/>
                    </a:lnTo>
                    <a:lnTo>
                      <a:pt x="1956" y="1009"/>
                    </a:lnTo>
                    <a:lnTo>
                      <a:pt x="1565" y="618"/>
                    </a:lnTo>
                    <a:lnTo>
                      <a:pt x="1359" y="433"/>
                    </a:lnTo>
                    <a:lnTo>
                      <a:pt x="1133" y="268"/>
                    </a:lnTo>
                    <a:lnTo>
                      <a:pt x="989" y="186"/>
                    </a:lnTo>
                    <a:lnTo>
                      <a:pt x="845" y="124"/>
                    </a:lnTo>
                    <a:lnTo>
                      <a:pt x="701" y="62"/>
                    </a:lnTo>
                    <a:lnTo>
                      <a:pt x="557" y="21"/>
                    </a:lnTo>
                    <a:lnTo>
                      <a:pt x="4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9"/>
              <p:cNvSpPr/>
              <p:nvPr/>
            </p:nvSpPr>
            <p:spPr>
              <a:xfrm>
                <a:off x="5988400" y="1268500"/>
                <a:ext cx="1650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2162" extrusionOk="0">
                    <a:moveTo>
                      <a:pt x="83" y="0"/>
                    </a:moveTo>
                    <a:lnTo>
                      <a:pt x="1" y="62"/>
                    </a:lnTo>
                    <a:lnTo>
                      <a:pt x="166" y="289"/>
                    </a:lnTo>
                    <a:lnTo>
                      <a:pt x="310" y="515"/>
                    </a:lnTo>
                    <a:lnTo>
                      <a:pt x="413" y="783"/>
                    </a:lnTo>
                    <a:lnTo>
                      <a:pt x="495" y="1050"/>
                    </a:lnTo>
                    <a:lnTo>
                      <a:pt x="536" y="1318"/>
                    </a:lnTo>
                    <a:lnTo>
                      <a:pt x="557" y="1585"/>
                    </a:lnTo>
                    <a:lnTo>
                      <a:pt x="536" y="1853"/>
                    </a:lnTo>
                    <a:lnTo>
                      <a:pt x="495" y="2120"/>
                    </a:lnTo>
                    <a:lnTo>
                      <a:pt x="598" y="2162"/>
                    </a:lnTo>
                    <a:lnTo>
                      <a:pt x="660" y="1873"/>
                    </a:lnTo>
                    <a:lnTo>
                      <a:pt x="660" y="1585"/>
                    </a:lnTo>
                    <a:lnTo>
                      <a:pt x="660" y="1297"/>
                    </a:lnTo>
                    <a:lnTo>
                      <a:pt x="598" y="1009"/>
                    </a:lnTo>
                    <a:lnTo>
                      <a:pt x="516" y="741"/>
                    </a:lnTo>
                    <a:lnTo>
                      <a:pt x="413" y="474"/>
                    </a:lnTo>
                    <a:lnTo>
                      <a:pt x="248" y="227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9"/>
              <p:cNvSpPr/>
              <p:nvPr/>
            </p:nvSpPr>
            <p:spPr>
              <a:xfrm>
                <a:off x="5939025" y="1094050"/>
                <a:ext cx="381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16" extrusionOk="0">
                    <a:moveTo>
                      <a:pt x="82" y="1"/>
                    </a:moveTo>
                    <a:lnTo>
                      <a:pt x="0" y="83"/>
                    </a:lnTo>
                    <a:lnTo>
                      <a:pt x="350" y="392"/>
                    </a:lnTo>
                    <a:lnTo>
                      <a:pt x="700" y="701"/>
                    </a:lnTo>
                    <a:lnTo>
                      <a:pt x="1070" y="968"/>
                    </a:lnTo>
                    <a:lnTo>
                      <a:pt x="1461" y="1215"/>
                    </a:lnTo>
                    <a:lnTo>
                      <a:pt x="1523" y="1112"/>
                    </a:lnTo>
                    <a:lnTo>
                      <a:pt x="1132" y="865"/>
                    </a:lnTo>
                    <a:lnTo>
                      <a:pt x="762" y="598"/>
                    </a:lnTo>
                    <a:lnTo>
                      <a:pt x="412" y="31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9"/>
              <p:cNvSpPr/>
              <p:nvPr/>
            </p:nvSpPr>
            <p:spPr>
              <a:xfrm>
                <a:off x="5213975" y="2249250"/>
                <a:ext cx="545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854" extrusionOk="0">
                    <a:moveTo>
                      <a:pt x="83" y="1"/>
                    </a:moveTo>
                    <a:lnTo>
                      <a:pt x="1" y="83"/>
                    </a:lnTo>
                    <a:lnTo>
                      <a:pt x="495" y="577"/>
                    </a:lnTo>
                    <a:lnTo>
                      <a:pt x="1010" y="1030"/>
                    </a:lnTo>
                    <a:lnTo>
                      <a:pt x="1545" y="1462"/>
                    </a:lnTo>
                    <a:lnTo>
                      <a:pt x="2121" y="1853"/>
                    </a:lnTo>
                    <a:lnTo>
                      <a:pt x="2183" y="1750"/>
                    </a:lnTo>
                    <a:lnTo>
                      <a:pt x="1606" y="1380"/>
                    </a:lnTo>
                    <a:lnTo>
                      <a:pt x="1071" y="948"/>
                    </a:lnTo>
                    <a:lnTo>
                      <a:pt x="557" y="495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9"/>
              <p:cNvSpPr/>
              <p:nvPr/>
            </p:nvSpPr>
            <p:spPr>
              <a:xfrm>
                <a:off x="5204725" y="2270350"/>
                <a:ext cx="3912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380" extrusionOk="0">
                    <a:moveTo>
                      <a:pt x="62" y="1"/>
                    </a:moveTo>
                    <a:lnTo>
                      <a:pt x="0" y="83"/>
                    </a:lnTo>
                    <a:lnTo>
                      <a:pt x="1503" y="1380"/>
                    </a:lnTo>
                    <a:lnTo>
                      <a:pt x="1565" y="1297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9"/>
              <p:cNvSpPr/>
              <p:nvPr/>
            </p:nvSpPr>
            <p:spPr>
              <a:xfrm>
                <a:off x="5130625" y="2263675"/>
                <a:ext cx="8802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2203" extrusionOk="0">
                    <a:moveTo>
                      <a:pt x="103" y="0"/>
                    </a:moveTo>
                    <a:lnTo>
                      <a:pt x="1" y="21"/>
                    </a:lnTo>
                    <a:lnTo>
                      <a:pt x="42" y="144"/>
                    </a:lnTo>
                    <a:lnTo>
                      <a:pt x="83" y="268"/>
                    </a:lnTo>
                    <a:lnTo>
                      <a:pt x="165" y="391"/>
                    </a:lnTo>
                    <a:lnTo>
                      <a:pt x="248" y="515"/>
                    </a:lnTo>
                    <a:lnTo>
                      <a:pt x="371" y="618"/>
                    </a:lnTo>
                    <a:lnTo>
                      <a:pt x="495" y="700"/>
                    </a:lnTo>
                    <a:lnTo>
                      <a:pt x="639" y="803"/>
                    </a:lnTo>
                    <a:lnTo>
                      <a:pt x="783" y="865"/>
                    </a:lnTo>
                    <a:lnTo>
                      <a:pt x="1091" y="988"/>
                    </a:lnTo>
                    <a:lnTo>
                      <a:pt x="1421" y="1070"/>
                    </a:lnTo>
                    <a:lnTo>
                      <a:pt x="1647" y="1132"/>
                    </a:lnTo>
                    <a:lnTo>
                      <a:pt x="1894" y="1215"/>
                    </a:lnTo>
                    <a:lnTo>
                      <a:pt x="2100" y="1297"/>
                    </a:lnTo>
                    <a:lnTo>
                      <a:pt x="2306" y="1400"/>
                    </a:lnTo>
                    <a:lnTo>
                      <a:pt x="2512" y="1523"/>
                    </a:lnTo>
                    <a:lnTo>
                      <a:pt x="2717" y="1647"/>
                    </a:lnTo>
                    <a:lnTo>
                      <a:pt x="3088" y="1914"/>
                    </a:lnTo>
                    <a:lnTo>
                      <a:pt x="3458" y="2203"/>
                    </a:lnTo>
                    <a:lnTo>
                      <a:pt x="3520" y="2120"/>
                    </a:lnTo>
                    <a:lnTo>
                      <a:pt x="3150" y="1832"/>
                    </a:lnTo>
                    <a:lnTo>
                      <a:pt x="2759" y="1544"/>
                    </a:lnTo>
                    <a:lnTo>
                      <a:pt x="2573" y="1420"/>
                    </a:lnTo>
                    <a:lnTo>
                      <a:pt x="2368" y="1297"/>
                    </a:lnTo>
                    <a:lnTo>
                      <a:pt x="2141" y="1194"/>
                    </a:lnTo>
                    <a:lnTo>
                      <a:pt x="1935" y="1112"/>
                    </a:lnTo>
                    <a:lnTo>
                      <a:pt x="1688" y="1029"/>
                    </a:lnTo>
                    <a:lnTo>
                      <a:pt x="1441" y="968"/>
                    </a:lnTo>
                    <a:lnTo>
                      <a:pt x="1133" y="885"/>
                    </a:lnTo>
                    <a:lnTo>
                      <a:pt x="824" y="762"/>
                    </a:lnTo>
                    <a:lnTo>
                      <a:pt x="680" y="700"/>
                    </a:lnTo>
                    <a:lnTo>
                      <a:pt x="556" y="618"/>
                    </a:lnTo>
                    <a:lnTo>
                      <a:pt x="433" y="535"/>
                    </a:lnTo>
                    <a:lnTo>
                      <a:pt x="330" y="432"/>
                    </a:lnTo>
                    <a:lnTo>
                      <a:pt x="248" y="330"/>
                    </a:lnTo>
                    <a:lnTo>
                      <a:pt x="186" y="227"/>
                    </a:lnTo>
                    <a:lnTo>
                      <a:pt x="145" y="12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9"/>
              <p:cNvSpPr/>
              <p:nvPr/>
            </p:nvSpPr>
            <p:spPr>
              <a:xfrm>
                <a:off x="5079675" y="2279625"/>
                <a:ext cx="63850" cy="69475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779" extrusionOk="0">
                    <a:moveTo>
                      <a:pt x="83" y="0"/>
                    </a:moveTo>
                    <a:lnTo>
                      <a:pt x="1" y="62"/>
                    </a:lnTo>
                    <a:lnTo>
                      <a:pt x="268" y="432"/>
                    </a:lnTo>
                    <a:lnTo>
                      <a:pt x="536" y="803"/>
                    </a:lnTo>
                    <a:lnTo>
                      <a:pt x="824" y="1153"/>
                    </a:lnTo>
                    <a:lnTo>
                      <a:pt x="1112" y="1482"/>
                    </a:lnTo>
                    <a:lnTo>
                      <a:pt x="1442" y="1812"/>
                    </a:lnTo>
                    <a:lnTo>
                      <a:pt x="1750" y="2120"/>
                    </a:lnTo>
                    <a:lnTo>
                      <a:pt x="2080" y="2429"/>
                    </a:lnTo>
                    <a:lnTo>
                      <a:pt x="2430" y="2738"/>
                    </a:lnTo>
                    <a:lnTo>
                      <a:pt x="2471" y="2779"/>
                    </a:lnTo>
                    <a:lnTo>
                      <a:pt x="2512" y="2717"/>
                    </a:lnTo>
                    <a:lnTo>
                      <a:pt x="2533" y="2655"/>
                    </a:lnTo>
                    <a:lnTo>
                      <a:pt x="2553" y="2594"/>
                    </a:lnTo>
                    <a:lnTo>
                      <a:pt x="2533" y="2470"/>
                    </a:lnTo>
                    <a:lnTo>
                      <a:pt x="2491" y="2367"/>
                    </a:lnTo>
                    <a:lnTo>
                      <a:pt x="2450" y="2326"/>
                    </a:lnTo>
                    <a:lnTo>
                      <a:pt x="2388" y="2285"/>
                    </a:lnTo>
                    <a:lnTo>
                      <a:pt x="2347" y="2388"/>
                    </a:lnTo>
                    <a:lnTo>
                      <a:pt x="2388" y="2429"/>
                    </a:lnTo>
                    <a:lnTo>
                      <a:pt x="2430" y="2511"/>
                    </a:lnTo>
                    <a:lnTo>
                      <a:pt x="2450" y="2594"/>
                    </a:lnTo>
                    <a:lnTo>
                      <a:pt x="2100" y="2305"/>
                    </a:lnTo>
                    <a:lnTo>
                      <a:pt x="1792" y="2017"/>
                    </a:lnTo>
                    <a:lnTo>
                      <a:pt x="1483" y="1709"/>
                    </a:lnTo>
                    <a:lnTo>
                      <a:pt x="1174" y="1379"/>
                    </a:lnTo>
                    <a:lnTo>
                      <a:pt x="886" y="1050"/>
                    </a:lnTo>
                    <a:lnTo>
                      <a:pt x="598" y="721"/>
                    </a:lnTo>
                    <a:lnTo>
                      <a:pt x="330" y="37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9"/>
              <p:cNvSpPr/>
              <p:nvPr/>
            </p:nvSpPr>
            <p:spPr>
              <a:xfrm>
                <a:off x="5100775" y="2279100"/>
                <a:ext cx="72575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924" extrusionOk="0">
                    <a:moveTo>
                      <a:pt x="83" y="1"/>
                    </a:moveTo>
                    <a:lnTo>
                      <a:pt x="1" y="62"/>
                    </a:lnTo>
                    <a:lnTo>
                      <a:pt x="310" y="453"/>
                    </a:lnTo>
                    <a:lnTo>
                      <a:pt x="639" y="824"/>
                    </a:lnTo>
                    <a:lnTo>
                      <a:pt x="968" y="1174"/>
                    </a:lnTo>
                    <a:lnTo>
                      <a:pt x="1318" y="1524"/>
                    </a:lnTo>
                    <a:lnTo>
                      <a:pt x="1668" y="1874"/>
                    </a:lnTo>
                    <a:lnTo>
                      <a:pt x="2018" y="2203"/>
                    </a:lnTo>
                    <a:lnTo>
                      <a:pt x="2388" y="2512"/>
                    </a:lnTo>
                    <a:lnTo>
                      <a:pt x="2779" y="2820"/>
                    </a:lnTo>
                    <a:lnTo>
                      <a:pt x="2903" y="2923"/>
                    </a:lnTo>
                    <a:lnTo>
                      <a:pt x="2800" y="2491"/>
                    </a:lnTo>
                    <a:lnTo>
                      <a:pt x="2677" y="2512"/>
                    </a:lnTo>
                    <a:lnTo>
                      <a:pt x="2718" y="2635"/>
                    </a:lnTo>
                    <a:lnTo>
                      <a:pt x="2718" y="2635"/>
                    </a:lnTo>
                    <a:lnTo>
                      <a:pt x="2018" y="2038"/>
                    </a:lnTo>
                    <a:lnTo>
                      <a:pt x="1339" y="1400"/>
                    </a:lnTo>
                    <a:lnTo>
                      <a:pt x="680" y="721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9"/>
              <p:cNvSpPr/>
              <p:nvPr/>
            </p:nvSpPr>
            <p:spPr>
              <a:xfrm>
                <a:off x="5158925" y="2238975"/>
                <a:ext cx="540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668" extrusionOk="0">
                    <a:moveTo>
                      <a:pt x="1339" y="0"/>
                    </a:moveTo>
                    <a:lnTo>
                      <a:pt x="1215" y="21"/>
                    </a:lnTo>
                    <a:lnTo>
                      <a:pt x="1236" y="103"/>
                    </a:lnTo>
                    <a:lnTo>
                      <a:pt x="1277" y="185"/>
                    </a:lnTo>
                    <a:lnTo>
                      <a:pt x="1339" y="268"/>
                    </a:lnTo>
                    <a:lnTo>
                      <a:pt x="1400" y="330"/>
                    </a:lnTo>
                    <a:lnTo>
                      <a:pt x="1544" y="453"/>
                    </a:lnTo>
                    <a:lnTo>
                      <a:pt x="1709" y="556"/>
                    </a:lnTo>
                    <a:lnTo>
                      <a:pt x="1709" y="577"/>
                    </a:lnTo>
                    <a:lnTo>
                      <a:pt x="1832" y="659"/>
                    </a:lnTo>
                    <a:lnTo>
                      <a:pt x="1956" y="782"/>
                    </a:lnTo>
                    <a:lnTo>
                      <a:pt x="1997" y="844"/>
                    </a:lnTo>
                    <a:lnTo>
                      <a:pt x="2038" y="926"/>
                    </a:lnTo>
                    <a:lnTo>
                      <a:pt x="2059" y="1009"/>
                    </a:lnTo>
                    <a:lnTo>
                      <a:pt x="2038" y="1091"/>
                    </a:lnTo>
                    <a:lnTo>
                      <a:pt x="2018" y="1173"/>
                    </a:lnTo>
                    <a:lnTo>
                      <a:pt x="1935" y="1256"/>
                    </a:lnTo>
                    <a:lnTo>
                      <a:pt x="1812" y="1379"/>
                    </a:lnTo>
                    <a:lnTo>
                      <a:pt x="1668" y="1462"/>
                    </a:lnTo>
                    <a:lnTo>
                      <a:pt x="1503" y="1523"/>
                    </a:lnTo>
                    <a:lnTo>
                      <a:pt x="1339" y="1544"/>
                    </a:lnTo>
                    <a:lnTo>
                      <a:pt x="1153" y="1544"/>
                    </a:lnTo>
                    <a:lnTo>
                      <a:pt x="947" y="1503"/>
                    </a:lnTo>
                    <a:lnTo>
                      <a:pt x="783" y="1420"/>
                    </a:lnTo>
                    <a:lnTo>
                      <a:pt x="618" y="1338"/>
                    </a:lnTo>
                    <a:lnTo>
                      <a:pt x="453" y="1215"/>
                    </a:lnTo>
                    <a:lnTo>
                      <a:pt x="309" y="1091"/>
                    </a:lnTo>
                    <a:lnTo>
                      <a:pt x="83" y="824"/>
                    </a:lnTo>
                    <a:lnTo>
                      <a:pt x="1" y="885"/>
                    </a:lnTo>
                    <a:lnTo>
                      <a:pt x="227" y="1153"/>
                    </a:lnTo>
                    <a:lnTo>
                      <a:pt x="371" y="1276"/>
                    </a:lnTo>
                    <a:lnTo>
                      <a:pt x="536" y="1400"/>
                    </a:lnTo>
                    <a:lnTo>
                      <a:pt x="700" y="1503"/>
                    </a:lnTo>
                    <a:lnTo>
                      <a:pt x="886" y="1585"/>
                    </a:lnTo>
                    <a:lnTo>
                      <a:pt x="1071" y="1647"/>
                    </a:lnTo>
                    <a:lnTo>
                      <a:pt x="1277" y="1667"/>
                    </a:lnTo>
                    <a:lnTo>
                      <a:pt x="1339" y="1647"/>
                    </a:lnTo>
                    <a:lnTo>
                      <a:pt x="1524" y="1626"/>
                    </a:lnTo>
                    <a:lnTo>
                      <a:pt x="1709" y="1564"/>
                    </a:lnTo>
                    <a:lnTo>
                      <a:pt x="1874" y="1462"/>
                    </a:lnTo>
                    <a:lnTo>
                      <a:pt x="2018" y="1338"/>
                    </a:lnTo>
                    <a:lnTo>
                      <a:pt x="2100" y="1215"/>
                    </a:lnTo>
                    <a:lnTo>
                      <a:pt x="2162" y="1112"/>
                    </a:lnTo>
                    <a:lnTo>
                      <a:pt x="2162" y="1009"/>
                    </a:lnTo>
                    <a:lnTo>
                      <a:pt x="2141" y="906"/>
                    </a:lnTo>
                    <a:lnTo>
                      <a:pt x="2100" y="803"/>
                    </a:lnTo>
                    <a:lnTo>
                      <a:pt x="2059" y="721"/>
                    </a:lnTo>
                    <a:lnTo>
                      <a:pt x="1915" y="577"/>
                    </a:lnTo>
                    <a:lnTo>
                      <a:pt x="1771" y="474"/>
                    </a:lnTo>
                    <a:lnTo>
                      <a:pt x="1606" y="371"/>
                    </a:lnTo>
                    <a:lnTo>
                      <a:pt x="1483" y="268"/>
                    </a:lnTo>
                    <a:lnTo>
                      <a:pt x="1380" y="144"/>
                    </a:lnTo>
                    <a:lnTo>
                      <a:pt x="1339" y="83"/>
                    </a:lnTo>
                    <a:lnTo>
                      <a:pt x="13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9"/>
              <p:cNvSpPr/>
              <p:nvPr/>
            </p:nvSpPr>
            <p:spPr>
              <a:xfrm>
                <a:off x="5511400" y="1975000"/>
                <a:ext cx="64350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430" extrusionOk="0">
                    <a:moveTo>
                      <a:pt x="2471" y="0"/>
                    </a:moveTo>
                    <a:lnTo>
                      <a:pt x="2388" y="186"/>
                    </a:lnTo>
                    <a:lnTo>
                      <a:pt x="2327" y="371"/>
                    </a:lnTo>
                    <a:lnTo>
                      <a:pt x="2285" y="577"/>
                    </a:lnTo>
                    <a:lnTo>
                      <a:pt x="2244" y="762"/>
                    </a:lnTo>
                    <a:lnTo>
                      <a:pt x="2080" y="659"/>
                    </a:lnTo>
                    <a:lnTo>
                      <a:pt x="1977" y="618"/>
                    </a:lnTo>
                    <a:lnTo>
                      <a:pt x="1874" y="597"/>
                    </a:lnTo>
                    <a:lnTo>
                      <a:pt x="1750" y="577"/>
                    </a:lnTo>
                    <a:lnTo>
                      <a:pt x="1606" y="597"/>
                    </a:lnTo>
                    <a:lnTo>
                      <a:pt x="1483" y="659"/>
                    </a:lnTo>
                    <a:lnTo>
                      <a:pt x="1442" y="700"/>
                    </a:lnTo>
                    <a:lnTo>
                      <a:pt x="1400" y="762"/>
                    </a:lnTo>
                    <a:lnTo>
                      <a:pt x="1359" y="865"/>
                    </a:lnTo>
                    <a:lnTo>
                      <a:pt x="1359" y="988"/>
                    </a:lnTo>
                    <a:lnTo>
                      <a:pt x="1359" y="1091"/>
                    </a:lnTo>
                    <a:lnTo>
                      <a:pt x="1380" y="1215"/>
                    </a:lnTo>
                    <a:lnTo>
                      <a:pt x="1400" y="1318"/>
                    </a:lnTo>
                    <a:lnTo>
                      <a:pt x="1421" y="1400"/>
                    </a:lnTo>
                    <a:lnTo>
                      <a:pt x="1400" y="1482"/>
                    </a:lnTo>
                    <a:lnTo>
                      <a:pt x="1380" y="1544"/>
                    </a:lnTo>
                    <a:lnTo>
                      <a:pt x="1339" y="1606"/>
                    </a:lnTo>
                    <a:lnTo>
                      <a:pt x="1298" y="1647"/>
                    </a:lnTo>
                    <a:lnTo>
                      <a:pt x="1256" y="1668"/>
                    </a:lnTo>
                    <a:lnTo>
                      <a:pt x="1195" y="1647"/>
                    </a:lnTo>
                    <a:lnTo>
                      <a:pt x="1133" y="1626"/>
                    </a:lnTo>
                    <a:lnTo>
                      <a:pt x="1009" y="1544"/>
                    </a:lnTo>
                    <a:lnTo>
                      <a:pt x="927" y="1503"/>
                    </a:lnTo>
                    <a:lnTo>
                      <a:pt x="845" y="1462"/>
                    </a:lnTo>
                    <a:lnTo>
                      <a:pt x="804" y="1441"/>
                    </a:lnTo>
                    <a:lnTo>
                      <a:pt x="742" y="1441"/>
                    </a:lnTo>
                    <a:lnTo>
                      <a:pt x="701" y="1462"/>
                    </a:lnTo>
                    <a:lnTo>
                      <a:pt x="659" y="1503"/>
                    </a:lnTo>
                    <a:lnTo>
                      <a:pt x="618" y="1565"/>
                    </a:lnTo>
                    <a:lnTo>
                      <a:pt x="598" y="1626"/>
                    </a:lnTo>
                    <a:lnTo>
                      <a:pt x="618" y="1791"/>
                    </a:lnTo>
                    <a:lnTo>
                      <a:pt x="618" y="1832"/>
                    </a:lnTo>
                    <a:lnTo>
                      <a:pt x="618" y="1935"/>
                    </a:lnTo>
                    <a:lnTo>
                      <a:pt x="598" y="2038"/>
                    </a:lnTo>
                    <a:lnTo>
                      <a:pt x="536" y="2141"/>
                    </a:lnTo>
                    <a:lnTo>
                      <a:pt x="454" y="2203"/>
                    </a:lnTo>
                    <a:lnTo>
                      <a:pt x="351" y="2264"/>
                    </a:lnTo>
                    <a:lnTo>
                      <a:pt x="248" y="2306"/>
                    </a:lnTo>
                    <a:lnTo>
                      <a:pt x="145" y="2306"/>
                    </a:lnTo>
                    <a:lnTo>
                      <a:pt x="42" y="2285"/>
                    </a:lnTo>
                    <a:lnTo>
                      <a:pt x="1" y="2388"/>
                    </a:lnTo>
                    <a:lnTo>
                      <a:pt x="83" y="2409"/>
                    </a:lnTo>
                    <a:lnTo>
                      <a:pt x="165" y="2429"/>
                    </a:lnTo>
                    <a:lnTo>
                      <a:pt x="268" y="2409"/>
                    </a:lnTo>
                    <a:lnTo>
                      <a:pt x="351" y="2388"/>
                    </a:lnTo>
                    <a:lnTo>
                      <a:pt x="433" y="2347"/>
                    </a:lnTo>
                    <a:lnTo>
                      <a:pt x="515" y="2306"/>
                    </a:lnTo>
                    <a:lnTo>
                      <a:pt x="618" y="2203"/>
                    </a:lnTo>
                    <a:lnTo>
                      <a:pt x="701" y="2079"/>
                    </a:lnTo>
                    <a:lnTo>
                      <a:pt x="721" y="1956"/>
                    </a:lnTo>
                    <a:lnTo>
                      <a:pt x="742" y="1832"/>
                    </a:lnTo>
                    <a:lnTo>
                      <a:pt x="721" y="1770"/>
                    </a:lnTo>
                    <a:lnTo>
                      <a:pt x="701" y="1647"/>
                    </a:lnTo>
                    <a:lnTo>
                      <a:pt x="721" y="1606"/>
                    </a:lnTo>
                    <a:lnTo>
                      <a:pt x="742" y="1565"/>
                    </a:lnTo>
                    <a:lnTo>
                      <a:pt x="762" y="1544"/>
                    </a:lnTo>
                    <a:lnTo>
                      <a:pt x="824" y="1565"/>
                    </a:lnTo>
                    <a:lnTo>
                      <a:pt x="948" y="1647"/>
                    </a:lnTo>
                    <a:lnTo>
                      <a:pt x="1092" y="1729"/>
                    </a:lnTo>
                    <a:lnTo>
                      <a:pt x="1174" y="1750"/>
                    </a:lnTo>
                    <a:lnTo>
                      <a:pt x="1256" y="1770"/>
                    </a:lnTo>
                    <a:lnTo>
                      <a:pt x="1339" y="1750"/>
                    </a:lnTo>
                    <a:lnTo>
                      <a:pt x="1421" y="1688"/>
                    </a:lnTo>
                    <a:lnTo>
                      <a:pt x="1483" y="1585"/>
                    </a:lnTo>
                    <a:lnTo>
                      <a:pt x="1503" y="1503"/>
                    </a:lnTo>
                    <a:lnTo>
                      <a:pt x="1524" y="1400"/>
                    </a:lnTo>
                    <a:lnTo>
                      <a:pt x="1524" y="1297"/>
                    </a:lnTo>
                    <a:lnTo>
                      <a:pt x="1503" y="1194"/>
                    </a:lnTo>
                    <a:lnTo>
                      <a:pt x="1462" y="988"/>
                    </a:lnTo>
                    <a:lnTo>
                      <a:pt x="1462" y="906"/>
                    </a:lnTo>
                    <a:lnTo>
                      <a:pt x="1503" y="824"/>
                    </a:lnTo>
                    <a:lnTo>
                      <a:pt x="1565" y="741"/>
                    </a:lnTo>
                    <a:lnTo>
                      <a:pt x="1647" y="700"/>
                    </a:lnTo>
                    <a:lnTo>
                      <a:pt x="1750" y="680"/>
                    </a:lnTo>
                    <a:lnTo>
                      <a:pt x="1853" y="700"/>
                    </a:lnTo>
                    <a:lnTo>
                      <a:pt x="1956" y="721"/>
                    </a:lnTo>
                    <a:lnTo>
                      <a:pt x="2059" y="782"/>
                    </a:lnTo>
                    <a:lnTo>
                      <a:pt x="2244" y="906"/>
                    </a:lnTo>
                    <a:lnTo>
                      <a:pt x="2327" y="968"/>
                    </a:lnTo>
                    <a:lnTo>
                      <a:pt x="2347" y="885"/>
                    </a:lnTo>
                    <a:lnTo>
                      <a:pt x="2368" y="659"/>
                    </a:lnTo>
                    <a:lnTo>
                      <a:pt x="2409" y="453"/>
                    </a:lnTo>
                    <a:lnTo>
                      <a:pt x="2491" y="247"/>
                    </a:lnTo>
                    <a:lnTo>
                      <a:pt x="2574" y="62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9"/>
              <p:cNvSpPr/>
              <p:nvPr/>
            </p:nvSpPr>
            <p:spPr>
              <a:xfrm>
                <a:off x="5197525" y="2309975"/>
                <a:ext cx="120425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533" extrusionOk="0">
                    <a:moveTo>
                      <a:pt x="4755" y="1"/>
                    </a:moveTo>
                    <a:lnTo>
                      <a:pt x="4673" y="83"/>
                    </a:lnTo>
                    <a:lnTo>
                      <a:pt x="4611" y="165"/>
                    </a:lnTo>
                    <a:lnTo>
                      <a:pt x="4487" y="330"/>
                    </a:lnTo>
                    <a:lnTo>
                      <a:pt x="4426" y="433"/>
                    </a:lnTo>
                    <a:lnTo>
                      <a:pt x="4364" y="536"/>
                    </a:lnTo>
                    <a:lnTo>
                      <a:pt x="4261" y="618"/>
                    </a:lnTo>
                    <a:lnTo>
                      <a:pt x="4158" y="659"/>
                    </a:lnTo>
                    <a:lnTo>
                      <a:pt x="4055" y="659"/>
                    </a:lnTo>
                    <a:lnTo>
                      <a:pt x="3952" y="598"/>
                    </a:lnTo>
                    <a:lnTo>
                      <a:pt x="3890" y="577"/>
                    </a:lnTo>
                    <a:lnTo>
                      <a:pt x="3808" y="536"/>
                    </a:lnTo>
                    <a:lnTo>
                      <a:pt x="3726" y="515"/>
                    </a:lnTo>
                    <a:lnTo>
                      <a:pt x="3664" y="536"/>
                    </a:lnTo>
                    <a:lnTo>
                      <a:pt x="3582" y="556"/>
                    </a:lnTo>
                    <a:lnTo>
                      <a:pt x="3499" y="598"/>
                    </a:lnTo>
                    <a:lnTo>
                      <a:pt x="3438" y="659"/>
                    </a:lnTo>
                    <a:lnTo>
                      <a:pt x="3376" y="721"/>
                    </a:lnTo>
                    <a:lnTo>
                      <a:pt x="3294" y="886"/>
                    </a:lnTo>
                    <a:lnTo>
                      <a:pt x="3232" y="1091"/>
                    </a:lnTo>
                    <a:lnTo>
                      <a:pt x="3170" y="1277"/>
                    </a:lnTo>
                    <a:lnTo>
                      <a:pt x="3108" y="1421"/>
                    </a:lnTo>
                    <a:lnTo>
                      <a:pt x="3047" y="1503"/>
                    </a:lnTo>
                    <a:lnTo>
                      <a:pt x="2985" y="1544"/>
                    </a:lnTo>
                    <a:lnTo>
                      <a:pt x="2902" y="1606"/>
                    </a:lnTo>
                    <a:lnTo>
                      <a:pt x="2841" y="1627"/>
                    </a:lnTo>
                    <a:lnTo>
                      <a:pt x="2738" y="1647"/>
                    </a:lnTo>
                    <a:lnTo>
                      <a:pt x="2656" y="1668"/>
                    </a:lnTo>
                    <a:lnTo>
                      <a:pt x="2573" y="1647"/>
                    </a:lnTo>
                    <a:lnTo>
                      <a:pt x="2491" y="1627"/>
                    </a:lnTo>
                    <a:lnTo>
                      <a:pt x="2306" y="1544"/>
                    </a:lnTo>
                    <a:lnTo>
                      <a:pt x="2203" y="1483"/>
                    </a:lnTo>
                    <a:lnTo>
                      <a:pt x="2100" y="1441"/>
                    </a:lnTo>
                    <a:lnTo>
                      <a:pt x="1997" y="1421"/>
                    </a:lnTo>
                    <a:lnTo>
                      <a:pt x="1873" y="1421"/>
                    </a:lnTo>
                    <a:lnTo>
                      <a:pt x="1791" y="1462"/>
                    </a:lnTo>
                    <a:lnTo>
                      <a:pt x="1729" y="1503"/>
                    </a:lnTo>
                    <a:lnTo>
                      <a:pt x="1688" y="1565"/>
                    </a:lnTo>
                    <a:lnTo>
                      <a:pt x="1647" y="1627"/>
                    </a:lnTo>
                    <a:lnTo>
                      <a:pt x="1585" y="1771"/>
                    </a:lnTo>
                    <a:lnTo>
                      <a:pt x="1523" y="1935"/>
                    </a:lnTo>
                    <a:lnTo>
                      <a:pt x="1462" y="2182"/>
                    </a:lnTo>
                    <a:lnTo>
                      <a:pt x="1400" y="2285"/>
                    </a:lnTo>
                    <a:lnTo>
                      <a:pt x="1318" y="2368"/>
                    </a:lnTo>
                    <a:lnTo>
                      <a:pt x="1256" y="2409"/>
                    </a:lnTo>
                    <a:lnTo>
                      <a:pt x="1194" y="2429"/>
                    </a:lnTo>
                    <a:lnTo>
                      <a:pt x="1029" y="2429"/>
                    </a:lnTo>
                    <a:lnTo>
                      <a:pt x="865" y="2368"/>
                    </a:lnTo>
                    <a:lnTo>
                      <a:pt x="700" y="2306"/>
                    </a:lnTo>
                    <a:lnTo>
                      <a:pt x="515" y="2244"/>
                    </a:lnTo>
                    <a:lnTo>
                      <a:pt x="330" y="2182"/>
                    </a:lnTo>
                    <a:lnTo>
                      <a:pt x="83" y="2182"/>
                    </a:lnTo>
                    <a:lnTo>
                      <a:pt x="0" y="2224"/>
                    </a:lnTo>
                    <a:lnTo>
                      <a:pt x="41" y="2306"/>
                    </a:lnTo>
                    <a:lnTo>
                      <a:pt x="103" y="2285"/>
                    </a:lnTo>
                    <a:lnTo>
                      <a:pt x="186" y="2285"/>
                    </a:lnTo>
                    <a:lnTo>
                      <a:pt x="330" y="2306"/>
                    </a:lnTo>
                    <a:lnTo>
                      <a:pt x="494" y="2347"/>
                    </a:lnTo>
                    <a:lnTo>
                      <a:pt x="659" y="2409"/>
                    </a:lnTo>
                    <a:lnTo>
                      <a:pt x="885" y="2491"/>
                    </a:lnTo>
                    <a:lnTo>
                      <a:pt x="1009" y="2532"/>
                    </a:lnTo>
                    <a:lnTo>
                      <a:pt x="1132" y="2532"/>
                    </a:lnTo>
                    <a:lnTo>
                      <a:pt x="1256" y="2512"/>
                    </a:lnTo>
                    <a:lnTo>
                      <a:pt x="1318" y="2491"/>
                    </a:lnTo>
                    <a:lnTo>
                      <a:pt x="1379" y="2450"/>
                    </a:lnTo>
                    <a:lnTo>
                      <a:pt x="1482" y="2347"/>
                    </a:lnTo>
                    <a:lnTo>
                      <a:pt x="1544" y="2224"/>
                    </a:lnTo>
                    <a:lnTo>
                      <a:pt x="1606" y="2100"/>
                    </a:lnTo>
                    <a:lnTo>
                      <a:pt x="1626" y="1956"/>
                    </a:lnTo>
                    <a:lnTo>
                      <a:pt x="1668" y="1812"/>
                    </a:lnTo>
                    <a:lnTo>
                      <a:pt x="1729" y="1688"/>
                    </a:lnTo>
                    <a:lnTo>
                      <a:pt x="1791" y="1585"/>
                    </a:lnTo>
                    <a:lnTo>
                      <a:pt x="1853" y="1565"/>
                    </a:lnTo>
                    <a:lnTo>
                      <a:pt x="1894" y="1544"/>
                    </a:lnTo>
                    <a:lnTo>
                      <a:pt x="1997" y="1524"/>
                    </a:lnTo>
                    <a:lnTo>
                      <a:pt x="2079" y="1544"/>
                    </a:lnTo>
                    <a:lnTo>
                      <a:pt x="2264" y="1647"/>
                    </a:lnTo>
                    <a:lnTo>
                      <a:pt x="2450" y="1730"/>
                    </a:lnTo>
                    <a:lnTo>
                      <a:pt x="2553" y="1771"/>
                    </a:lnTo>
                    <a:lnTo>
                      <a:pt x="2758" y="1771"/>
                    </a:lnTo>
                    <a:lnTo>
                      <a:pt x="2861" y="1730"/>
                    </a:lnTo>
                    <a:lnTo>
                      <a:pt x="2964" y="1688"/>
                    </a:lnTo>
                    <a:lnTo>
                      <a:pt x="3047" y="1647"/>
                    </a:lnTo>
                    <a:lnTo>
                      <a:pt x="3129" y="1565"/>
                    </a:lnTo>
                    <a:lnTo>
                      <a:pt x="3191" y="1483"/>
                    </a:lnTo>
                    <a:lnTo>
                      <a:pt x="3252" y="1400"/>
                    </a:lnTo>
                    <a:lnTo>
                      <a:pt x="3273" y="1318"/>
                    </a:lnTo>
                    <a:lnTo>
                      <a:pt x="3335" y="1133"/>
                    </a:lnTo>
                    <a:lnTo>
                      <a:pt x="3396" y="906"/>
                    </a:lnTo>
                    <a:lnTo>
                      <a:pt x="3458" y="803"/>
                    </a:lnTo>
                    <a:lnTo>
                      <a:pt x="3561" y="700"/>
                    </a:lnTo>
                    <a:lnTo>
                      <a:pt x="3623" y="659"/>
                    </a:lnTo>
                    <a:lnTo>
                      <a:pt x="3664" y="639"/>
                    </a:lnTo>
                    <a:lnTo>
                      <a:pt x="3788" y="639"/>
                    </a:lnTo>
                    <a:lnTo>
                      <a:pt x="3890" y="700"/>
                    </a:lnTo>
                    <a:lnTo>
                      <a:pt x="3952" y="742"/>
                    </a:lnTo>
                    <a:lnTo>
                      <a:pt x="4035" y="762"/>
                    </a:lnTo>
                    <a:lnTo>
                      <a:pt x="4096" y="783"/>
                    </a:lnTo>
                    <a:lnTo>
                      <a:pt x="4179" y="762"/>
                    </a:lnTo>
                    <a:lnTo>
                      <a:pt x="4240" y="742"/>
                    </a:lnTo>
                    <a:lnTo>
                      <a:pt x="4302" y="721"/>
                    </a:lnTo>
                    <a:lnTo>
                      <a:pt x="4426" y="618"/>
                    </a:lnTo>
                    <a:lnTo>
                      <a:pt x="4508" y="495"/>
                    </a:lnTo>
                    <a:lnTo>
                      <a:pt x="4590" y="392"/>
                    </a:lnTo>
                    <a:lnTo>
                      <a:pt x="4693" y="227"/>
                    </a:lnTo>
                    <a:lnTo>
                      <a:pt x="4734" y="165"/>
                    </a:lnTo>
                    <a:lnTo>
                      <a:pt x="4817" y="104"/>
                    </a:lnTo>
                    <a:lnTo>
                      <a:pt x="47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9"/>
              <p:cNvSpPr/>
              <p:nvPr/>
            </p:nvSpPr>
            <p:spPr>
              <a:xfrm>
                <a:off x="6022375" y="1691975"/>
                <a:ext cx="260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16" extrusionOk="0">
                    <a:moveTo>
                      <a:pt x="0" y="1"/>
                    </a:moveTo>
                    <a:lnTo>
                      <a:pt x="0" y="515"/>
                    </a:lnTo>
                    <a:lnTo>
                      <a:pt x="103" y="51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9"/>
              <p:cNvSpPr/>
              <p:nvPr/>
            </p:nvSpPr>
            <p:spPr>
              <a:xfrm>
                <a:off x="6020325" y="1723900"/>
                <a:ext cx="26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453" extrusionOk="0">
                    <a:moveTo>
                      <a:pt x="0" y="0"/>
                    </a:moveTo>
                    <a:lnTo>
                      <a:pt x="0" y="453"/>
                    </a:lnTo>
                    <a:lnTo>
                      <a:pt x="103" y="453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6018775" y="1753725"/>
                <a:ext cx="46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413" extrusionOk="0">
                    <a:moveTo>
                      <a:pt x="103" y="1"/>
                    </a:moveTo>
                    <a:lnTo>
                      <a:pt x="0" y="21"/>
                    </a:lnTo>
                    <a:lnTo>
                      <a:pt x="83" y="412"/>
                    </a:lnTo>
                    <a:lnTo>
                      <a:pt x="186" y="392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9"/>
              <p:cNvSpPr/>
              <p:nvPr/>
            </p:nvSpPr>
            <p:spPr>
              <a:xfrm>
                <a:off x="6020325" y="1782550"/>
                <a:ext cx="26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310" extrusionOk="0">
                    <a:moveTo>
                      <a:pt x="0" y="0"/>
                    </a:moveTo>
                    <a:lnTo>
                      <a:pt x="0" y="309"/>
                    </a:lnTo>
                    <a:lnTo>
                      <a:pt x="103" y="309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9"/>
              <p:cNvSpPr/>
              <p:nvPr/>
            </p:nvSpPr>
            <p:spPr>
              <a:xfrm>
                <a:off x="6022375" y="1809300"/>
                <a:ext cx="67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668" extrusionOk="0">
                    <a:moveTo>
                      <a:pt x="0" y="1"/>
                    </a:moveTo>
                    <a:lnTo>
                      <a:pt x="0" y="762"/>
                    </a:lnTo>
                    <a:lnTo>
                      <a:pt x="21" y="968"/>
                    </a:lnTo>
                    <a:lnTo>
                      <a:pt x="83" y="1195"/>
                    </a:lnTo>
                    <a:lnTo>
                      <a:pt x="124" y="1462"/>
                    </a:lnTo>
                    <a:lnTo>
                      <a:pt x="145" y="1668"/>
                    </a:lnTo>
                    <a:lnTo>
                      <a:pt x="268" y="1668"/>
                    </a:lnTo>
                    <a:lnTo>
                      <a:pt x="247" y="1565"/>
                    </a:lnTo>
                    <a:lnTo>
                      <a:pt x="227" y="1442"/>
                    </a:lnTo>
                    <a:lnTo>
                      <a:pt x="186" y="1174"/>
                    </a:lnTo>
                    <a:lnTo>
                      <a:pt x="124" y="948"/>
                    </a:lnTo>
                    <a:lnTo>
                      <a:pt x="103" y="762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9"/>
              <p:cNvSpPr/>
              <p:nvPr/>
            </p:nvSpPr>
            <p:spPr>
              <a:xfrm>
                <a:off x="6000250" y="1402800"/>
                <a:ext cx="147200" cy="146150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5846" extrusionOk="0">
                    <a:moveTo>
                      <a:pt x="2450" y="0"/>
                    </a:moveTo>
                    <a:lnTo>
                      <a:pt x="2162" y="21"/>
                    </a:lnTo>
                    <a:lnTo>
                      <a:pt x="1853" y="62"/>
                    </a:lnTo>
                    <a:lnTo>
                      <a:pt x="1565" y="124"/>
                    </a:lnTo>
                    <a:lnTo>
                      <a:pt x="1256" y="186"/>
                    </a:lnTo>
                    <a:lnTo>
                      <a:pt x="659" y="371"/>
                    </a:lnTo>
                    <a:lnTo>
                      <a:pt x="0" y="577"/>
                    </a:lnTo>
                    <a:lnTo>
                      <a:pt x="42" y="680"/>
                    </a:lnTo>
                    <a:lnTo>
                      <a:pt x="680" y="474"/>
                    </a:lnTo>
                    <a:lnTo>
                      <a:pt x="1277" y="289"/>
                    </a:lnTo>
                    <a:lnTo>
                      <a:pt x="1585" y="227"/>
                    </a:lnTo>
                    <a:lnTo>
                      <a:pt x="1873" y="186"/>
                    </a:lnTo>
                    <a:lnTo>
                      <a:pt x="2162" y="145"/>
                    </a:lnTo>
                    <a:lnTo>
                      <a:pt x="2450" y="124"/>
                    </a:lnTo>
                    <a:lnTo>
                      <a:pt x="2800" y="103"/>
                    </a:lnTo>
                    <a:lnTo>
                      <a:pt x="3108" y="145"/>
                    </a:lnTo>
                    <a:lnTo>
                      <a:pt x="3438" y="186"/>
                    </a:lnTo>
                    <a:lnTo>
                      <a:pt x="3726" y="247"/>
                    </a:lnTo>
                    <a:lnTo>
                      <a:pt x="4014" y="350"/>
                    </a:lnTo>
                    <a:lnTo>
                      <a:pt x="4282" y="474"/>
                    </a:lnTo>
                    <a:lnTo>
                      <a:pt x="4549" y="618"/>
                    </a:lnTo>
                    <a:lnTo>
                      <a:pt x="4776" y="783"/>
                    </a:lnTo>
                    <a:lnTo>
                      <a:pt x="5023" y="1009"/>
                    </a:lnTo>
                    <a:lnTo>
                      <a:pt x="5249" y="1277"/>
                    </a:lnTo>
                    <a:lnTo>
                      <a:pt x="5434" y="1585"/>
                    </a:lnTo>
                    <a:lnTo>
                      <a:pt x="5578" y="1894"/>
                    </a:lnTo>
                    <a:lnTo>
                      <a:pt x="5681" y="2223"/>
                    </a:lnTo>
                    <a:lnTo>
                      <a:pt x="5764" y="2573"/>
                    </a:lnTo>
                    <a:lnTo>
                      <a:pt x="5784" y="2944"/>
                    </a:lnTo>
                    <a:lnTo>
                      <a:pt x="5784" y="3314"/>
                    </a:lnTo>
                    <a:lnTo>
                      <a:pt x="5722" y="3644"/>
                    </a:lnTo>
                    <a:lnTo>
                      <a:pt x="5640" y="3973"/>
                    </a:lnTo>
                    <a:lnTo>
                      <a:pt x="5517" y="4302"/>
                    </a:lnTo>
                    <a:lnTo>
                      <a:pt x="5372" y="4632"/>
                    </a:lnTo>
                    <a:lnTo>
                      <a:pt x="5187" y="4940"/>
                    </a:lnTo>
                    <a:lnTo>
                      <a:pt x="4981" y="5228"/>
                    </a:lnTo>
                    <a:lnTo>
                      <a:pt x="4734" y="5496"/>
                    </a:lnTo>
                    <a:lnTo>
                      <a:pt x="4467" y="5764"/>
                    </a:lnTo>
                    <a:lnTo>
                      <a:pt x="4529" y="5846"/>
                    </a:lnTo>
                    <a:lnTo>
                      <a:pt x="4817" y="5578"/>
                    </a:lnTo>
                    <a:lnTo>
                      <a:pt x="5064" y="5290"/>
                    </a:lnTo>
                    <a:lnTo>
                      <a:pt x="5270" y="5002"/>
                    </a:lnTo>
                    <a:lnTo>
                      <a:pt x="5475" y="4673"/>
                    </a:lnTo>
                    <a:lnTo>
                      <a:pt x="5619" y="4343"/>
                    </a:lnTo>
                    <a:lnTo>
                      <a:pt x="5743" y="4014"/>
                    </a:lnTo>
                    <a:lnTo>
                      <a:pt x="5825" y="3664"/>
                    </a:lnTo>
                    <a:lnTo>
                      <a:pt x="5887" y="3314"/>
                    </a:lnTo>
                    <a:lnTo>
                      <a:pt x="5887" y="2944"/>
                    </a:lnTo>
                    <a:lnTo>
                      <a:pt x="5866" y="2573"/>
                    </a:lnTo>
                    <a:lnTo>
                      <a:pt x="5784" y="2203"/>
                    </a:lnTo>
                    <a:lnTo>
                      <a:pt x="5681" y="1853"/>
                    </a:lnTo>
                    <a:lnTo>
                      <a:pt x="5517" y="1524"/>
                    </a:lnTo>
                    <a:lnTo>
                      <a:pt x="5331" y="1215"/>
                    </a:lnTo>
                    <a:lnTo>
                      <a:pt x="5105" y="947"/>
                    </a:lnTo>
                    <a:lnTo>
                      <a:pt x="4837" y="700"/>
                    </a:lnTo>
                    <a:lnTo>
                      <a:pt x="4590" y="515"/>
                    </a:lnTo>
                    <a:lnTo>
                      <a:pt x="4343" y="371"/>
                    </a:lnTo>
                    <a:lnTo>
                      <a:pt x="4055" y="247"/>
                    </a:lnTo>
                    <a:lnTo>
                      <a:pt x="3767" y="145"/>
                    </a:lnTo>
                    <a:lnTo>
                      <a:pt x="3458" y="83"/>
                    </a:lnTo>
                    <a:lnTo>
                      <a:pt x="3129" y="21"/>
                    </a:lnTo>
                    <a:lnTo>
                      <a:pt x="28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9"/>
              <p:cNvSpPr/>
              <p:nvPr/>
            </p:nvSpPr>
            <p:spPr>
              <a:xfrm>
                <a:off x="5898375" y="1465575"/>
                <a:ext cx="612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454" extrusionOk="0">
                    <a:moveTo>
                      <a:pt x="2429" y="1"/>
                    </a:moveTo>
                    <a:lnTo>
                      <a:pt x="1214" y="186"/>
                    </a:lnTo>
                    <a:lnTo>
                      <a:pt x="0" y="350"/>
                    </a:lnTo>
                    <a:lnTo>
                      <a:pt x="21" y="453"/>
                    </a:lnTo>
                    <a:lnTo>
                      <a:pt x="1235" y="309"/>
                    </a:lnTo>
                    <a:lnTo>
                      <a:pt x="2449" y="124"/>
                    </a:lnTo>
                    <a:lnTo>
                      <a:pt x="24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9"/>
              <p:cNvSpPr/>
              <p:nvPr/>
            </p:nvSpPr>
            <p:spPr>
              <a:xfrm>
                <a:off x="5816025" y="1531950"/>
                <a:ext cx="41200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648" extrusionOk="0">
                    <a:moveTo>
                      <a:pt x="1627" y="1"/>
                    </a:moveTo>
                    <a:lnTo>
                      <a:pt x="1421" y="21"/>
                    </a:lnTo>
                    <a:lnTo>
                      <a:pt x="1195" y="42"/>
                    </a:lnTo>
                    <a:lnTo>
                      <a:pt x="989" y="83"/>
                    </a:lnTo>
                    <a:lnTo>
                      <a:pt x="783" y="145"/>
                    </a:lnTo>
                    <a:lnTo>
                      <a:pt x="618" y="227"/>
                    </a:lnTo>
                    <a:lnTo>
                      <a:pt x="454" y="309"/>
                    </a:lnTo>
                    <a:lnTo>
                      <a:pt x="351" y="433"/>
                    </a:lnTo>
                    <a:lnTo>
                      <a:pt x="289" y="495"/>
                    </a:lnTo>
                    <a:lnTo>
                      <a:pt x="268" y="556"/>
                    </a:lnTo>
                    <a:lnTo>
                      <a:pt x="248" y="639"/>
                    </a:lnTo>
                    <a:lnTo>
                      <a:pt x="145" y="454"/>
                    </a:lnTo>
                    <a:lnTo>
                      <a:pt x="124" y="392"/>
                    </a:lnTo>
                    <a:lnTo>
                      <a:pt x="124" y="330"/>
                    </a:lnTo>
                    <a:lnTo>
                      <a:pt x="1" y="330"/>
                    </a:lnTo>
                    <a:lnTo>
                      <a:pt x="21" y="433"/>
                    </a:lnTo>
                    <a:lnTo>
                      <a:pt x="83" y="577"/>
                    </a:lnTo>
                    <a:lnTo>
                      <a:pt x="165" y="721"/>
                    </a:lnTo>
                    <a:lnTo>
                      <a:pt x="268" y="865"/>
                    </a:lnTo>
                    <a:lnTo>
                      <a:pt x="330" y="989"/>
                    </a:lnTo>
                    <a:lnTo>
                      <a:pt x="412" y="1112"/>
                    </a:lnTo>
                    <a:lnTo>
                      <a:pt x="515" y="1236"/>
                    </a:lnTo>
                    <a:lnTo>
                      <a:pt x="659" y="1380"/>
                    </a:lnTo>
                    <a:lnTo>
                      <a:pt x="948" y="1647"/>
                    </a:lnTo>
                    <a:lnTo>
                      <a:pt x="742" y="1318"/>
                    </a:lnTo>
                    <a:lnTo>
                      <a:pt x="536" y="1030"/>
                    </a:lnTo>
                    <a:lnTo>
                      <a:pt x="371" y="803"/>
                    </a:lnTo>
                    <a:lnTo>
                      <a:pt x="351" y="701"/>
                    </a:lnTo>
                    <a:lnTo>
                      <a:pt x="371" y="598"/>
                    </a:lnTo>
                    <a:lnTo>
                      <a:pt x="433" y="474"/>
                    </a:lnTo>
                    <a:lnTo>
                      <a:pt x="536" y="392"/>
                    </a:lnTo>
                    <a:lnTo>
                      <a:pt x="680" y="309"/>
                    </a:lnTo>
                    <a:lnTo>
                      <a:pt x="865" y="248"/>
                    </a:lnTo>
                    <a:lnTo>
                      <a:pt x="1050" y="186"/>
                    </a:lnTo>
                    <a:lnTo>
                      <a:pt x="1236" y="145"/>
                    </a:lnTo>
                    <a:lnTo>
                      <a:pt x="1647" y="124"/>
                    </a:lnTo>
                    <a:lnTo>
                      <a:pt x="16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9"/>
              <p:cNvSpPr/>
              <p:nvPr/>
            </p:nvSpPr>
            <p:spPr>
              <a:xfrm>
                <a:off x="5491850" y="1592675"/>
                <a:ext cx="406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907" extrusionOk="0">
                    <a:moveTo>
                      <a:pt x="62" y="0"/>
                    </a:moveTo>
                    <a:lnTo>
                      <a:pt x="1" y="83"/>
                    </a:lnTo>
                    <a:lnTo>
                      <a:pt x="289" y="227"/>
                    </a:lnTo>
                    <a:lnTo>
                      <a:pt x="577" y="350"/>
                    </a:lnTo>
                    <a:lnTo>
                      <a:pt x="865" y="412"/>
                    </a:lnTo>
                    <a:lnTo>
                      <a:pt x="1174" y="453"/>
                    </a:lnTo>
                    <a:lnTo>
                      <a:pt x="1194" y="453"/>
                    </a:lnTo>
                    <a:lnTo>
                      <a:pt x="1339" y="474"/>
                    </a:lnTo>
                    <a:lnTo>
                      <a:pt x="1400" y="494"/>
                    </a:lnTo>
                    <a:lnTo>
                      <a:pt x="1441" y="515"/>
                    </a:lnTo>
                    <a:lnTo>
                      <a:pt x="1503" y="556"/>
                    </a:lnTo>
                    <a:lnTo>
                      <a:pt x="1524" y="618"/>
                    </a:lnTo>
                    <a:lnTo>
                      <a:pt x="1524" y="680"/>
                    </a:lnTo>
                    <a:lnTo>
                      <a:pt x="206" y="803"/>
                    </a:lnTo>
                    <a:lnTo>
                      <a:pt x="206" y="906"/>
                    </a:lnTo>
                    <a:lnTo>
                      <a:pt x="1586" y="783"/>
                    </a:lnTo>
                    <a:lnTo>
                      <a:pt x="1606" y="762"/>
                    </a:lnTo>
                    <a:lnTo>
                      <a:pt x="1627" y="680"/>
                    </a:lnTo>
                    <a:lnTo>
                      <a:pt x="1627" y="597"/>
                    </a:lnTo>
                    <a:lnTo>
                      <a:pt x="1606" y="556"/>
                    </a:lnTo>
                    <a:lnTo>
                      <a:pt x="1586" y="494"/>
                    </a:lnTo>
                    <a:lnTo>
                      <a:pt x="1503" y="412"/>
                    </a:lnTo>
                    <a:lnTo>
                      <a:pt x="1421" y="392"/>
                    </a:lnTo>
                    <a:lnTo>
                      <a:pt x="1359" y="371"/>
                    </a:lnTo>
                    <a:lnTo>
                      <a:pt x="1194" y="350"/>
                    </a:lnTo>
                    <a:lnTo>
                      <a:pt x="1174" y="350"/>
                    </a:lnTo>
                    <a:lnTo>
                      <a:pt x="886" y="309"/>
                    </a:lnTo>
                    <a:lnTo>
                      <a:pt x="598" y="247"/>
                    </a:lnTo>
                    <a:lnTo>
                      <a:pt x="330" y="14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9"/>
              <p:cNvSpPr/>
              <p:nvPr/>
            </p:nvSpPr>
            <p:spPr>
              <a:xfrm>
                <a:off x="5483625" y="1681700"/>
                <a:ext cx="520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845" extrusionOk="0">
                    <a:moveTo>
                      <a:pt x="515" y="0"/>
                    </a:moveTo>
                    <a:lnTo>
                      <a:pt x="247" y="41"/>
                    </a:lnTo>
                    <a:lnTo>
                      <a:pt x="0" y="83"/>
                    </a:lnTo>
                    <a:lnTo>
                      <a:pt x="21" y="206"/>
                    </a:lnTo>
                    <a:lnTo>
                      <a:pt x="268" y="144"/>
                    </a:lnTo>
                    <a:lnTo>
                      <a:pt x="494" y="124"/>
                    </a:lnTo>
                    <a:lnTo>
                      <a:pt x="741" y="103"/>
                    </a:lnTo>
                    <a:lnTo>
                      <a:pt x="1235" y="103"/>
                    </a:lnTo>
                    <a:lnTo>
                      <a:pt x="1462" y="124"/>
                    </a:lnTo>
                    <a:lnTo>
                      <a:pt x="1709" y="165"/>
                    </a:lnTo>
                    <a:lnTo>
                      <a:pt x="1935" y="227"/>
                    </a:lnTo>
                    <a:lnTo>
                      <a:pt x="1873" y="288"/>
                    </a:lnTo>
                    <a:lnTo>
                      <a:pt x="1791" y="350"/>
                    </a:lnTo>
                    <a:lnTo>
                      <a:pt x="1688" y="371"/>
                    </a:lnTo>
                    <a:lnTo>
                      <a:pt x="1585" y="412"/>
                    </a:lnTo>
                    <a:lnTo>
                      <a:pt x="124" y="741"/>
                    </a:lnTo>
                    <a:lnTo>
                      <a:pt x="165" y="844"/>
                    </a:lnTo>
                    <a:lnTo>
                      <a:pt x="1626" y="515"/>
                    </a:lnTo>
                    <a:lnTo>
                      <a:pt x="1750" y="474"/>
                    </a:lnTo>
                    <a:lnTo>
                      <a:pt x="1894" y="412"/>
                    </a:lnTo>
                    <a:lnTo>
                      <a:pt x="1956" y="371"/>
                    </a:lnTo>
                    <a:lnTo>
                      <a:pt x="1997" y="330"/>
                    </a:lnTo>
                    <a:lnTo>
                      <a:pt x="2038" y="268"/>
                    </a:lnTo>
                    <a:lnTo>
                      <a:pt x="2059" y="206"/>
                    </a:lnTo>
                    <a:lnTo>
                      <a:pt x="2079" y="144"/>
                    </a:lnTo>
                    <a:lnTo>
                      <a:pt x="2017" y="124"/>
                    </a:lnTo>
                    <a:lnTo>
                      <a:pt x="1770" y="83"/>
                    </a:lnTo>
                    <a:lnTo>
                      <a:pt x="1523" y="41"/>
                    </a:lnTo>
                    <a:lnTo>
                      <a:pt x="12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9"/>
              <p:cNvSpPr/>
              <p:nvPr/>
            </p:nvSpPr>
            <p:spPr>
              <a:xfrm>
                <a:off x="5475900" y="1650300"/>
                <a:ext cx="525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45" extrusionOk="0">
                    <a:moveTo>
                      <a:pt x="1" y="1"/>
                    </a:moveTo>
                    <a:lnTo>
                      <a:pt x="1" y="124"/>
                    </a:lnTo>
                    <a:lnTo>
                      <a:pt x="1441" y="227"/>
                    </a:lnTo>
                    <a:lnTo>
                      <a:pt x="1688" y="248"/>
                    </a:lnTo>
                    <a:lnTo>
                      <a:pt x="1791" y="289"/>
                    </a:lnTo>
                    <a:lnTo>
                      <a:pt x="1894" y="330"/>
                    </a:lnTo>
                    <a:lnTo>
                      <a:pt x="1935" y="392"/>
                    </a:lnTo>
                    <a:lnTo>
                      <a:pt x="1956" y="433"/>
                    </a:lnTo>
                    <a:lnTo>
                      <a:pt x="1977" y="495"/>
                    </a:lnTo>
                    <a:lnTo>
                      <a:pt x="1977" y="556"/>
                    </a:lnTo>
                    <a:lnTo>
                      <a:pt x="1977" y="618"/>
                    </a:lnTo>
                    <a:lnTo>
                      <a:pt x="1935" y="680"/>
                    </a:lnTo>
                    <a:lnTo>
                      <a:pt x="309" y="721"/>
                    </a:lnTo>
                    <a:lnTo>
                      <a:pt x="309" y="845"/>
                    </a:lnTo>
                    <a:lnTo>
                      <a:pt x="1977" y="783"/>
                    </a:lnTo>
                    <a:lnTo>
                      <a:pt x="1997" y="762"/>
                    </a:lnTo>
                    <a:lnTo>
                      <a:pt x="2038" y="721"/>
                    </a:lnTo>
                    <a:lnTo>
                      <a:pt x="2059" y="680"/>
                    </a:lnTo>
                    <a:lnTo>
                      <a:pt x="2079" y="618"/>
                    </a:lnTo>
                    <a:lnTo>
                      <a:pt x="2100" y="556"/>
                    </a:lnTo>
                    <a:lnTo>
                      <a:pt x="2079" y="474"/>
                    </a:lnTo>
                    <a:lnTo>
                      <a:pt x="2059" y="392"/>
                    </a:lnTo>
                    <a:lnTo>
                      <a:pt x="2018" y="309"/>
                    </a:lnTo>
                    <a:lnTo>
                      <a:pt x="1956" y="248"/>
                    </a:lnTo>
                    <a:lnTo>
                      <a:pt x="1832" y="186"/>
                    </a:lnTo>
                    <a:lnTo>
                      <a:pt x="1709" y="145"/>
                    </a:lnTo>
                    <a:lnTo>
                      <a:pt x="1585" y="124"/>
                    </a:lnTo>
                    <a:lnTo>
                      <a:pt x="1462" y="1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9"/>
              <p:cNvSpPr/>
              <p:nvPr/>
            </p:nvSpPr>
            <p:spPr>
              <a:xfrm>
                <a:off x="5472300" y="1616350"/>
                <a:ext cx="566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968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536" y="165"/>
                    </a:lnTo>
                    <a:lnTo>
                      <a:pt x="1091" y="268"/>
                    </a:lnTo>
                    <a:lnTo>
                      <a:pt x="1627" y="391"/>
                    </a:lnTo>
                    <a:lnTo>
                      <a:pt x="2141" y="515"/>
                    </a:lnTo>
                    <a:lnTo>
                      <a:pt x="2162" y="597"/>
                    </a:lnTo>
                    <a:lnTo>
                      <a:pt x="2141" y="659"/>
                    </a:lnTo>
                    <a:lnTo>
                      <a:pt x="2100" y="741"/>
                    </a:lnTo>
                    <a:lnTo>
                      <a:pt x="2038" y="782"/>
                    </a:lnTo>
                    <a:lnTo>
                      <a:pt x="1956" y="824"/>
                    </a:lnTo>
                    <a:lnTo>
                      <a:pt x="1874" y="844"/>
                    </a:lnTo>
                    <a:lnTo>
                      <a:pt x="1668" y="865"/>
                    </a:lnTo>
                    <a:lnTo>
                      <a:pt x="1297" y="844"/>
                    </a:lnTo>
                    <a:lnTo>
                      <a:pt x="906" y="824"/>
                    </a:lnTo>
                    <a:lnTo>
                      <a:pt x="536" y="803"/>
                    </a:lnTo>
                    <a:lnTo>
                      <a:pt x="165" y="741"/>
                    </a:lnTo>
                    <a:lnTo>
                      <a:pt x="145" y="844"/>
                    </a:lnTo>
                    <a:lnTo>
                      <a:pt x="494" y="906"/>
                    </a:lnTo>
                    <a:lnTo>
                      <a:pt x="844" y="926"/>
                    </a:lnTo>
                    <a:lnTo>
                      <a:pt x="1215" y="968"/>
                    </a:lnTo>
                    <a:lnTo>
                      <a:pt x="1668" y="968"/>
                    </a:lnTo>
                    <a:lnTo>
                      <a:pt x="1894" y="947"/>
                    </a:lnTo>
                    <a:lnTo>
                      <a:pt x="1997" y="926"/>
                    </a:lnTo>
                    <a:lnTo>
                      <a:pt x="2100" y="865"/>
                    </a:lnTo>
                    <a:lnTo>
                      <a:pt x="2182" y="782"/>
                    </a:lnTo>
                    <a:lnTo>
                      <a:pt x="2244" y="679"/>
                    </a:lnTo>
                    <a:lnTo>
                      <a:pt x="2265" y="618"/>
                    </a:lnTo>
                    <a:lnTo>
                      <a:pt x="2265" y="556"/>
                    </a:lnTo>
                    <a:lnTo>
                      <a:pt x="2265" y="515"/>
                    </a:lnTo>
                    <a:lnTo>
                      <a:pt x="2223" y="453"/>
                    </a:lnTo>
                    <a:lnTo>
                      <a:pt x="2223" y="432"/>
                    </a:lnTo>
                    <a:lnTo>
                      <a:pt x="2203" y="432"/>
                    </a:lnTo>
                    <a:lnTo>
                      <a:pt x="1668" y="288"/>
                    </a:lnTo>
                    <a:lnTo>
                      <a:pt x="1112" y="165"/>
                    </a:lnTo>
                    <a:lnTo>
                      <a:pt x="556" y="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9"/>
              <p:cNvSpPr/>
              <p:nvPr/>
            </p:nvSpPr>
            <p:spPr>
              <a:xfrm>
                <a:off x="6247250" y="1805700"/>
                <a:ext cx="23055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9222" h="2306" extrusionOk="0">
                    <a:moveTo>
                      <a:pt x="3581" y="1"/>
                    </a:moveTo>
                    <a:lnTo>
                      <a:pt x="3458" y="42"/>
                    </a:lnTo>
                    <a:lnTo>
                      <a:pt x="3314" y="83"/>
                    </a:lnTo>
                    <a:lnTo>
                      <a:pt x="2676" y="330"/>
                    </a:lnTo>
                    <a:lnTo>
                      <a:pt x="2017" y="598"/>
                    </a:lnTo>
                    <a:lnTo>
                      <a:pt x="1708" y="721"/>
                    </a:lnTo>
                    <a:lnTo>
                      <a:pt x="1400" y="886"/>
                    </a:lnTo>
                    <a:lnTo>
                      <a:pt x="1091" y="1050"/>
                    </a:lnTo>
                    <a:lnTo>
                      <a:pt x="803" y="1236"/>
                    </a:lnTo>
                    <a:lnTo>
                      <a:pt x="556" y="1462"/>
                    </a:lnTo>
                    <a:lnTo>
                      <a:pt x="329" y="1688"/>
                    </a:lnTo>
                    <a:lnTo>
                      <a:pt x="227" y="1833"/>
                    </a:lnTo>
                    <a:lnTo>
                      <a:pt x="124" y="1956"/>
                    </a:lnTo>
                    <a:lnTo>
                      <a:pt x="62" y="2100"/>
                    </a:lnTo>
                    <a:lnTo>
                      <a:pt x="0" y="2265"/>
                    </a:lnTo>
                    <a:lnTo>
                      <a:pt x="103" y="2306"/>
                    </a:lnTo>
                    <a:lnTo>
                      <a:pt x="165" y="2162"/>
                    </a:lnTo>
                    <a:lnTo>
                      <a:pt x="227" y="2018"/>
                    </a:lnTo>
                    <a:lnTo>
                      <a:pt x="309" y="1874"/>
                    </a:lnTo>
                    <a:lnTo>
                      <a:pt x="412" y="1750"/>
                    </a:lnTo>
                    <a:lnTo>
                      <a:pt x="638" y="1524"/>
                    </a:lnTo>
                    <a:lnTo>
                      <a:pt x="885" y="1318"/>
                    </a:lnTo>
                    <a:lnTo>
                      <a:pt x="1153" y="1133"/>
                    </a:lnTo>
                    <a:lnTo>
                      <a:pt x="1461" y="968"/>
                    </a:lnTo>
                    <a:lnTo>
                      <a:pt x="1770" y="824"/>
                    </a:lnTo>
                    <a:lnTo>
                      <a:pt x="2058" y="700"/>
                    </a:lnTo>
                    <a:lnTo>
                      <a:pt x="2717" y="433"/>
                    </a:lnTo>
                    <a:lnTo>
                      <a:pt x="3355" y="186"/>
                    </a:lnTo>
                    <a:lnTo>
                      <a:pt x="3602" y="104"/>
                    </a:lnTo>
                    <a:lnTo>
                      <a:pt x="3705" y="104"/>
                    </a:lnTo>
                    <a:lnTo>
                      <a:pt x="3828" y="124"/>
                    </a:lnTo>
                    <a:lnTo>
                      <a:pt x="3890" y="145"/>
                    </a:lnTo>
                    <a:lnTo>
                      <a:pt x="3973" y="186"/>
                    </a:lnTo>
                    <a:lnTo>
                      <a:pt x="4096" y="289"/>
                    </a:lnTo>
                    <a:lnTo>
                      <a:pt x="4446" y="577"/>
                    </a:lnTo>
                    <a:lnTo>
                      <a:pt x="4796" y="803"/>
                    </a:lnTo>
                    <a:lnTo>
                      <a:pt x="5125" y="1009"/>
                    </a:lnTo>
                    <a:lnTo>
                      <a:pt x="5455" y="1174"/>
                    </a:lnTo>
                    <a:lnTo>
                      <a:pt x="5681" y="1277"/>
                    </a:lnTo>
                    <a:lnTo>
                      <a:pt x="5907" y="1359"/>
                    </a:lnTo>
                    <a:lnTo>
                      <a:pt x="6134" y="1421"/>
                    </a:lnTo>
                    <a:lnTo>
                      <a:pt x="6381" y="1483"/>
                    </a:lnTo>
                    <a:lnTo>
                      <a:pt x="6607" y="1524"/>
                    </a:lnTo>
                    <a:lnTo>
                      <a:pt x="6854" y="1565"/>
                    </a:lnTo>
                    <a:lnTo>
                      <a:pt x="7101" y="1586"/>
                    </a:lnTo>
                    <a:lnTo>
                      <a:pt x="7575" y="1586"/>
                    </a:lnTo>
                    <a:lnTo>
                      <a:pt x="7822" y="1565"/>
                    </a:lnTo>
                    <a:lnTo>
                      <a:pt x="8069" y="1544"/>
                    </a:lnTo>
                    <a:lnTo>
                      <a:pt x="8295" y="1503"/>
                    </a:lnTo>
                    <a:lnTo>
                      <a:pt x="8542" y="1441"/>
                    </a:lnTo>
                    <a:lnTo>
                      <a:pt x="8768" y="1380"/>
                    </a:lnTo>
                    <a:lnTo>
                      <a:pt x="8995" y="1297"/>
                    </a:lnTo>
                    <a:lnTo>
                      <a:pt x="9221" y="1194"/>
                    </a:lnTo>
                    <a:lnTo>
                      <a:pt x="9180" y="1112"/>
                    </a:lnTo>
                    <a:lnTo>
                      <a:pt x="8954" y="1194"/>
                    </a:lnTo>
                    <a:lnTo>
                      <a:pt x="8727" y="1277"/>
                    </a:lnTo>
                    <a:lnTo>
                      <a:pt x="8501" y="1339"/>
                    </a:lnTo>
                    <a:lnTo>
                      <a:pt x="8274" y="1380"/>
                    </a:lnTo>
                    <a:lnTo>
                      <a:pt x="7801" y="1462"/>
                    </a:lnTo>
                    <a:lnTo>
                      <a:pt x="7328" y="1483"/>
                    </a:lnTo>
                    <a:lnTo>
                      <a:pt x="6854" y="1441"/>
                    </a:lnTo>
                    <a:lnTo>
                      <a:pt x="6401" y="1380"/>
                    </a:lnTo>
                    <a:lnTo>
                      <a:pt x="6175" y="1318"/>
                    </a:lnTo>
                    <a:lnTo>
                      <a:pt x="5949" y="1256"/>
                    </a:lnTo>
                    <a:lnTo>
                      <a:pt x="5722" y="1174"/>
                    </a:lnTo>
                    <a:lnTo>
                      <a:pt x="5496" y="1071"/>
                    </a:lnTo>
                    <a:lnTo>
                      <a:pt x="5187" y="906"/>
                    </a:lnTo>
                    <a:lnTo>
                      <a:pt x="4858" y="721"/>
                    </a:lnTo>
                    <a:lnTo>
                      <a:pt x="4508" y="474"/>
                    </a:lnTo>
                    <a:lnTo>
                      <a:pt x="4178" y="206"/>
                    </a:lnTo>
                    <a:lnTo>
                      <a:pt x="4158" y="206"/>
                    </a:lnTo>
                    <a:lnTo>
                      <a:pt x="4014" y="83"/>
                    </a:lnTo>
                    <a:lnTo>
                      <a:pt x="3931" y="42"/>
                    </a:lnTo>
                    <a:lnTo>
                      <a:pt x="3849" y="21"/>
                    </a:lnTo>
                    <a:lnTo>
                      <a:pt x="37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9"/>
              <p:cNvSpPr/>
              <p:nvPr/>
            </p:nvSpPr>
            <p:spPr>
              <a:xfrm>
                <a:off x="6263700" y="1274675"/>
                <a:ext cx="86475" cy="24547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9819" extrusionOk="0">
                    <a:moveTo>
                      <a:pt x="2965" y="0"/>
                    </a:moveTo>
                    <a:lnTo>
                      <a:pt x="2882" y="62"/>
                    </a:lnTo>
                    <a:lnTo>
                      <a:pt x="3026" y="247"/>
                    </a:lnTo>
                    <a:lnTo>
                      <a:pt x="3129" y="474"/>
                    </a:lnTo>
                    <a:lnTo>
                      <a:pt x="3232" y="700"/>
                    </a:lnTo>
                    <a:lnTo>
                      <a:pt x="3294" y="968"/>
                    </a:lnTo>
                    <a:lnTo>
                      <a:pt x="3335" y="1235"/>
                    </a:lnTo>
                    <a:lnTo>
                      <a:pt x="3356" y="1544"/>
                    </a:lnTo>
                    <a:lnTo>
                      <a:pt x="3356" y="1894"/>
                    </a:lnTo>
                    <a:lnTo>
                      <a:pt x="3315" y="2244"/>
                    </a:lnTo>
                    <a:lnTo>
                      <a:pt x="3273" y="2656"/>
                    </a:lnTo>
                    <a:lnTo>
                      <a:pt x="3191" y="3047"/>
                    </a:lnTo>
                    <a:lnTo>
                      <a:pt x="3109" y="3438"/>
                    </a:lnTo>
                    <a:lnTo>
                      <a:pt x="3026" y="3829"/>
                    </a:lnTo>
                    <a:lnTo>
                      <a:pt x="2903" y="4220"/>
                    </a:lnTo>
                    <a:lnTo>
                      <a:pt x="2779" y="4590"/>
                    </a:lnTo>
                    <a:lnTo>
                      <a:pt x="2635" y="4981"/>
                    </a:lnTo>
                    <a:lnTo>
                      <a:pt x="2471" y="5352"/>
                    </a:lnTo>
                    <a:lnTo>
                      <a:pt x="2430" y="5414"/>
                    </a:lnTo>
                    <a:lnTo>
                      <a:pt x="2306" y="5743"/>
                    </a:lnTo>
                    <a:lnTo>
                      <a:pt x="2244" y="5908"/>
                    </a:lnTo>
                    <a:lnTo>
                      <a:pt x="2203" y="6072"/>
                    </a:lnTo>
                    <a:lnTo>
                      <a:pt x="2183" y="6299"/>
                    </a:lnTo>
                    <a:lnTo>
                      <a:pt x="2162" y="6525"/>
                    </a:lnTo>
                    <a:lnTo>
                      <a:pt x="2162" y="6854"/>
                    </a:lnTo>
                    <a:lnTo>
                      <a:pt x="2121" y="6999"/>
                    </a:lnTo>
                    <a:lnTo>
                      <a:pt x="2080" y="7163"/>
                    </a:lnTo>
                    <a:lnTo>
                      <a:pt x="2018" y="7266"/>
                    </a:lnTo>
                    <a:lnTo>
                      <a:pt x="1956" y="7369"/>
                    </a:lnTo>
                    <a:lnTo>
                      <a:pt x="1853" y="7472"/>
                    </a:lnTo>
                    <a:lnTo>
                      <a:pt x="1771" y="7554"/>
                    </a:lnTo>
                    <a:lnTo>
                      <a:pt x="1544" y="7698"/>
                    </a:lnTo>
                    <a:lnTo>
                      <a:pt x="1318" y="7842"/>
                    </a:lnTo>
                    <a:lnTo>
                      <a:pt x="948" y="8069"/>
                    </a:lnTo>
                    <a:lnTo>
                      <a:pt x="742" y="8213"/>
                    </a:lnTo>
                    <a:lnTo>
                      <a:pt x="556" y="8398"/>
                    </a:lnTo>
                    <a:lnTo>
                      <a:pt x="412" y="8604"/>
                    </a:lnTo>
                    <a:lnTo>
                      <a:pt x="268" y="8830"/>
                    </a:lnTo>
                    <a:lnTo>
                      <a:pt x="165" y="9057"/>
                    </a:lnTo>
                    <a:lnTo>
                      <a:pt x="83" y="9304"/>
                    </a:lnTo>
                    <a:lnTo>
                      <a:pt x="21" y="9571"/>
                    </a:lnTo>
                    <a:lnTo>
                      <a:pt x="1" y="9818"/>
                    </a:lnTo>
                    <a:lnTo>
                      <a:pt x="104" y="9818"/>
                    </a:lnTo>
                    <a:lnTo>
                      <a:pt x="124" y="9571"/>
                    </a:lnTo>
                    <a:lnTo>
                      <a:pt x="186" y="9345"/>
                    </a:lnTo>
                    <a:lnTo>
                      <a:pt x="248" y="9098"/>
                    </a:lnTo>
                    <a:lnTo>
                      <a:pt x="371" y="8892"/>
                    </a:lnTo>
                    <a:lnTo>
                      <a:pt x="495" y="8666"/>
                    </a:lnTo>
                    <a:lnTo>
                      <a:pt x="639" y="8480"/>
                    </a:lnTo>
                    <a:lnTo>
                      <a:pt x="824" y="8295"/>
                    </a:lnTo>
                    <a:lnTo>
                      <a:pt x="1009" y="8151"/>
                    </a:lnTo>
                    <a:lnTo>
                      <a:pt x="1359" y="7925"/>
                    </a:lnTo>
                    <a:lnTo>
                      <a:pt x="1606" y="7781"/>
                    </a:lnTo>
                    <a:lnTo>
                      <a:pt x="1833" y="7637"/>
                    </a:lnTo>
                    <a:lnTo>
                      <a:pt x="1936" y="7534"/>
                    </a:lnTo>
                    <a:lnTo>
                      <a:pt x="2038" y="7431"/>
                    </a:lnTo>
                    <a:lnTo>
                      <a:pt x="2121" y="7328"/>
                    </a:lnTo>
                    <a:lnTo>
                      <a:pt x="2183" y="7204"/>
                    </a:lnTo>
                    <a:lnTo>
                      <a:pt x="2244" y="7040"/>
                    </a:lnTo>
                    <a:lnTo>
                      <a:pt x="2265" y="6875"/>
                    </a:lnTo>
                    <a:lnTo>
                      <a:pt x="2285" y="6525"/>
                    </a:lnTo>
                    <a:lnTo>
                      <a:pt x="2285" y="6299"/>
                    </a:lnTo>
                    <a:lnTo>
                      <a:pt x="2306" y="6093"/>
                    </a:lnTo>
                    <a:lnTo>
                      <a:pt x="2347" y="5928"/>
                    </a:lnTo>
                    <a:lnTo>
                      <a:pt x="2409" y="5784"/>
                    </a:lnTo>
                    <a:lnTo>
                      <a:pt x="2532" y="5475"/>
                    </a:lnTo>
                    <a:lnTo>
                      <a:pt x="2574" y="5393"/>
                    </a:lnTo>
                    <a:lnTo>
                      <a:pt x="2738" y="5023"/>
                    </a:lnTo>
                    <a:lnTo>
                      <a:pt x="2882" y="4632"/>
                    </a:lnTo>
                    <a:lnTo>
                      <a:pt x="3006" y="4240"/>
                    </a:lnTo>
                    <a:lnTo>
                      <a:pt x="3129" y="3870"/>
                    </a:lnTo>
                    <a:lnTo>
                      <a:pt x="3212" y="3458"/>
                    </a:lnTo>
                    <a:lnTo>
                      <a:pt x="3294" y="3067"/>
                    </a:lnTo>
                    <a:lnTo>
                      <a:pt x="3376" y="2676"/>
                    </a:lnTo>
                    <a:lnTo>
                      <a:pt x="3417" y="2265"/>
                    </a:lnTo>
                    <a:lnTo>
                      <a:pt x="3459" y="1894"/>
                    </a:lnTo>
                    <a:lnTo>
                      <a:pt x="3459" y="1544"/>
                    </a:lnTo>
                    <a:lnTo>
                      <a:pt x="3438" y="1215"/>
                    </a:lnTo>
                    <a:lnTo>
                      <a:pt x="3397" y="927"/>
                    </a:lnTo>
                    <a:lnTo>
                      <a:pt x="3335" y="659"/>
                    </a:lnTo>
                    <a:lnTo>
                      <a:pt x="3232" y="412"/>
                    </a:lnTo>
                    <a:lnTo>
                      <a:pt x="3109" y="186"/>
                    </a:lnTo>
                    <a:lnTo>
                      <a:pt x="29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9"/>
              <p:cNvSpPr/>
              <p:nvPr/>
            </p:nvSpPr>
            <p:spPr>
              <a:xfrm>
                <a:off x="5670925" y="1629725"/>
                <a:ext cx="19575" cy="8852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541" extrusionOk="0">
                    <a:moveTo>
                      <a:pt x="124" y="0"/>
                    </a:moveTo>
                    <a:lnTo>
                      <a:pt x="42" y="433"/>
                    </a:lnTo>
                    <a:lnTo>
                      <a:pt x="0" y="865"/>
                    </a:lnTo>
                    <a:lnTo>
                      <a:pt x="0" y="1318"/>
                    </a:lnTo>
                    <a:lnTo>
                      <a:pt x="42" y="1750"/>
                    </a:lnTo>
                    <a:lnTo>
                      <a:pt x="124" y="2182"/>
                    </a:lnTo>
                    <a:lnTo>
                      <a:pt x="227" y="2614"/>
                    </a:lnTo>
                    <a:lnTo>
                      <a:pt x="371" y="3026"/>
                    </a:lnTo>
                    <a:lnTo>
                      <a:pt x="556" y="3438"/>
                    </a:lnTo>
                    <a:lnTo>
                      <a:pt x="597" y="3499"/>
                    </a:lnTo>
                    <a:lnTo>
                      <a:pt x="639" y="3520"/>
                    </a:lnTo>
                    <a:lnTo>
                      <a:pt x="680" y="3541"/>
                    </a:lnTo>
                    <a:lnTo>
                      <a:pt x="721" y="3541"/>
                    </a:lnTo>
                    <a:lnTo>
                      <a:pt x="762" y="3520"/>
                    </a:lnTo>
                    <a:lnTo>
                      <a:pt x="783" y="3479"/>
                    </a:lnTo>
                    <a:lnTo>
                      <a:pt x="783" y="3417"/>
                    </a:lnTo>
                    <a:lnTo>
                      <a:pt x="741" y="3376"/>
                    </a:lnTo>
                    <a:lnTo>
                      <a:pt x="700" y="3355"/>
                    </a:lnTo>
                    <a:lnTo>
                      <a:pt x="659" y="3376"/>
                    </a:lnTo>
                    <a:lnTo>
                      <a:pt x="741" y="3458"/>
                    </a:lnTo>
                    <a:lnTo>
                      <a:pt x="680" y="3458"/>
                    </a:lnTo>
                    <a:lnTo>
                      <a:pt x="700" y="3438"/>
                    </a:lnTo>
                    <a:lnTo>
                      <a:pt x="659" y="3397"/>
                    </a:lnTo>
                    <a:lnTo>
                      <a:pt x="474" y="3005"/>
                    </a:lnTo>
                    <a:lnTo>
                      <a:pt x="330" y="2594"/>
                    </a:lnTo>
                    <a:lnTo>
                      <a:pt x="227" y="2162"/>
                    </a:lnTo>
                    <a:lnTo>
                      <a:pt x="145" y="1750"/>
                    </a:lnTo>
                    <a:lnTo>
                      <a:pt x="124" y="1318"/>
                    </a:lnTo>
                    <a:lnTo>
                      <a:pt x="103" y="865"/>
                    </a:lnTo>
                    <a:lnTo>
                      <a:pt x="145" y="453"/>
                    </a:lnTo>
                    <a:lnTo>
                      <a:pt x="227" y="21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9"/>
              <p:cNvSpPr/>
              <p:nvPr/>
            </p:nvSpPr>
            <p:spPr>
              <a:xfrm>
                <a:off x="5636450" y="1684275"/>
                <a:ext cx="195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39" extrusionOk="0">
                    <a:moveTo>
                      <a:pt x="556" y="124"/>
                    </a:moveTo>
                    <a:lnTo>
                      <a:pt x="597" y="144"/>
                    </a:lnTo>
                    <a:lnTo>
                      <a:pt x="659" y="206"/>
                    </a:lnTo>
                    <a:lnTo>
                      <a:pt x="680" y="288"/>
                    </a:lnTo>
                    <a:lnTo>
                      <a:pt x="680" y="391"/>
                    </a:lnTo>
                    <a:lnTo>
                      <a:pt x="618" y="474"/>
                    </a:lnTo>
                    <a:lnTo>
                      <a:pt x="556" y="515"/>
                    </a:lnTo>
                    <a:lnTo>
                      <a:pt x="474" y="515"/>
                    </a:lnTo>
                    <a:lnTo>
                      <a:pt x="371" y="494"/>
                    </a:lnTo>
                    <a:lnTo>
                      <a:pt x="289" y="453"/>
                    </a:lnTo>
                    <a:lnTo>
                      <a:pt x="247" y="350"/>
                    </a:lnTo>
                    <a:lnTo>
                      <a:pt x="227" y="247"/>
                    </a:lnTo>
                    <a:lnTo>
                      <a:pt x="309" y="185"/>
                    </a:lnTo>
                    <a:lnTo>
                      <a:pt x="412" y="124"/>
                    </a:lnTo>
                    <a:close/>
                    <a:moveTo>
                      <a:pt x="474" y="0"/>
                    </a:moveTo>
                    <a:lnTo>
                      <a:pt x="371" y="41"/>
                    </a:lnTo>
                    <a:lnTo>
                      <a:pt x="268" y="82"/>
                    </a:lnTo>
                    <a:lnTo>
                      <a:pt x="186" y="41"/>
                    </a:lnTo>
                    <a:lnTo>
                      <a:pt x="144" y="103"/>
                    </a:lnTo>
                    <a:lnTo>
                      <a:pt x="124" y="206"/>
                    </a:lnTo>
                    <a:lnTo>
                      <a:pt x="0" y="350"/>
                    </a:lnTo>
                    <a:lnTo>
                      <a:pt x="83" y="412"/>
                    </a:lnTo>
                    <a:lnTo>
                      <a:pt x="124" y="350"/>
                    </a:lnTo>
                    <a:lnTo>
                      <a:pt x="165" y="453"/>
                    </a:lnTo>
                    <a:lnTo>
                      <a:pt x="206" y="515"/>
                    </a:lnTo>
                    <a:lnTo>
                      <a:pt x="268" y="576"/>
                    </a:lnTo>
                    <a:lnTo>
                      <a:pt x="330" y="597"/>
                    </a:lnTo>
                    <a:lnTo>
                      <a:pt x="391" y="618"/>
                    </a:lnTo>
                    <a:lnTo>
                      <a:pt x="453" y="638"/>
                    </a:lnTo>
                    <a:lnTo>
                      <a:pt x="474" y="638"/>
                    </a:lnTo>
                    <a:lnTo>
                      <a:pt x="597" y="618"/>
                    </a:lnTo>
                    <a:lnTo>
                      <a:pt x="659" y="576"/>
                    </a:lnTo>
                    <a:lnTo>
                      <a:pt x="700" y="535"/>
                    </a:lnTo>
                    <a:lnTo>
                      <a:pt x="741" y="494"/>
                    </a:lnTo>
                    <a:lnTo>
                      <a:pt x="783" y="432"/>
                    </a:lnTo>
                    <a:lnTo>
                      <a:pt x="783" y="350"/>
                    </a:lnTo>
                    <a:lnTo>
                      <a:pt x="783" y="288"/>
                    </a:lnTo>
                    <a:lnTo>
                      <a:pt x="783" y="227"/>
                    </a:lnTo>
                    <a:lnTo>
                      <a:pt x="762" y="165"/>
                    </a:lnTo>
                    <a:lnTo>
                      <a:pt x="721" y="103"/>
                    </a:lnTo>
                    <a:lnTo>
                      <a:pt x="659" y="62"/>
                    </a:lnTo>
                    <a:lnTo>
                      <a:pt x="577" y="2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9"/>
              <p:cNvSpPr/>
              <p:nvPr/>
            </p:nvSpPr>
            <p:spPr>
              <a:xfrm>
                <a:off x="4320750" y="2082554"/>
                <a:ext cx="966301" cy="612885"/>
              </a:xfrm>
              <a:custGeom>
                <a:avLst/>
                <a:gdLst/>
                <a:ahLst/>
                <a:cxnLst/>
                <a:rect l="l" t="t" r="r" b="b"/>
                <a:pathLst>
                  <a:path w="31781" h="31801" extrusionOk="0">
                    <a:moveTo>
                      <a:pt x="31740" y="0"/>
                    </a:moveTo>
                    <a:lnTo>
                      <a:pt x="25215" y="2882"/>
                    </a:lnTo>
                    <a:lnTo>
                      <a:pt x="24062" y="3396"/>
                    </a:lnTo>
                    <a:lnTo>
                      <a:pt x="23465" y="3664"/>
                    </a:lnTo>
                    <a:lnTo>
                      <a:pt x="22910" y="3952"/>
                    </a:lnTo>
                    <a:lnTo>
                      <a:pt x="22292" y="4281"/>
                    </a:lnTo>
                    <a:lnTo>
                      <a:pt x="21675" y="4631"/>
                    </a:lnTo>
                    <a:lnTo>
                      <a:pt x="21078" y="4981"/>
                    </a:lnTo>
                    <a:lnTo>
                      <a:pt x="20481" y="5372"/>
                    </a:lnTo>
                    <a:lnTo>
                      <a:pt x="19904" y="5763"/>
                    </a:lnTo>
                    <a:lnTo>
                      <a:pt x="19328" y="6175"/>
                    </a:lnTo>
                    <a:lnTo>
                      <a:pt x="18772" y="6587"/>
                    </a:lnTo>
                    <a:lnTo>
                      <a:pt x="18217" y="7019"/>
                    </a:lnTo>
                    <a:lnTo>
                      <a:pt x="17126" y="7904"/>
                    </a:lnTo>
                    <a:lnTo>
                      <a:pt x="16056" y="8809"/>
                    </a:lnTo>
                    <a:lnTo>
                      <a:pt x="15006" y="9736"/>
                    </a:lnTo>
                    <a:lnTo>
                      <a:pt x="13977" y="10662"/>
                    </a:lnTo>
                    <a:lnTo>
                      <a:pt x="13092" y="11444"/>
                    </a:lnTo>
                    <a:lnTo>
                      <a:pt x="12248" y="12247"/>
                    </a:lnTo>
                    <a:lnTo>
                      <a:pt x="11815" y="12679"/>
                    </a:lnTo>
                    <a:lnTo>
                      <a:pt x="11404" y="13111"/>
                    </a:lnTo>
                    <a:lnTo>
                      <a:pt x="11013" y="13543"/>
                    </a:lnTo>
                    <a:lnTo>
                      <a:pt x="10642" y="14017"/>
                    </a:lnTo>
                    <a:lnTo>
                      <a:pt x="10313" y="14429"/>
                    </a:lnTo>
                    <a:lnTo>
                      <a:pt x="9757" y="15128"/>
                    </a:lnTo>
                    <a:lnTo>
                      <a:pt x="9469" y="15478"/>
                    </a:lnTo>
                    <a:lnTo>
                      <a:pt x="9160" y="15787"/>
                    </a:lnTo>
                    <a:lnTo>
                      <a:pt x="8831" y="16075"/>
                    </a:lnTo>
                    <a:lnTo>
                      <a:pt x="8666" y="16199"/>
                    </a:lnTo>
                    <a:lnTo>
                      <a:pt x="8481" y="16302"/>
                    </a:lnTo>
                    <a:lnTo>
                      <a:pt x="8296" y="16404"/>
                    </a:lnTo>
                    <a:lnTo>
                      <a:pt x="8090" y="16487"/>
                    </a:lnTo>
                    <a:lnTo>
                      <a:pt x="7905" y="16549"/>
                    </a:lnTo>
                    <a:lnTo>
                      <a:pt x="7678" y="16610"/>
                    </a:lnTo>
                    <a:lnTo>
                      <a:pt x="7411" y="16631"/>
                    </a:lnTo>
                    <a:lnTo>
                      <a:pt x="7102" y="16651"/>
                    </a:lnTo>
                    <a:lnTo>
                      <a:pt x="6526" y="16651"/>
                    </a:lnTo>
                    <a:lnTo>
                      <a:pt x="6011" y="16631"/>
                    </a:lnTo>
                    <a:lnTo>
                      <a:pt x="5764" y="16631"/>
                    </a:lnTo>
                    <a:lnTo>
                      <a:pt x="5538" y="16651"/>
                    </a:lnTo>
                    <a:lnTo>
                      <a:pt x="5291" y="16693"/>
                    </a:lnTo>
                    <a:lnTo>
                      <a:pt x="5064" y="16775"/>
                    </a:lnTo>
                    <a:lnTo>
                      <a:pt x="4859" y="16857"/>
                    </a:lnTo>
                    <a:lnTo>
                      <a:pt x="4653" y="17001"/>
                    </a:lnTo>
                    <a:lnTo>
                      <a:pt x="4488" y="17125"/>
                    </a:lnTo>
                    <a:lnTo>
                      <a:pt x="4344" y="17289"/>
                    </a:lnTo>
                    <a:lnTo>
                      <a:pt x="4241" y="17475"/>
                    </a:lnTo>
                    <a:lnTo>
                      <a:pt x="4138" y="17660"/>
                    </a:lnTo>
                    <a:lnTo>
                      <a:pt x="4035" y="17845"/>
                    </a:lnTo>
                    <a:lnTo>
                      <a:pt x="3973" y="18051"/>
                    </a:lnTo>
                    <a:lnTo>
                      <a:pt x="3829" y="18442"/>
                    </a:lnTo>
                    <a:lnTo>
                      <a:pt x="3685" y="18874"/>
                    </a:lnTo>
                    <a:lnTo>
                      <a:pt x="3603" y="19080"/>
                    </a:lnTo>
                    <a:lnTo>
                      <a:pt x="3500" y="19286"/>
                    </a:lnTo>
                    <a:lnTo>
                      <a:pt x="3335" y="19574"/>
                    </a:lnTo>
                    <a:lnTo>
                      <a:pt x="3130" y="19842"/>
                    </a:lnTo>
                    <a:lnTo>
                      <a:pt x="2924" y="20109"/>
                    </a:lnTo>
                    <a:lnTo>
                      <a:pt x="2697" y="20356"/>
                    </a:lnTo>
                    <a:lnTo>
                      <a:pt x="2327" y="20809"/>
                    </a:lnTo>
                    <a:lnTo>
                      <a:pt x="2142" y="21036"/>
                    </a:lnTo>
                    <a:lnTo>
                      <a:pt x="1977" y="21283"/>
                    </a:lnTo>
                    <a:lnTo>
                      <a:pt x="1874" y="21488"/>
                    </a:lnTo>
                    <a:lnTo>
                      <a:pt x="1771" y="21674"/>
                    </a:lnTo>
                    <a:lnTo>
                      <a:pt x="1606" y="22106"/>
                    </a:lnTo>
                    <a:lnTo>
                      <a:pt x="1483" y="22517"/>
                    </a:lnTo>
                    <a:lnTo>
                      <a:pt x="1380" y="22950"/>
                    </a:lnTo>
                    <a:lnTo>
                      <a:pt x="907" y="24864"/>
                    </a:lnTo>
                    <a:lnTo>
                      <a:pt x="701" y="25687"/>
                    </a:lnTo>
                    <a:lnTo>
                      <a:pt x="495" y="26531"/>
                    </a:lnTo>
                    <a:lnTo>
                      <a:pt x="310" y="27396"/>
                    </a:lnTo>
                    <a:lnTo>
                      <a:pt x="166" y="28260"/>
                    </a:lnTo>
                    <a:lnTo>
                      <a:pt x="104" y="28692"/>
                    </a:lnTo>
                    <a:lnTo>
                      <a:pt x="63" y="29145"/>
                    </a:lnTo>
                    <a:lnTo>
                      <a:pt x="22" y="29577"/>
                    </a:lnTo>
                    <a:lnTo>
                      <a:pt x="1" y="30030"/>
                    </a:lnTo>
                    <a:lnTo>
                      <a:pt x="1" y="30462"/>
                    </a:lnTo>
                    <a:lnTo>
                      <a:pt x="22" y="30915"/>
                    </a:lnTo>
                    <a:lnTo>
                      <a:pt x="63" y="31368"/>
                    </a:lnTo>
                    <a:lnTo>
                      <a:pt x="104" y="31800"/>
                    </a:lnTo>
                    <a:lnTo>
                      <a:pt x="227" y="31780"/>
                    </a:lnTo>
                    <a:lnTo>
                      <a:pt x="166" y="31347"/>
                    </a:lnTo>
                    <a:lnTo>
                      <a:pt x="124" y="30915"/>
                    </a:lnTo>
                    <a:lnTo>
                      <a:pt x="104" y="30462"/>
                    </a:lnTo>
                    <a:lnTo>
                      <a:pt x="104" y="30030"/>
                    </a:lnTo>
                    <a:lnTo>
                      <a:pt x="124" y="29577"/>
                    </a:lnTo>
                    <a:lnTo>
                      <a:pt x="166" y="29145"/>
                    </a:lnTo>
                    <a:lnTo>
                      <a:pt x="207" y="28713"/>
                    </a:lnTo>
                    <a:lnTo>
                      <a:pt x="269" y="28260"/>
                    </a:lnTo>
                    <a:lnTo>
                      <a:pt x="413" y="27396"/>
                    </a:lnTo>
                    <a:lnTo>
                      <a:pt x="598" y="26552"/>
                    </a:lnTo>
                    <a:lnTo>
                      <a:pt x="804" y="25708"/>
                    </a:lnTo>
                    <a:lnTo>
                      <a:pt x="1010" y="24905"/>
                    </a:lnTo>
                    <a:lnTo>
                      <a:pt x="1483" y="22970"/>
                    </a:lnTo>
                    <a:lnTo>
                      <a:pt x="1586" y="22559"/>
                    </a:lnTo>
                    <a:lnTo>
                      <a:pt x="1709" y="22126"/>
                    </a:lnTo>
                    <a:lnTo>
                      <a:pt x="1874" y="21735"/>
                    </a:lnTo>
                    <a:lnTo>
                      <a:pt x="1956" y="21530"/>
                    </a:lnTo>
                    <a:lnTo>
                      <a:pt x="2059" y="21344"/>
                    </a:lnTo>
                    <a:lnTo>
                      <a:pt x="2224" y="21097"/>
                    </a:lnTo>
                    <a:lnTo>
                      <a:pt x="2409" y="20871"/>
                    </a:lnTo>
                    <a:lnTo>
                      <a:pt x="2780" y="20418"/>
                    </a:lnTo>
                    <a:lnTo>
                      <a:pt x="3006" y="20171"/>
                    </a:lnTo>
                    <a:lnTo>
                      <a:pt x="3232" y="19903"/>
                    </a:lnTo>
                    <a:lnTo>
                      <a:pt x="3418" y="19636"/>
                    </a:lnTo>
                    <a:lnTo>
                      <a:pt x="3603" y="19327"/>
                    </a:lnTo>
                    <a:lnTo>
                      <a:pt x="3706" y="19121"/>
                    </a:lnTo>
                    <a:lnTo>
                      <a:pt x="3788" y="18916"/>
                    </a:lnTo>
                    <a:lnTo>
                      <a:pt x="3932" y="18483"/>
                    </a:lnTo>
                    <a:lnTo>
                      <a:pt x="4076" y="18072"/>
                    </a:lnTo>
                    <a:lnTo>
                      <a:pt x="4138" y="17886"/>
                    </a:lnTo>
                    <a:lnTo>
                      <a:pt x="4220" y="17701"/>
                    </a:lnTo>
                    <a:lnTo>
                      <a:pt x="4323" y="17516"/>
                    </a:lnTo>
                    <a:lnTo>
                      <a:pt x="4426" y="17351"/>
                    </a:lnTo>
                    <a:lnTo>
                      <a:pt x="4570" y="17207"/>
                    </a:lnTo>
                    <a:lnTo>
                      <a:pt x="4714" y="17084"/>
                    </a:lnTo>
                    <a:lnTo>
                      <a:pt x="4900" y="16960"/>
                    </a:lnTo>
                    <a:lnTo>
                      <a:pt x="5106" y="16857"/>
                    </a:lnTo>
                    <a:lnTo>
                      <a:pt x="5332" y="16796"/>
                    </a:lnTo>
                    <a:lnTo>
                      <a:pt x="5538" y="16754"/>
                    </a:lnTo>
                    <a:lnTo>
                      <a:pt x="5785" y="16734"/>
                    </a:lnTo>
                    <a:lnTo>
                      <a:pt x="6011" y="16734"/>
                    </a:lnTo>
                    <a:lnTo>
                      <a:pt x="6505" y="16754"/>
                    </a:lnTo>
                    <a:lnTo>
                      <a:pt x="7411" y="16754"/>
                    </a:lnTo>
                    <a:lnTo>
                      <a:pt x="7720" y="16713"/>
                    </a:lnTo>
                    <a:lnTo>
                      <a:pt x="7925" y="16651"/>
                    </a:lnTo>
                    <a:lnTo>
                      <a:pt x="8131" y="16590"/>
                    </a:lnTo>
                    <a:lnTo>
                      <a:pt x="8337" y="16507"/>
                    </a:lnTo>
                    <a:lnTo>
                      <a:pt x="8522" y="16404"/>
                    </a:lnTo>
                    <a:lnTo>
                      <a:pt x="8707" y="16281"/>
                    </a:lnTo>
                    <a:lnTo>
                      <a:pt x="8893" y="16157"/>
                    </a:lnTo>
                    <a:lnTo>
                      <a:pt x="9222" y="15869"/>
                    </a:lnTo>
                    <a:lnTo>
                      <a:pt x="9531" y="15561"/>
                    </a:lnTo>
                    <a:lnTo>
                      <a:pt x="9840" y="15211"/>
                    </a:lnTo>
                    <a:lnTo>
                      <a:pt x="10128" y="14861"/>
                    </a:lnTo>
                    <a:lnTo>
                      <a:pt x="10416" y="14490"/>
                    </a:lnTo>
                    <a:lnTo>
                      <a:pt x="10725" y="14079"/>
                    </a:lnTo>
                    <a:lnTo>
                      <a:pt x="11095" y="13626"/>
                    </a:lnTo>
                    <a:lnTo>
                      <a:pt x="11486" y="13173"/>
                    </a:lnTo>
                    <a:lnTo>
                      <a:pt x="11898" y="12741"/>
                    </a:lnTo>
                    <a:lnTo>
                      <a:pt x="12309" y="12329"/>
                    </a:lnTo>
                    <a:lnTo>
                      <a:pt x="13174" y="11526"/>
                    </a:lnTo>
                    <a:lnTo>
                      <a:pt x="14038" y="10744"/>
                    </a:lnTo>
                    <a:lnTo>
                      <a:pt x="15068" y="9818"/>
                    </a:lnTo>
                    <a:lnTo>
                      <a:pt x="16117" y="8892"/>
                    </a:lnTo>
                    <a:lnTo>
                      <a:pt x="17188" y="7986"/>
                    </a:lnTo>
                    <a:lnTo>
                      <a:pt x="18278" y="7101"/>
                    </a:lnTo>
                    <a:lnTo>
                      <a:pt x="18834" y="6689"/>
                    </a:lnTo>
                    <a:lnTo>
                      <a:pt x="19390" y="6257"/>
                    </a:lnTo>
                    <a:lnTo>
                      <a:pt x="19966" y="5866"/>
                    </a:lnTo>
                    <a:lnTo>
                      <a:pt x="20543" y="5454"/>
                    </a:lnTo>
                    <a:lnTo>
                      <a:pt x="21119" y="5084"/>
                    </a:lnTo>
                    <a:lnTo>
                      <a:pt x="21716" y="4714"/>
                    </a:lnTo>
                    <a:lnTo>
                      <a:pt x="22333" y="4364"/>
                    </a:lnTo>
                    <a:lnTo>
                      <a:pt x="22951" y="4034"/>
                    </a:lnTo>
                    <a:lnTo>
                      <a:pt x="23527" y="3767"/>
                    </a:lnTo>
                    <a:lnTo>
                      <a:pt x="24103" y="3499"/>
                    </a:lnTo>
                    <a:lnTo>
                      <a:pt x="25256" y="2985"/>
                    </a:lnTo>
                    <a:lnTo>
                      <a:pt x="31781" y="103"/>
                    </a:lnTo>
                    <a:lnTo>
                      <a:pt x="317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9"/>
              <p:cNvSpPr/>
              <p:nvPr/>
            </p:nvSpPr>
            <p:spPr>
              <a:xfrm>
                <a:off x="5619475" y="1989925"/>
                <a:ext cx="99325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1277" extrusionOk="0">
                    <a:moveTo>
                      <a:pt x="3952" y="0"/>
                    </a:moveTo>
                    <a:lnTo>
                      <a:pt x="0" y="1173"/>
                    </a:lnTo>
                    <a:lnTo>
                      <a:pt x="41" y="1276"/>
                    </a:lnTo>
                    <a:lnTo>
                      <a:pt x="3973" y="103"/>
                    </a:lnTo>
                    <a:lnTo>
                      <a:pt x="39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9"/>
              <p:cNvSpPr/>
              <p:nvPr/>
            </p:nvSpPr>
            <p:spPr>
              <a:xfrm>
                <a:off x="6459250" y="920150"/>
                <a:ext cx="922625" cy="214075"/>
              </a:xfrm>
              <a:custGeom>
                <a:avLst/>
                <a:gdLst/>
                <a:ahLst/>
                <a:cxnLst/>
                <a:rect l="l" t="t" r="r" b="b"/>
                <a:pathLst>
                  <a:path w="36905" h="8563" extrusionOk="0">
                    <a:moveTo>
                      <a:pt x="36864" y="0"/>
                    </a:moveTo>
                    <a:lnTo>
                      <a:pt x="36390" y="144"/>
                    </a:lnTo>
                    <a:lnTo>
                      <a:pt x="35917" y="268"/>
                    </a:lnTo>
                    <a:lnTo>
                      <a:pt x="35423" y="391"/>
                    </a:lnTo>
                    <a:lnTo>
                      <a:pt x="34929" y="473"/>
                    </a:lnTo>
                    <a:lnTo>
                      <a:pt x="34435" y="556"/>
                    </a:lnTo>
                    <a:lnTo>
                      <a:pt x="33941" y="617"/>
                    </a:lnTo>
                    <a:lnTo>
                      <a:pt x="33447" y="659"/>
                    </a:lnTo>
                    <a:lnTo>
                      <a:pt x="32933" y="700"/>
                    </a:lnTo>
                    <a:lnTo>
                      <a:pt x="31924" y="741"/>
                    </a:lnTo>
                    <a:lnTo>
                      <a:pt x="29927" y="741"/>
                    </a:lnTo>
                    <a:lnTo>
                      <a:pt x="28919" y="720"/>
                    </a:lnTo>
                    <a:lnTo>
                      <a:pt x="27149" y="679"/>
                    </a:lnTo>
                    <a:lnTo>
                      <a:pt x="26243" y="679"/>
                    </a:lnTo>
                    <a:lnTo>
                      <a:pt x="25358" y="700"/>
                    </a:lnTo>
                    <a:lnTo>
                      <a:pt x="24473" y="762"/>
                    </a:lnTo>
                    <a:lnTo>
                      <a:pt x="23588" y="844"/>
                    </a:lnTo>
                    <a:lnTo>
                      <a:pt x="23135" y="906"/>
                    </a:lnTo>
                    <a:lnTo>
                      <a:pt x="22703" y="967"/>
                    </a:lnTo>
                    <a:lnTo>
                      <a:pt x="22271" y="1050"/>
                    </a:lnTo>
                    <a:lnTo>
                      <a:pt x="21838" y="1153"/>
                    </a:lnTo>
                    <a:lnTo>
                      <a:pt x="21097" y="1358"/>
                    </a:lnTo>
                    <a:lnTo>
                      <a:pt x="20377" y="1564"/>
                    </a:lnTo>
                    <a:lnTo>
                      <a:pt x="19492" y="1832"/>
                    </a:lnTo>
                    <a:lnTo>
                      <a:pt x="19039" y="1955"/>
                    </a:lnTo>
                    <a:lnTo>
                      <a:pt x="18586" y="2058"/>
                    </a:lnTo>
                    <a:lnTo>
                      <a:pt x="18134" y="2141"/>
                    </a:lnTo>
                    <a:lnTo>
                      <a:pt x="17681" y="2202"/>
                    </a:lnTo>
                    <a:lnTo>
                      <a:pt x="17207" y="2244"/>
                    </a:lnTo>
                    <a:lnTo>
                      <a:pt x="16755" y="2244"/>
                    </a:lnTo>
                    <a:lnTo>
                      <a:pt x="16446" y="2223"/>
                    </a:lnTo>
                    <a:lnTo>
                      <a:pt x="16116" y="2182"/>
                    </a:lnTo>
                    <a:lnTo>
                      <a:pt x="15478" y="2079"/>
                    </a:lnTo>
                    <a:lnTo>
                      <a:pt x="14820" y="1976"/>
                    </a:lnTo>
                    <a:lnTo>
                      <a:pt x="14470" y="1935"/>
                    </a:lnTo>
                    <a:lnTo>
                      <a:pt x="14141" y="1914"/>
                    </a:lnTo>
                    <a:lnTo>
                      <a:pt x="13811" y="1914"/>
                    </a:lnTo>
                    <a:lnTo>
                      <a:pt x="13482" y="1935"/>
                    </a:lnTo>
                    <a:lnTo>
                      <a:pt x="13153" y="1997"/>
                    </a:lnTo>
                    <a:lnTo>
                      <a:pt x="12844" y="2099"/>
                    </a:lnTo>
                    <a:lnTo>
                      <a:pt x="12659" y="2161"/>
                    </a:lnTo>
                    <a:lnTo>
                      <a:pt x="12494" y="2244"/>
                    </a:lnTo>
                    <a:lnTo>
                      <a:pt x="12165" y="2429"/>
                    </a:lnTo>
                    <a:lnTo>
                      <a:pt x="11876" y="2655"/>
                    </a:lnTo>
                    <a:lnTo>
                      <a:pt x="11568" y="2861"/>
                    </a:lnTo>
                    <a:lnTo>
                      <a:pt x="11115" y="3211"/>
                    </a:lnTo>
                    <a:lnTo>
                      <a:pt x="10868" y="3376"/>
                    </a:lnTo>
                    <a:lnTo>
                      <a:pt x="10621" y="3520"/>
                    </a:lnTo>
                    <a:lnTo>
                      <a:pt x="10292" y="3643"/>
                    </a:lnTo>
                    <a:lnTo>
                      <a:pt x="9983" y="3767"/>
                    </a:lnTo>
                    <a:lnTo>
                      <a:pt x="9633" y="3849"/>
                    </a:lnTo>
                    <a:lnTo>
                      <a:pt x="9304" y="3911"/>
                    </a:lnTo>
                    <a:lnTo>
                      <a:pt x="8954" y="3952"/>
                    </a:lnTo>
                    <a:lnTo>
                      <a:pt x="8604" y="3972"/>
                    </a:lnTo>
                    <a:lnTo>
                      <a:pt x="7904" y="4014"/>
                    </a:lnTo>
                    <a:lnTo>
                      <a:pt x="7122" y="4055"/>
                    </a:lnTo>
                    <a:lnTo>
                      <a:pt x="6731" y="4096"/>
                    </a:lnTo>
                    <a:lnTo>
                      <a:pt x="6360" y="4137"/>
                    </a:lnTo>
                    <a:lnTo>
                      <a:pt x="5846" y="4240"/>
                    </a:lnTo>
                    <a:lnTo>
                      <a:pt x="5372" y="4384"/>
                    </a:lnTo>
                    <a:lnTo>
                      <a:pt x="4899" y="4569"/>
                    </a:lnTo>
                    <a:lnTo>
                      <a:pt x="4446" y="4775"/>
                    </a:lnTo>
                    <a:lnTo>
                      <a:pt x="3993" y="5022"/>
                    </a:lnTo>
                    <a:lnTo>
                      <a:pt x="3561" y="5290"/>
                    </a:lnTo>
                    <a:lnTo>
                      <a:pt x="3149" y="5557"/>
                    </a:lnTo>
                    <a:lnTo>
                      <a:pt x="2738" y="5866"/>
                    </a:lnTo>
                    <a:lnTo>
                      <a:pt x="2347" y="6175"/>
                    </a:lnTo>
                    <a:lnTo>
                      <a:pt x="1976" y="6504"/>
                    </a:lnTo>
                    <a:lnTo>
                      <a:pt x="1626" y="6833"/>
                    </a:lnTo>
                    <a:lnTo>
                      <a:pt x="1276" y="7183"/>
                    </a:lnTo>
                    <a:lnTo>
                      <a:pt x="618" y="7842"/>
                    </a:lnTo>
                    <a:lnTo>
                      <a:pt x="0" y="8501"/>
                    </a:lnTo>
                    <a:lnTo>
                      <a:pt x="83" y="8562"/>
                    </a:lnTo>
                    <a:lnTo>
                      <a:pt x="679" y="7924"/>
                    </a:lnTo>
                    <a:lnTo>
                      <a:pt x="1338" y="7266"/>
                    </a:lnTo>
                    <a:lnTo>
                      <a:pt x="1688" y="6936"/>
                    </a:lnTo>
                    <a:lnTo>
                      <a:pt x="2038" y="6607"/>
                    </a:lnTo>
                    <a:lnTo>
                      <a:pt x="2408" y="6278"/>
                    </a:lnTo>
                    <a:lnTo>
                      <a:pt x="2799" y="5969"/>
                    </a:lnTo>
                    <a:lnTo>
                      <a:pt x="3211" y="5660"/>
                    </a:lnTo>
                    <a:lnTo>
                      <a:pt x="3623" y="5372"/>
                    </a:lnTo>
                    <a:lnTo>
                      <a:pt x="4034" y="5125"/>
                    </a:lnTo>
                    <a:lnTo>
                      <a:pt x="4487" y="4878"/>
                    </a:lnTo>
                    <a:lnTo>
                      <a:pt x="4940" y="4672"/>
                    </a:lnTo>
                    <a:lnTo>
                      <a:pt x="5393" y="4487"/>
                    </a:lnTo>
                    <a:lnTo>
                      <a:pt x="5887" y="4343"/>
                    </a:lnTo>
                    <a:lnTo>
                      <a:pt x="6360" y="4240"/>
                    </a:lnTo>
                    <a:lnTo>
                      <a:pt x="6751" y="4199"/>
                    </a:lnTo>
                    <a:lnTo>
                      <a:pt x="7142" y="4158"/>
                    </a:lnTo>
                    <a:lnTo>
                      <a:pt x="7904" y="4117"/>
                    </a:lnTo>
                    <a:lnTo>
                      <a:pt x="8624" y="4075"/>
                    </a:lnTo>
                    <a:lnTo>
                      <a:pt x="8974" y="4055"/>
                    </a:lnTo>
                    <a:lnTo>
                      <a:pt x="9324" y="4014"/>
                    </a:lnTo>
                    <a:lnTo>
                      <a:pt x="9674" y="3952"/>
                    </a:lnTo>
                    <a:lnTo>
                      <a:pt x="10003" y="3870"/>
                    </a:lnTo>
                    <a:lnTo>
                      <a:pt x="10333" y="3746"/>
                    </a:lnTo>
                    <a:lnTo>
                      <a:pt x="10662" y="3602"/>
                    </a:lnTo>
                    <a:lnTo>
                      <a:pt x="10930" y="3458"/>
                    </a:lnTo>
                    <a:lnTo>
                      <a:pt x="11177" y="3293"/>
                    </a:lnTo>
                    <a:lnTo>
                      <a:pt x="11629" y="2964"/>
                    </a:lnTo>
                    <a:lnTo>
                      <a:pt x="11938" y="2737"/>
                    </a:lnTo>
                    <a:lnTo>
                      <a:pt x="12226" y="2532"/>
                    </a:lnTo>
                    <a:lnTo>
                      <a:pt x="12535" y="2346"/>
                    </a:lnTo>
                    <a:lnTo>
                      <a:pt x="12700" y="2264"/>
                    </a:lnTo>
                    <a:lnTo>
                      <a:pt x="12864" y="2182"/>
                    </a:lnTo>
                    <a:lnTo>
                      <a:pt x="13194" y="2099"/>
                    </a:lnTo>
                    <a:lnTo>
                      <a:pt x="13502" y="2038"/>
                    </a:lnTo>
                    <a:lnTo>
                      <a:pt x="13811" y="2017"/>
                    </a:lnTo>
                    <a:lnTo>
                      <a:pt x="14141" y="2017"/>
                    </a:lnTo>
                    <a:lnTo>
                      <a:pt x="14470" y="2038"/>
                    </a:lnTo>
                    <a:lnTo>
                      <a:pt x="14799" y="2079"/>
                    </a:lnTo>
                    <a:lnTo>
                      <a:pt x="15458" y="2182"/>
                    </a:lnTo>
                    <a:lnTo>
                      <a:pt x="16096" y="2285"/>
                    </a:lnTo>
                    <a:lnTo>
                      <a:pt x="16425" y="2326"/>
                    </a:lnTo>
                    <a:lnTo>
                      <a:pt x="16755" y="2346"/>
                    </a:lnTo>
                    <a:lnTo>
                      <a:pt x="17207" y="2346"/>
                    </a:lnTo>
                    <a:lnTo>
                      <a:pt x="17681" y="2326"/>
                    </a:lnTo>
                    <a:lnTo>
                      <a:pt x="18154" y="2264"/>
                    </a:lnTo>
                    <a:lnTo>
                      <a:pt x="18607" y="2161"/>
                    </a:lnTo>
                    <a:lnTo>
                      <a:pt x="19060" y="2058"/>
                    </a:lnTo>
                    <a:lnTo>
                      <a:pt x="19513" y="1935"/>
                    </a:lnTo>
                    <a:lnTo>
                      <a:pt x="20398" y="1667"/>
                    </a:lnTo>
                    <a:lnTo>
                      <a:pt x="21139" y="1461"/>
                    </a:lnTo>
                    <a:lnTo>
                      <a:pt x="21859" y="1256"/>
                    </a:lnTo>
                    <a:lnTo>
                      <a:pt x="22291" y="1173"/>
                    </a:lnTo>
                    <a:lnTo>
                      <a:pt x="22724" y="1070"/>
                    </a:lnTo>
                    <a:lnTo>
                      <a:pt x="23156" y="1009"/>
                    </a:lnTo>
                    <a:lnTo>
                      <a:pt x="23588" y="947"/>
                    </a:lnTo>
                    <a:lnTo>
                      <a:pt x="24473" y="864"/>
                    </a:lnTo>
                    <a:lnTo>
                      <a:pt x="25358" y="803"/>
                    </a:lnTo>
                    <a:lnTo>
                      <a:pt x="26264" y="782"/>
                    </a:lnTo>
                    <a:lnTo>
                      <a:pt x="27149" y="782"/>
                    </a:lnTo>
                    <a:lnTo>
                      <a:pt x="28919" y="823"/>
                    </a:lnTo>
                    <a:lnTo>
                      <a:pt x="29927" y="844"/>
                    </a:lnTo>
                    <a:lnTo>
                      <a:pt x="30936" y="864"/>
                    </a:lnTo>
                    <a:lnTo>
                      <a:pt x="31945" y="844"/>
                    </a:lnTo>
                    <a:lnTo>
                      <a:pt x="32953" y="803"/>
                    </a:lnTo>
                    <a:lnTo>
                      <a:pt x="33447" y="762"/>
                    </a:lnTo>
                    <a:lnTo>
                      <a:pt x="33962" y="720"/>
                    </a:lnTo>
                    <a:lnTo>
                      <a:pt x="34456" y="659"/>
                    </a:lnTo>
                    <a:lnTo>
                      <a:pt x="34950" y="576"/>
                    </a:lnTo>
                    <a:lnTo>
                      <a:pt x="35444" y="494"/>
                    </a:lnTo>
                    <a:lnTo>
                      <a:pt x="35938" y="391"/>
                    </a:lnTo>
                    <a:lnTo>
                      <a:pt x="36432" y="247"/>
                    </a:lnTo>
                    <a:lnTo>
                      <a:pt x="36905" y="103"/>
                    </a:lnTo>
                    <a:lnTo>
                      <a:pt x="368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9"/>
              <p:cNvSpPr/>
              <p:nvPr/>
            </p:nvSpPr>
            <p:spPr>
              <a:xfrm>
                <a:off x="5351375" y="1986825"/>
                <a:ext cx="444625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17785" h="10684" extrusionOk="0">
                    <a:moveTo>
                      <a:pt x="17722" y="1"/>
                    </a:moveTo>
                    <a:lnTo>
                      <a:pt x="17331" y="268"/>
                    </a:lnTo>
                    <a:lnTo>
                      <a:pt x="16920" y="495"/>
                    </a:lnTo>
                    <a:lnTo>
                      <a:pt x="16508" y="721"/>
                    </a:lnTo>
                    <a:lnTo>
                      <a:pt x="16076" y="906"/>
                    </a:lnTo>
                    <a:lnTo>
                      <a:pt x="15623" y="1092"/>
                    </a:lnTo>
                    <a:lnTo>
                      <a:pt x="15191" y="1256"/>
                    </a:lnTo>
                    <a:lnTo>
                      <a:pt x="14306" y="1565"/>
                    </a:lnTo>
                    <a:lnTo>
                      <a:pt x="13647" y="1771"/>
                    </a:lnTo>
                    <a:lnTo>
                      <a:pt x="12680" y="2121"/>
                    </a:lnTo>
                    <a:lnTo>
                      <a:pt x="11733" y="2512"/>
                    </a:lnTo>
                    <a:lnTo>
                      <a:pt x="10786" y="2923"/>
                    </a:lnTo>
                    <a:lnTo>
                      <a:pt x="9860" y="3356"/>
                    </a:lnTo>
                    <a:lnTo>
                      <a:pt x="8954" y="3829"/>
                    </a:lnTo>
                    <a:lnTo>
                      <a:pt x="8048" y="4323"/>
                    </a:lnTo>
                    <a:lnTo>
                      <a:pt x="7163" y="4838"/>
                    </a:lnTo>
                    <a:lnTo>
                      <a:pt x="6299" y="5393"/>
                    </a:lnTo>
                    <a:lnTo>
                      <a:pt x="5434" y="5949"/>
                    </a:lnTo>
                    <a:lnTo>
                      <a:pt x="4611" y="6546"/>
                    </a:lnTo>
                    <a:lnTo>
                      <a:pt x="3788" y="7163"/>
                    </a:lnTo>
                    <a:lnTo>
                      <a:pt x="2985" y="7822"/>
                    </a:lnTo>
                    <a:lnTo>
                      <a:pt x="2203" y="8481"/>
                    </a:lnTo>
                    <a:lnTo>
                      <a:pt x="1441" y="9160"/>
                    </a:lnTo>
                    <a:lnTo>
                      <a:pt x="700" y="9880"/>
                    </a:lnTo>
                    <a:lnTo>
                      <a:pt x="1" y="10621"/>
                    </a:lnTo>
                    <a:lnTo>
                      <a:pt x="62" y="10683"/>
                    </a:lnTo>
                    <a:lnTo>
                      <a:pt x="783" y="9963"/>
                    </a:lnTo>
                    <a:lnTo>
                      <a:pt x="1524" y="9242"/>
                    </a:lnTo>
                    <a:lnTo>
                      <a:pt x="2285" y="8563"/>
                    </a:lnTo>
                    <a:lnTo>
                      <a:pt x="3047" y="7904"/>
                    </a:lnTo>
                    <a:lnTo>
                      <a:pt x="3850" y="7246"/>
                    </a:lnTo>
                    <a:lnTo>
                      <a:pt x="4673" y="6628"/>
                    </a:lnTo>
                    <a:lnTo>
                      <a:pt x="5496" y="6052"/>
                    </a:lnTo>
                    <a:lnTo>
                      <a:pt x="6361" y="5476"/>
                    </a:lnTo>
                    <a:lnTo>
                      <a:pt x="7225" y="4941"/>
                    </a:lnTo>
                    <a:lnTo>
                      <a:pt x="8110" y="4405"/>
                    </a:lnTo>
                    <a:lnTo>
                      <a:pt x="8995" y="3932"/>
                    </a:lnTo>
                    <a:lnTo>
                      <a:pt x="9901" y="3459"/>
                    </a:lnTo>
                    <a:lnTo>
                      <a:pt x="10827" y="3026"/>
                    </a:lnTo>
                    <a:lnTo>
                      <a:pt x="11774" y="2615"/>
                    </a:lnTo>
                    <a:lnTo>
                      <a:pt x="12721" y="2224"/>
                    </a:lnTo>
                    <a:lnTo>
                      <a:pt x="13688" y="1874"/>
                    </a:lnTo>
                    <a:lnTo>
                      <a:pt x="14326" y="1668"/>
                    </a:lnTo>
                    <a:lnTo>
                      <a:pt x="15232" y="1339"/>
                    </a:lnTo>
                    <a:lnTo>
                      <a:pt x="15664" y="1174"/>
                    </a:lnTo>
                    <a:lnTo>
                      <a:pt x="16117" y="1009"/>
                    </a:lnTo>
                    <a:lnTo>
                      <a:pt x="16549" y="803"/>
                    </a:lnTo>
                    <a:lnTo>
                      <a:pt x="16981" y="598"/>
                    </a:lnTo>
                    <a:lnTo>
                      <a:pt x="17393" y="351"/>
                    </a:lnTo>
                    <a:lnTo>
                      <a:pt x="17784" y="104"/>
                    </a:lnTo>
                    <a:lnTo>
                      <a:pt x="177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9"/>
              <p:cNvSpPr/>
              <p:nvPr/>
            </p:nvSpPr>
            <p:spPr>
              <a:xfrm>
                <a:off x="5480025" y="2318200"/>
                <a:ext cx="4942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216" extrusionOk="0">
                    <a:moveTo>
                      <a:pt x="391" y="1"/>
                    </a:moveTo>
                    <a:lnTo>
                      <a:pt x="268" y="22"/>
                    </a:lnTo>
                    <a:lnTo>
                      <a:pt x="124" y="63"/>
                    </a:lnTo>
                    <a:lnTo>
                      <a:pt x="0" y="124"/>
                    </a:lnTo>
                    <a:lnTo>
                      <a:pt x="62" y="207"/>
                    </a:lnTo>
                    <a:lnTo>
                      <a:pt x="165" y="166"/>
                    </a:lnTo>
                    <a:lnTo>
                      <a:pt x="288" y="124"/>
                    </a:lnTo>
                    <a:lnTo>
                      <a:pt x="535" y="124"/>
                    </a:lnTo>
                    <a:lnTo>
                      <a:pt x="659" y="145"/>
                    </a:lnTo>
                    <a:lnTo>
                      <a:pt x="782" y="166"/>
                    </a:lnTo>
                    <a:lnTo>
                      <a:pt x="906" y="227"/>
                    </a:lnTo>
                    <a:lnTo>
                      <a:pt x="1029" y="289"/>
                    </a:lnTo>
                    <a:lnTo>
                      <a:pt x="1132" y="371"/>
                    </a:lnTo>
                    <a:lnTo>
                      <a:pt x="1235" y="474"/>
                    </a:lnTo>
                    <a:lnTo>
                      <a:pt x="1318" y="577"/>
                    </a:lnTo>
                    <a:lnTo>
                      <a:pt x="1379" y="680"/>
                    </a:lnTo>
                    <a:lnTo>
                      <a:pt x="1441" y="783"/>
                    </a:lnTo>
                    <a:lnTo>
                      <a:pt x="1462" y="907"/>
                    </a:lnTo>
                    <a:lnTo>
                      <a:pt x="1482" y="1030"/>
                    </a:lnTo>
                    <a:lnTo>
                      <a:pt x="1482" y="1154"/>
                    </a:lnTo>
                    <a:lnTo>
                      <a:pt x="1482" y="1195"/>
                    </a:lnTo>
                    <a:lnTo>
                      <a:pt x="1956" y="1215"/>
                    </a:lnTo>
                    <a:lnTo>
                      <a:pt x="1976" y="1112"/>
                    </a:lnTo>
                    <a:lnTo>
                      <a:pt x="1585" y="1092"/>
                    </a:lnTo>
                    <a:lnTo>
                      <a:pt x="1585" y="968"/>
                    </a:lnTo>
                    <a:lnTo>
                      <a:pt x="1565" y="845"/>
                    </a:lnTo>
                    <a:lnTo>
                      <a:pt x="1523" y="721"/>
                    </a:lnTo>
                    <a:lnTo>
                      <a:pt x="1462" y="598"/>
                    </a:lnTo>
                    <a:lnTo>
                      <a:pt x="1400" y="495"/>
                    </a:lnTo>
                    <a:lnTo>
                      <a:pt x="1297" y="392"/>
                    </a:lnTo>
                    <a:lnTo>
                      <a:pt x="1194" y="289"/>
                    </a:lnTo>
                    <a:lnTo>
                      <a:pt x="1091" y="207"/>
                    </a:lnTo>
                    <a:lnTo>
                      <a:pt x="947" y="124"/>
                    </a:lnTo>
                    <a:lnTo>
                      <a:pt x="803" y="63"/>
                    </a:lnTo>
                    <a:lnTo>
                      <a:pt x="679" y="22"/>
                    </a:lnTo>
                    <a:lnTo>
                      <a:pt x="5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9"/>
              <p:cNvSpPr/>
              <p:nvPr/>
            </p:nvSpPr>
            <p:spPr>
              <a:xfrm>
                <a:off x="5614575" y="2447885"/>
                <a:ext cx="633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710" extrusionOk="0">
                    <a:moveTo>
                      <a:pt x="83" y="1"/>
                    </a:moveTo>
                    <a:lnTo>
                      <a:pt x="1" y="63"/>
                    </a:lnTo>
                    <a:lnTo>
                      <a:pt x="248" y="351"/>
                    </a:lnTo>
                    <a:lnTo>
                      <a:pt x="536" y="618"/>
                    </a:lnTo>
                    <a:lnTo>
                      <a:pt x="824" y="845"/>
                    </a:lnTo>
                    <a:lnTo>
                      <a:pt x="1133" y="1071"/>
                    </a:lnTo>
                    <a:lnTo>
                      <a:pt x="1442" y="1277"/>
                    </a:lnTo>
                    <a:lnTo>
                      <a:pt x="1791" y="1442"/>
                    </a:lnTo>
                    <a:lnTo>
                      <a:pt x="2141" y="1586"/>
                    </a:lnTo>
                    <a:lnTo>
                      <a:pt x="2491" y="1709"/>
                    </a:lnTo>
                    <a:lnTo>
                      <a:pt x="2532" y="1606"/>
                    </a:lnTo>
                    <a:lnTo>
                      <a:pt x="2183" y="1483"/>
                    </a:lnTo>
                    <a:lnTo>
                      <a:pt x="1833" y="1339"/>
                    </a:lnTo>
                    <a:lnTo>
                      <a:pt x="1503" y="1174"/>
                    </a:lnTo>
                    <a:lnTo>
                      <a:pt x="1195" y="989"/>
                    </a:lnTo>
                    <a:lnTo>
                      <a:pt x="886" y="762"/>
                    </a:lnTo>
                    <a:lnTo>
                      <a:pt x="598" y="536"/>
                    </a:lnTo>
                    <a:lnTo>
                      <a:pt x="330" y="268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9"/>
              <p:cNvSpPr/>
              <p:nvPr/>
            </p:nvSpPr>
            <p:spPr>
              <a:xfrm>
                <a:off x="5996650" y="2028500"/>
                <a:ext cx="2156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1710" extrusionOk="0">
                    <a:moveTo>
                      <a:pt x="3314" y="1"/>
                    </a:moveTo>
                    <a:lnTo>
                      <a:pt x="3149" y="42"/>
                    </a:lnTo>
                    <a:lnTo>
                      <a:pt x="2717" y="124"/>
                    </a:lnTo>
                    <a:lnTo>
                      <a:pt x="2285" y="248"/>
                    </a:lnTo>
                    <a:lnTo>
                      <a:pt x="1873" y="392"/>
                    </a:lnTo>
                    <a:lnTo>
                      <a:pt x="1462" y="577"/>
                    </a:lnTo>
                    <a:lnTo>
                      <a:pt x="1071" y="783"/>
                    </a:lnTo>
                    <a:lnTo>
                      <a:pt x="700" y="1030"/>
                    </a:lnTo>
                    <a:lnTo>
                      <a:pt x="330" y="1277"/>
                    </a:lnTo>
                    <a:lnTo>
                      <a:pt x="0" y="1565"/>
                    </a:lnTo>
                    <a:lnTo>
                      <a:pt x="62" y="1648"/>
                    </a:lnTo>
                    <a:lnTo>
                      <a:pt x="391" y="1380"/>
                    </a:lnTo>
                    <a:lnTo>
                      <a:pt x="762" y="1112"/>
                    </a:lnTo>
                    <a:lnTo>
                      <a:pt x="1132" y="886"/>
                    </a:lnTo>
                    <a:lnTo>
                      <a:pt x="1503" y="680"/>
                    </a:lnTo>
                    <a:lnTo>
                      <a:pt x="1915" y="495"/>
                    </a:lnTo>
                    <a:lnTo>
                      <a:pt x="2326" y="351"/>
                    </a:lnTo>
                    <a:lnTo>
                      <a:pt x="2738" y="227"/>
                    </a:lnTo>
                    <a:lnTo>
                      <a:pt x="3170" y="145"/>
                    </a:lnTo>
                    <a:lnTo>
                      <a:pt x="3314" y="124"/>
                    </a:lnTo>
                    <a:lnTo>
                      <a:pt x="3479" y="124"/>
                    </a:lnTo>
                    <a:lnTo>
                      <a:pt x="3623" y="145"/>
                    </a:lnTo>
                    <a:lnTo>
                      <a:pt x="3705" y="186"/>
                    </a:lnTo>
                    <a:lnTo>
                      <a:pt x="3746" y="227"/>
                    </a:lnTo>
                    <a:lnTo>
                      <a:pt x="3829" y="310"/>
                    </a:lnTo>
                    <a:lnTo>
                      <a:pt x="3870" y="392"/>
                    </a:lnTo>
                    <a:lnTo>
                      <a:pt x="3932" y="618"/>
                    </a:lnTo>
                    <a:lnTo>
                      <a:pt x="3973" y="783"/>
                    </a:lnTo>
                    <a:lnTo>
                      <a:pt x="4014" y="907"/>
                    </a:lnTo>
                    <a:lnTo>
                      <a:pt x="4055" y="1009"/>
                    </a:lnTo>
                    <a:lnTo>
                      <a:pt x="4199" y="1195"/>
                    </a:lnTo>
                    <a:lnTo>
                      <a:pt x="4364" y="1339"/>
                    </a:lnTo>
                    <a:lnTo>
                      <a:pt x="4549" y="1483"/>
                    </a:lnTo>
                    <a:lnTo>
                      <a:pt x="4775" y="1565"/>
                    </a:lnTo>
                    <a:lnTo>
                      <a:pt x="5002" y="1648"/>
                    </a:lnTo>
                    <a:lnTo>
                      <a:pt x="5228" y="1689"/>
                    </a:lnTo>
                    <a:lnTo>
                      <a:pt x="5475" y="1709"/>
                    </a:lnTo>
                    <a:lnTo>
                      <a:pt x="5661" y="1689"/>
                    </a:lnTo>
                    <a:lnTo>
                      <a:pt x="6010" y="1627"/>
                    </a:lnTo>
                    <a:lnTo>
                      <a:pt x="6340" y="1545"/>
                    </a:lnTo>
                    <a:lnTo>
                      <a:pt x="6669" y="1421"/>
                    </a:lnTo>
                    <a:lnTo>
                      <a:pt x="6998" y="1298"/>
                    </a:lnTo>
                    <a:lnTo>
                      <a:pt x="7575" y="1092"/>
                    </a:lnTo>
                    <a:lnTo>
                      <a:pt x="7719" y="1051"/>
                    </a:lnTo>
                    <a:lnTo>
                      <a:pt x="7863" y="1030"/>
                    </a:lnTo>
                    <a:lnTo>
                      <a:pt x="8007" y="1009"/>
                    </a:lnTo>
                    <a:lnTo>
                      <a:pt x="8151" y="1030"/>
                    </a:lnTo>
                    <a:lnTo>
                      <a:pt x="8275" y="1051"/>
                    </a:lnTo>
                    <a:lnTo>
                      <a:pt x="8377" y="1092"/>
                    </a:lnTo>
                    <a:lnTo>
                      <a:pt x="8460" y="1174"/>
                    </a:lnTo>
                    <a:lnTo>
                      <a:pt x="8522" y="1277"/>
                    </a:lnTo>
                    <a:lnTo>
                      <a:pt x="8624" y="1236"/>
                    </a:lnTo>
                    <a:lnTo>
                      <a:pt x="8542" y="1112"/>
                    </a:lnTo>
                    <a:lnTo>
                      <a:pt x="8460" y="1030"/>
                    </a:lnTo>
                    <a:lnTo>
                      <a:pt x="8336" y="948"/>
                    </a:lnTo>
                    <a:lnTo>
                      <a:pt x="8192" y="927"/>
                    </a:lnTo>
                    <a:lnTo>
                      <a:pt x="8028" y="907"/>
                    </a:lnTo>
                    <a:lnTo>
                      <a:pt x="7863" y="907"/>
                    </a:lnTo>
                    <a:lnTo>
                      <a:pt x="7698" y="948"/>
                    </a:lnTo>
                    <a:lnTo>
                      <a:pt x="7534" y="989"/>
                    </a:lnTo>
                    <a:lnTo>
                      <a:pt x="6957" y="1195"/>
                    </a:lnTo>
                    <a:lnTo>
                      <a:pt x="6649" y="1318"/>
                    </a:lnTo>
                    <a:lnTo>
                      <a:pt x="6319" y="1442"/>
                    </a:lnTo>
                    <a:lnTo>
                      <a:pt x="5990" y="1524"/>
                    </a:lnTo>
                    <a:lnTo>
                      <a:pt x="5640" y="1586"/>
                    </a:lnTo>
                    <a:lnTo>
                      <a:pt x="5414" y="1586"/>
                    </a:lnTo>
                    <a:lnTo>
                      <a:pt x="5167" y="1565"/>
                    </a:lnTo>
                    <a:lnTo>
                      <a:pt x="4920" y="1503"/>
                    </a:lnTo>
                    <a:lnTo>
                      <a:pt x="4693" y="1421"/>
                    </a:lnTo>
                    <a:lnTo>
                      <a:pt x="4487" y="1298"/>
                    </a:lnTo>
                    <a:lnTo>
                      <a:pt x="4302" y="1154"/>
                    </a:lnTo>
                    <a:lnTo>
                      <a:pt x="4240" y="1071"/>
                    </a:lnTo>
                    <a:lnTo>
                      <a:pt x="4158" y="968"/>
                    </a:lnTo>
                    <a:lnTo>
                      <a:pt x="4117" y="865"/>
                    </a:lnTo>
                    <a:lnTo>
                      <a:pt x="4076" y="762"/>
                    </a:lnTo>
                    <a:lnTo>
                      <a:pt x="4035" y="598"/>
                    </a:lnTo>
                    <a:lnTo>
                      <a:pt x="3973" y="351"/>
                    </a:lnTo>
                    <a:lnTo>
                      <a:pt x="3911" y="248"/>
                    </a:lnTo>
                    <a:lnTo>
                      <a:pt x="3829" y="145"/>
                    </a:lnTo>
                    <a:lnTo>
                      <a:pt x="3746" y="83"/>
                    </a:lnTo>
                    <a:lnTo>
                      <a:pt x="3685" y="42"/>
                    </a:lnTo>
                    <a:lnTo>
                      <a:pt x="3582" y="22"/>
                    </a:lnTo>
                    <a:lnTo>
                      <a:pt x="34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9"/>
              <p:cNvSpPr/>
              <p:nvPr/>
            </p:nvSpPr>
            <p:spPr>
              <a:xfrm>
                <a:off x="5898650" y="2301225"/>
                <a:ext cx="122000" cy="66925"/>
              </a:xfrm>
              <a:custGeom>
                <a:avLst/>
                <a:gdLst/>
                <a:ahLst/>
                <a:cxnLst/>
                <a:rect l="l" t="t" r="r" b="b"/>
                <a:pathLst>
                  <a:path w="4880" h="2677" extrusionOk="0">
                    <a:moveTo>
                      <a:pt x="4509" y="1"/>
                    </a:moveTo>
                    <a:lnTo>
                      <a:pt x="4323" y="21"/>
                    </a:lnTo>
                    <a:lnTo>
                      <a:pt x="4138" y="63"/>
                    </a:lnTo>
                    <a:lnTo>
                      <a:pt x="3953" y="145"/>
                    </a:lnTo>
                    <a:lnTo>
                      <a:pt x="3768" y="248"/>
                    </a:lnTo>
                    <a:lnTo>
                      <a:pt x="3397" y="495"/>
                    </a:lnTo>
                    <a:lnTo>
                      <a:pt x="2594" y="1071"/>
                    </a:lnTo>
                    <a:lnTo>
                      <a:pt x="1750" y="1606"/>
                    </a:lnTo>
                    <a:lnTo>
                      <a:pt x="886" y="2121"/>
                    </a:lnTo>
                    <a:lnTo>
                      <a:pt x="1" y="2574"/>
                    </a:lnTo>
                    <a:lnTo>
                      <a:pt x="42" y="2677"/>
                    </a:lnTo>
                    <a:lnTo>
                      <a:pt x="927" y="2203"/>
                    </a:lnTo>
                    <a:lnTo>
                      <a:pt x="1812" y="1709"/>
                    </a:lnTo>
                    <a:lnTo>
                      <a:pt x="2656" y="1174"/>
                    </a:lnTo>
                    <a:lnTo>
                      <a:pt x="3479" y="577"/>
                    </a:lnTo>
                    <a:lnTo>
                      <a:pt x="3809" y="351"/>
                    </a:lnTo>
                    <a:lnTo>
                      <a:pt x="3973" y="248"/>
                    </a:lnTo>
                    <a:lnTo>
                      <a:pt x="4159" y="186"/>
                    </a:lnTo>
                    <a:lnTo>
                      <a:pt x="4323" y="124"/>
                    </a:lnTo>
                    <a:lnTo>
                      <a:pt x="4509" y="104"/>
                    </a:lnTo>
                    <a:lnTo>
                      <a:pt x="4673" y="124"/>
                    </a:lnTo>
                    <a:lnTo>
                      <a:pt x="4838" y="186"/>
                    </a:lnTo>
                    <a:lnTo>
                      <a:pt x="4879" y="83"/>
                    </a:lnTo>
                    <a:lnTo>
                      <a:pt x="4797" y="42"/>
                    </a:lnTo>
                    <a:lnTo>
                      <a:pt x="4694" y="21"/>
                    </a:lnTo>
                    <a:lnTo>
                      <a:pt x="45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9"/>
              <p:cNvSpPr/>
              <p:nvPr/>
            </p:nvSpPr>
            <p:spPr>
              <a:xfrm>
                <a:off x="6340372" y="2240496"/>
                <a:ext cx="54575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75" extrusionOk="0">
                    <a:moveTo>
                      <a:pt x="309" y="1"/>
                    </a:moveTo>
                    <a:lnTo>
                      <a:pt x="165" y="22"/>
                    </a:lnTo>
                    <a:lnTo>
                      <a:pt x="1" y="83"/>
                    </a:lnTo>
                    <a:lnTo>
                      <a:pt x="42" y="186"/>
                    </a:lnTo>
                    <a:lnTo>
                      <a:pt x="186" y="145"/>
                    </a:lnTo>
                    <a:lnTo>
                      <a:pt x="330" y="104"/>
                    </a:lnTo>
                    <a:lnTo>
                      <a:pt x="618" y="104"/>
                    </a:lnTo>
                    <a:lnTo>
                      <a:pt x="762" y="124"/>
                    </a:lnTo>
                    <a:lnTo>
                      <a:pt x="906" y="145"/>
                    </a:lnTo>
                    <a:lnTo>
                      <a:pt x="1195" y="227"/>
                    </a:lnTo>
                    <a:lnTo>
                      <a:pt x="1441" y="371"/>
                    </a:lnTo>
                    <a:lnTo>
                      <a:pt x="1565" y="454"/>
                    </a:lnTo>
                    <a:lnTo>
                      <a:pt x="1688" y="557"/>
                    </a:lnTo>
                    <a:lnTo>
                      <a:pt x="1791" y="660"/>
                    </a:lnTo>
                    <a:lnTo>
                      <a:pt x="1874" y="762"/>
                    </a:lnTo>
                    <a:lnTo>
                      <a:pt x="1956" y="886"/>
                    </a:lnTo>
                    <a:lnTo>
                      <a:pt x="2038" y="1009"/>
                    </a:lnTo>
                    <a:lnTo>
                      <a:pt x="1771" y="1051"/>
                    </a:lnTo>
                    <a:lnTo>
                      <a:pt x="1503" y="1071"/>
                    </a:lnTo>
                    <a:lnTo>
                      <a:pt x="1236" y="1071"/>
                    </a:lnTo>
                    <a:lnTo>
                      <a:pt x="948" y="1030"/>
                    </a:lnTo>
                    <a:lnTo>
                      <a:pt x="948" y="1154"/>
                    </a:lnTo>
                    <a:lnTo>
                      <a:pt x="1174" y="1174"/>
                    </a:lnTo>
                    <a:lnTo>
                      <a:pt x="1421" y="1174"/>
                    </a:lnTo>
                    <a:lnTo>
                      <a:pt x="1771" y="1154"/>
                    </a:lnTo>
                    <a:lnTo>
                      <a:pt x="2121" y="1092"/>
                    </a:lnTo>
                    <a:lnTo>
                      <a:pt x="2182" y="1092"/>
                    </a:lnTo>
                    <a:lnTo>
                      <a:pt x="2162" y="1030"/>
                    </a:lnTo>
                    <a:lnTo>
                      <a:pt x="2080" y="886"/>
                    </a:lnTo>
                    <a:lnTo>
                      <a:pt x="1997" y="742"/>
                    </a:lnTo>
                    <a:lnTo>
                      <a:pt x="1894" y="618"/>
                    </a:lnTo>
                    <a:lnTo>
                      <a:pt x="1791" y="515"/>
                    </a:lnTo>
                    <a:lnTo>
                      <a:pt x="1668" y="392"/>
                    </a:lnTo>
                    <a:lnTo>
                      <a:pt x="1544" y="310"/>
                    </a:lnTo>
                    <a:lnTo>
                      <a:pt x="1400" y="227"/>
                    </a:lnTo>
                    <a:lnTo>
                      <a:pt x="1256" y="145"/>
                    </a:lnTo>
                    <a:lnTo>
                      <a:pt x="1112" y="83"/>
                    </a:lnTo>
                    <a:lnTo>
                      <a:pt x="948" y="42"/>
                    </a:lnTo>
                    <a:lnTo>
                      <a:pt x="803" y="22"/>
                    </a:lnTo>
                    <a:lnTo>
                      <a:pt x="6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9"/>
              <p:cNvSpPr/>
              <p:nvPr/>
            </p:nvSpPr>
            <p:spPr>
              <a:xfrm>
                <a:off x="4868687" y="2460198"/>
                <a:ext cx="252675" cy="85450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3418" extrusionOk="0">
                    <a:moveTo>
                      <a:pt x="803" y="0"/>
                    </a:moveTo>
                    <a:lnTo>
                      <a:pt x="412" y="21"/>
                    </a:lnTo>
                    <a:lnTo>
                      <a:pt x="0" y="62"/>
                    </a:lnTo>
                    <a:lnTo>
                      <a:pt x="0" y="165"/>
                    </a:lnTo>
                    <a:lnTo>
                      <a:pt x="412" y="124"/>
                    </a:lnTo>
                    <a:lnTo>
                      <a:pt x="803" y="103"/>
                    </a:lnTo>
                    <a:lnTo>
                      <a:pt x="1174" y="103"/>
                    </a:lnTo>
                    <a:lnTo>
                      <a:pt x="1544" y="144"/>
                    </a:lnTo>
                    <a:lnTo>
                      <a:pt x="1894" y="206"/>
                    </a:lnTo>
                    <a:lnTo>
                      <a:pt x="2059" y="268"/>
                    </a:lnTo>
                    <a:lnTo>
                      <a:pt x="2223" y="330"/>
                    </a:lnTo>
                    <a:lnTo>
                      <a:pt x="2367" y="412"/>
                    </a:lnTo>
                    <a:lnTo>
                      <a:pt x="2511" y="494"/>
                    </a:lnTo>
                    <a:lnTo>
                      <a:pt x="2635" y="597"/>
                    </a:lnTo>
                    <a:lnTo>
                      <a:pt x="2758" y="721"/>
                    </a:lnTo>
                    <a:lnTo>
                      <a:pt x="2882" y="865"/>
                    </a:lnTo>
                    <a:lnTo>
                      <a:pt x="2985" y="1030"/>
                    </a:lnTo>
                    <a:lnTo>
                      <a:pt x="3170" y="1359"/>
                    </a:lnTo>
                    <a:lnTo>
                      <a:pt x="3355" y="1647"/>
                    </a:lnTo>
                    <a:lnTo>
                      <a:pt x="3479" y="1853"/>
                    </a:lnTo>
                    <a:lnTo>
                      <a:pt x="3623" y="2038"/>
                    </a:lnTo>
                    <a:lnTo>
                      <a:pt x="3767" y="2223"/>
                    </a:lnTo>
                    <a:lnTo>
                      <a:pt x="3932" y="2388"/>
                    </a:lnTo>
                    <a:lnTo>
                      <a:pt x="4117" y="2532"/>
                    </a:lnTo>
                    <a:lnTo>
                      <a:pt x="4302" y="2676"/>
                    </a:lnTo>
                    <a:lnTo>
                      <a:pt x="4487" y="2820"/>
                    </a:lnTo>
                    <a:lnTo>
                      <a:pt x="4693" y="2944"/>
                    </a:lnTo>
                    <a:lnTo>
                      <a:pt x="4920" y="3047"/>
                    </a:lnTo>
                    <a:lnTo>
                      <a:pt x="5125" y="3150"/>
                    </a:lnTo>
                    <a:lnTo>
                      <a:pt x="5352" y="3211"/>
                    </a:lnTo>
                    <a:lnTo>
                      <a:pt x="5578" y="3294"/>
                    </a:lnTo>
                    <a:lnTo>
                      <a:pt x="5805" y="3335"/>
                    </a:lnTo>
                    <a:lnTo>
                      <a:pt x="6031" y="3376"/>
                    </a:lnTo>
                    <a:lnTo>
                      <a:pt x="6278" y="3397"/>
                    </a:lnTo>
                    <a:lnTo>
                      <a:pt x="6504" y="3417"/>
                    </a:lnTo>
                    <a:lnTo>
                      <a:pt x="6834" y="3397"/>
                    </a:lnTo>
                    <a:lnTo>
                      <a:pt x="7163" y="3355"/>
                    </a:lnTo>
                    <a:lnTo>
                      <a:pt x="7513" y="3273"/>
                    </a:lnTo>
                    <a:lnTo>
                      <a:pt x="7842" y="3170"/>
                    </a:lnTo>
                    <a:lnTo>
                      <a:pt x="8254" y="3047"/>
                    </a:lnTo>
                    <a:lnTo>
                      <a:pt x="8460" y="3005"/>
                    </a:lnTo>
                    <a:lnTo>
                      <a:pt x="8666" y="2964"/>
                    </a:lnTo>
                    <a:lnTo>
                      <a:pt x="8872" y="2944"/>
                    </a:lnTo>
                    <a:lnTo>
                      <a:pt x="9077" y="2944"/>
                    </a:lnTo>
                    <a:lnTo>
                      <a:pt x="9283" y="2964"/>
                    </a:lnTo>
                    <a:lnTo>
                      <a:pt x="9468" y="3005"/>
                    </a:lnTo>
                    <a:lnTo>
                      <a:pt x="9633" y="3067"/>
                    </a:lnTo>
                    <a:lnTo>
                      <a:pt x="9777" y="3150"/>
                    </a:lnTo>
                    <a:lnTo>
                      <a:pt x="9921" y="3252"/>
                    </a:lnTo>
                    <a:lnTo>
                      <a:pt x="10024" y="3376"/>
                    </a:lnTo>
                    <a:lnTo>
                      <a:pt x="10106" y="3314"/>
                    </a:lnTo>
                    <a:lnTo>
                      <a:pt x="9983" y="3170"/>
                    </a:lnTo>
                    <a:lnTo>
                      <a:pt x="9839" y="3067"/>
                    </a:lnTo>
                    <a:lnTo>
                      <a:pt x="9695" y="2985"/>
                    </a:lnTo>
                    <a:lnTo>
                      <a:pt x="9510" y="2903"/>
                    </a:lnTo>
                    <a:lnTo>
                      <a:pt x="9304" y="2861"/>
                    </a:lnTo>
                    <a:lnTo>
                      <a:pt x="9098" y="2841"/>
                    </a:lnTo>
                    <a:lnTo>
                      <a:pt x="8872" y="2841"/>
                    </a:lnTo>
                    <a:lnTo>
                      <a:pt x="8645" y="2861"/>
                    </a:lnTo>
                    <a:lnTo>
                      <a:pt x="8439" y="2903"/>
                    </a:lnTo>
                    <a:lnTo>
                      <a:pt x="8213" y="2944"/>
                    </a:lnTo>
                    <a:lnTo>
                      <a:pt x="7801" y="3067"/>
                    </a:lnTo>
                    <a:lnTo>
                      <a:pt x="7472" y="3170"/>
                    </a:lnTo>
                    <a:lnTo>
                      <a:pt x="7143" y="3232"/>
                    </a:lnTo>
                    <a:lnTo>
                      <a:pt x="6875" y="3273"/>
                    </a:lnTo>
                    <a:lnTo>
                      <a:pt x="6607" y="3294"/>
                    </a:lnTo>
                    <a:lnTo>
                      <a:pt x="6340" y="3294"/>
                    </a:lnTo>
                    <a:lnTo>
                      <a:pt x="6072" y="3273"/>
                    </a:lnTo>
                    <a:lnTo>
                      <a:pt x="5805" y="3232"/>
                    </a:lnTo>
                    <a:lnTo>
                      <a:pt x="5558" y="3170"/>
                    </a:lnTo>
                    <a:lnTo>
                      <a:pt x="5290" y="3088"/>
                    </a:lnTo>
                    <a:lnTo>
                      <a:pt x="5043" y="2985"/>
                    </a:lnTo>
                    <a:lnTo>
                      <a:pt x="4796" y="2861"/>
                    </a:lnTo>
                    <a:lnTo>
                      <a:pt x="4570" y="2738"/>
                    </a:lnTo>
                    <a:lnTo>
                      <a:pt x="4343" y="2573"/>
                    </a:lnTo>
                    <a:lnTo>
                      <a:pt x="4137" y="2409"/>
                    </a:lnTo>
                    <a:lnTo>
                      <a:pt x="3932" y="2223"/>
                    </a:lnTo>
                    <a:lnTo>
                      <a:pt x="3746" y="2038"/>
                    </a:lnTo>
                    <a:lnTo>
                      <a:pt x="3582" y="1832"/>
                    </a:lnTo>
                    <a:lnTo>
                      <a:pt x="3438" y="1606"/>
                    </a:lnTo>
                    <a:lnTo>
                      <a:pt x="3273" y="1297"/>
                    </a:lnTo>
                    <a:lnTo>
                      <a:pt x="3088" y="968"/>
                    </a:lnTo>
                    <a:lnTo>
                      <a:pt x="2964" y="803"/>
                    </a:lnTo>
                    <a:lnTo>
                      <a:pt x="2841" y="638"/>
                    </a:lnTo>
                    <a:lnTo>
                      <a:pt x="2717" y="515"/>
                    </a:lnTo>
                    <a:lnTo>
                      <a:pt x="2573" y="412"/>
                    </a:lnTo>
                    <a:lnTo>
                      <a:pt x="2429" y="309"/>
                    </a:lnTo>
                    <a:lnTo>
                      <a:pt x="2285" y="227"/>
                    </a:lnTo>
                    <a:lnTo>
                      <a:pt x="2120" y="165"/>
                    </a:lnTo>
                    <a:lnTo>
                      <a:pt x="1935" y="103"/>
                    </a:lnTo>
                    <a:lnTo>
                      <a:pt x="1585" y="42"/>
                    </a:lnTo>
                    <a:lnTo>
                      <a:pt x="11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9"/>
              <p:cNvSpPr/>
              <p:nvPr/>
            </p:nvSpPr>
            <p:spPr>
              <a:xfrm>
                <a:off x="6632144" y="2216834"/>
                <a:ext cx="97800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2780" extrusionOk="0">
                    <a:moveTo>
                      <a:pt x="1894" y="1"/>
                    </a:moveTo>
                    <a:lnTo>
                      <a:pt x="1688" y="21"/>
                    </a:lnTo>
                    <a:lnTo>
                      <a:pt x="1503" y="42"/>
                    </a:lnTo>
                    <a:lnTo>
                      <a:pt x="1318" y="83"/>
                    </a:lnTo>
                    <a:lnTo>
                      <a:pt x="1133" y="145"/>
                    </a:lnTo>
                    <a:lnTo>
                      <a:pt x="947" y="248"/>
                    </a:lnTo>
                    <a:lnTo>
                      <a:pt x="783" y="350"/>
                    </a:lnTo>
                    <a:lnTo>
                      <a:pt x="639" y="474"/>
                    </a:lnTo>
                    <a:lnTo>
                      <a:pt x="536" y="597"/>
                    </a:lnTo>
                    <a:lnTo>
                      <a:pt x="433" y="721"/>
                    </a:lnTo>
                    <a:lnTo>
                      <a:pt x="330" y="865"/>
                    </a:lnTo>
                    <a:lnTo>
                      <a:pt x="268" y="1009"/>
                    </a:lnTo>
                    <a:lnTo>
                      <a:pt x="206" y="1174"/>
                    </a:lnTo>
                    <a:lnTo>
                      <a:pt x="103" y="1503"/>
                    </a:lnTo>
                    <a:lnTo>
                      <a:pt x="42" y="1832"/>
                    </a:lnTo>
                    <a:lnTo>
                      <a:pt x="1" y="2162"/>
                    </a:lnTo>
                    <a:lnTo>
                      <a:pt x="1" y="2470"/>
                    </a:lnTo>
                    <a:lnTo>
                      <a:pt x="1" y="2779"/>
                    </a:lnTo>
                    <a:lnTo>
                      <a:pt x="103" y="2779"/>
                    </a:lnTo>
                    <a:lnTo>
                      <a:pt x="103" y="2491"/>
                    </a:lnTo>
                    <a:lnTo>
                      <a:pt x="124" y="2182"/>
                    </a:lnTo>
                    <a:lnTo>
                      <a:pt x="145" y="1853"/>
                    </a:lnTo>
                    <a:lnTo>
                      <a:pt x="206" y="1524"/>
                    </a:lnTo>
                    <a:lnTo>
                      <a:pt x="289" y="1215"/>
                    </a:lnTo>
                    <a:lnTo>
                      <a:pt x="350" y="1071"/>
                    </a:lnTo>
                    <a:lnTo>
                      <a:pt x="433" y="927"/>
                    </a:lnTo>
                    <a:lnTo>
                      <a:pt x="515" y="803"/>
                    </a:lnTo>
                    <a:lnTo>
                      <a:pt x="597" y="659"/>
                    </a:lnTo>
                    <a:lnTo>
                      <a:pt x="721" y="556"/>
                    </a:lnTo>
                    <a:lnTo>
                      <a:pt x="844" y="433"/>
                    </a:lnTo>
                    <a:lnTo>
                      <a:pt x="1009" y="330"/>
                    </a:lnTo>
                    <a:lnTo>
                      <a:pt x="1174" y="248"/>
                    </a:lnTo>
                    <a:lnTo>
                      <a:pt x="1359" y="186"/>
                    </a:lnTo>
                    <a:lnTo>
                      <a:pt x="1524" y="145"/>
                    </a:lnTo>
                    <a:lnTo>
                      <a:pt x="1729" y="124"/>
                    </a:lnTo>
                    <a:lnTo>
                      <a:pt x="1915" y="103"/>
                    </a:lnTo>
                    <a:lnTo>
                      <a:pt x="2100" y="124"/>
                    </a:lnTo>
                    <a:lnTo>
                      <a:pt x="2306" y="145"/>
                    </a:lnTo>
                    <a:lnTo>
                      <a:pt x="2697" y="227"/>
                    </a:lnTo>
                    <a:lnTo>
                      <a:pt x="3109" y="371"/>
                    </a:lnTo>
                    <a:lnTo>
                      <a:pt x="3500" y="515"/>
                    </a:lnTo>
                    <a:lnTo>
                      <a:pt x="3870" y="680"/>
                    </a:lnTo>
                    <a:lnTo>
                      <a:pt x="3911" y="577"/>
                    </a:lnTo>
                    <a:lnTo>
                      <a:pt x="3541" y="412"/>
                    </a:lnTo>
                    <a:lnTo>
                      <a:pt x="3129" y="248"/>
                    </a:lnTo>
                    <a:lnTo>
                      <a:pt x="2717" y="124"/>
                    </a:lnTo>
                    <a:lnTo>
                      <a:pt x="2306" y="42"/>
                    </a:lnTo>
                    <a:lnTo>
                      <a:pt x="2100" y="21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6" name="Google Shape;656;p39"/>
          <p:cNvSpPr txBox="1">
            <a:spLocks noGrp="1"/>
          </p:cNvSpPr>
          <p:nvPr>
            <p:ph type="title"/>
          </p:nvPr>
        </p:nvSpPr>
        <p:spPr>
          <a:xfrm>
            <a:off x="183683" y="1447622"/>
            <a:ext cx="5960416" cy="17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L’escalade est-elle une activité sportive à risque ?</a:t>
            </a:r>
            <a:endParaRPr sz="3200" dirty="0"/>
          </a:p>
        </p:txBody>
      </p:sp>
      <p:sp>
        <p:nvSpPr>
          <p:cNvPr id="657" name="Google Shape;657;p39"/>
          <p:cNvSpPr txBox="1">
            <a:spLocks noGrp="1"/>
          </p:cNvSpPr>
          <p:nvPr>
            <p:ph type="title" idx="2"/>
          </p:nvPr>
        </p:nvSpPr>
        <p:spPr>
          <a:xfrm>
            <a:off x="720000" y="422300"/>
            <a:ext cx="1920000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658" name="Google Shape;658;p39"/>
          <p:cNvSpPr txBox="1">
            <a:spLocks noGrp="1"/>
          </p:cNvSpPr>
          <p:nvPr>
            <p:ph type="subTitle" idx="1"/>
          </p:nvPr>
        </p:nvSpPr>
        <p:spPr>
          <a:xfrm>
            <a:off x="286123" y="3270045"/>
            <a:ext cx="3294567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Questionnements et statistiques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59" name="Google Shape;659;p39"/>
          <p:cNvCxnSpPr/>
          <p:nvPr/>
        </p:nvCxnSpPr>
        <p:spPr>
          <a:xfrm rot="10800000">
            <a:off x="856350" y="1283125"/>
            <a:ext cx="78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40"/>
          <p:cNvSpPr txBox="1">
            <a:spLocks noGrp="1"/>
          </p:cNvSpPr>
          <p:nvPr>
            <p:ph type="title"/>
          </p:nvPr>
        </p:nvSpPr>
        <p:spPr>
          <a:xfrm>
            <a:off x="2949470" y="305270"/>
            <a:ext cx="6041848" cy="35678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Selon vous la pratique de l’escalade est-elle plus dangeureuse que la pratique du football ?</a:t>
            </a:r>
            <a:endParaRPr sz="3200" dirty="0"/>
          </a:p>
        </p:txBody>
      </p:sp>
      <p:sp>
        <p:nvSpPr>
          <p:cNvPr id="665" name="Google Shape;665;p40"/>
          <p:cNvSpPr txBox="1">
            <a:spLocks noGrp="1"/>
          </p:cNvSpPr>
          <p:nvPr>
            <p:ph type="subTitle" idx="1"/>
          </p:nvPr>
        </p:nvSpPr>
        <p:spPr>
          <a:xfrm>
            <a:off x="3718492" y="4043490"/>
            <a:ext cx="5015400" cy="13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Brainstroming de vos idées…</a:t>
            </a:r>
            <a:endParaRPr dirty="0"/>
          </a:p>
        </p:txBody>
      </p:sp>
      <p:grpSp>
        <p:nvGrpSpPr>
          <p:cNvPr id="666" name="Google Shape;666;p40"/>
          <p:cNvGrpSpPr/>
          <p:nvPr/>
        </p:nvGrpSpPr>
        <p:grpSpPr>
          <a:xfrm>
            <a:off x="100225" y="-654162"/>
            <a:ext cx="2922198" cy="5087541"/>
            <a:chOff x="4907471" y="-843928"/>
            <a:chExt cx="3106739" cy="5408825"/>
          </a:xfrm>
        </p:grpSpPr>
        <p:sp>
          <p:nvSpPr>
            <p:cNvPr id="667" name="Google Shape;667;p40"/>
            <p:cNvSpPr/>
            <p:nvPr/>
          </p:nvSpPr>
          <p:spPr>
            <a:xfrm>
              <a:off x="6105725" y="2223682"/>
              <a:ext cx="862291" cy="1245604"/>
            </a:xfrm>
            <a:custGeom>
              <a:avLst/>
              <a:gdLst/>
              <a:ahLst/>
              <a:cxnLst/>
              <a:rect l="l" t="t" r="r" b="b"/>
              <a:pathLst>
                <a:path w="17270" h="24947" extrusionOk="0">
                  <a:moveTo>
                    <a:pt x="21" y="3026"/>
                  </a:moveTo>
                  <a:lnTo>
                    <a:pt x="0" y="3335"/>
                  </a:lnTo>
                  <a:lnTo>
                    <a:pt x="21" y="3314"/>
                  </a:lnTo>
                  <a:lnTo>
                    <a:pt x="21" y="3314"/>
                  </a:lnTo>
                  <a:lnTo>
                    <a:pt x="21" y="3026"/>
                  </a:lnTo>
                  <a:close/>
                  <a:moveTo>
                    <a:pt x="12247" y="0"/>
                  </a:moveTo>
                  <a:lnTo>
                    <a:pt x="12144" y="144"/>
                  </a:lnTo>
                  <a:lnTo>
                    <a:pt x="12062" y="309"/>
                  </a:lnTo>
                  <a:lnTo>
                    <a:pt x="11980" y="474"/>
                  </a:lnTo>
                  <a:lnTo>
                    <a:pt x="11918" y="659"/>
                  </a:lnTo>
                  <a:lnTo>
                    <a:pt x="11815" y="1009"/>
                  </a:lnTo>
                  <a:lnTo>
                    <a:pt x="11733" y="1379"/>
                  </a:lnTo>
                  <a:lnTo>
                    <a:pt x="11630" y="1729"/>
                  </a:lnTo>
                  <a:lnTo>
                    <a:pt x="11506" y="2079"/>
                  </a:lnTo>
                  <a:lnTo>
                    <a:pt x="11444" y="2244"/>
                  </a:lnTo>
                  <a:lnTo>
                    <a:pt x="11342" y="2409"/>
                  </a:lnTo>
                  <a:lnTo>
                    <a:pt x="11239" y="2553"/>
                  </a:lnTo>
                  <a:lnTo>
                    <a:pt x="11136" y="2676"/>
                  </a:lnTo>
                  <a:lnTo>
                    <a:pt x="10950" y="2841"/>
                  </a:lnTo>
                  <a:lnTo>
                    <a:pt x="10765" y="2964"/>
                  </a:lnTo>
                  <a:lnTo>
                    <a:pt x="10580" y="3108"/>
                  </a:lnTo>
                  <a:lnTo>
                    <a:pt x="10415" y="3252"/>
                  </a:lnTo>
                  <a:lnTo>
                    <a:pt x="10251" y="3397"/>
                  </a:lnTo>
                  <a:lnTo>
                    <a:pt x="10107" y="3541"/>
                  </a:lnTo>
                  <a:lnTo>
                    <a:pt x="10004" y="3705"/>
                  </a:lnTo>
                  <a:lnTo>
                    <a:pt x="9880" y="3890"/>
                  </a:lnTo>
                  <a:lnTo>
                    <a:pt x="9798" y="4055"/>
                  </a:lnTo>
                  <a:lnTo>
                    <a:pt x="9716" y="4261"/>
                  </a:lnTo>
                  <a:lnTo>
                    <a:pt x="9571" y="4652"/>
                  </a:lnTo>
                  <a:lnTo>
                    <a:pt x="9469" y="5064"/>
                  </a:lnTo>
                  <a:lnTo>
                    <a:pt x="9366" y="5496"/>
                  </a:lnTo>
                  <a:lnTo>
                    <a:pt x="9222" y="6340"/>
                  </a:lnTo>
                  <a:lnTo>
                    <a:pt x="9160" y="6566"/>
                  </a:lnTo>
                  <a:lnTo>
                    <a:pt x="9098" y="6772"/>
                  </a:lnTo>
                  <a:lnTo>
                    <a:pt x="9016" y="6978"/>
                  </a:lnTo>
                  <a:lnTo>
                    <a:pt x="8892" y="7163"/>
                  </a:lnTo>
                  <a:lnTo>
                    <a:pt x="8748" y="7287"/>
                  </a:lnTo>
                  <a:lnTo>
                    <a:pt x="8604" y="7390"/>
                  </a:lnTo>
                  <a:lnTo>
                    <a:pt x="8439" y="7472"/>
                  </a:lnTo>
                  <a:lnTo>
                    <a:pt x="8254" y="7554"/>
                  </a:lnTo>
                  <a:lnTo>
                    <a:pt x="7966" y="7657"/>
                  </a:lnTo>
                  <a:lnTo>
                    <a:pt x="7657" y="7719"/>
                  </a:lnTo>
                  <a:lnTo>
                    <a:pt x="7328" y="7781"/>
                  </a:lnTo>
                  <a:lnTo>
                    <a:pt x="7019" y="7822"/>
                  </a:lnTo>
                  <a:lnTo>
                    <a:pt x="6381" y="7842"/>
                  </a:lnTo>
                  <a:lnTo>
                    <a:pt x="5146" y="7842"/>
                  </a:lnTo>
                  <a:lnTo>
                    <a:pt x="4837" y="7801"/>
                  </a:lnTo>
                  <a:lnTo>
                    <a:pt x="4549" y="7739"/>
                  </a:lnTo>
                  <a:lnTo>
                    <a:pt x="4323" y="7657"/>
                  </a:lnTo>
                  <a:lnTo>
                    <a:pt x="4117" y="7554"/>
                  </a:lnTo>
                  <a:lnTo>
                    <a:pt x="3911" y="7451"/>
                  </a:lnTo>
                  <a:lnTo>
                    <a:pt x="3726" y="7307"/>
                  </a:lnTo>
                  <a:lnTo>
                    <a:pt x="3561" y="7163"/>
                  </a:lnTo>
                  <a:lnTo>
                    <a:pt x="3376" y="6998"/>
                  </a:lnTo>
                  <a:lnTo>
                    <a:pt x="3232" y="6834"/>
                  </a:lnTo>
                  <a:lnTo>
                    <a:pt x="3088" y="6649"/>
                  </a:lnTo>
                  <a:lnTo>
                    <a:pt x="2944" y="6443"/>
                  </a:lnTo>
                  <a:lnTo>
                    <a:pt x="2820" y="6257"/>
                  </a:lnTo>
                  <a:lnTo>
                    <a:pt x="2594" y="5825"/>
                  </a:lnTo>
                  <a:lnTo>
                    <a:pt x="2409" y="5372"/>
                  </a:lnTo>
                  <a:lnTo>
                    <a:pt x="2265" y="4920"/>
                  </a:lnTo>
                  <a:lnTo>
                    <a:pt x="2120" y="4487"/>
                  </a:lnTo>
                  <a:lnTo>
                    <a:pt x="1976" y="4076"/>
                  </a:lnTo>
                  <a:lnTo>
                    <a:pt x="1894" y="3890"/>
                  </a:lnTo>
                  <a:lnTo>
                    <a:pt x="1791" y="3705"/>
                  </a:lnTo>
                  <a:lnTo>
                    <a:pt x="1668" y="3520"/>
                  </a:lnTo>
                  <a:lnTo>
                    <a:pt x="1524" y="3355"/>
                  </a:lnTo>
                  <a:lnTo>
                    <a:pt x="1359" y="3211"/>
                  </a:lnTo>
                  <a:lnTo>
                    <a:pt x="1174" y="3108"/>
                  </a:lnTo>
                  <a:lnTo>
                    <a:pt x="947" y="3047"/>
                  </a:lnTo>
                  <a:lnTo>
                    <a:pt x="741" y="3005"/>
                  </a:lnTo>
                  <a:lnTo>
                    <a:pt x="515" y="3026"/>
                  </a:lnTo>
                  <a:lnTo>
                    <a:pt x="433" y="3047"/>
                  </a:lnTo>
                  <a:lnTo>
                    <a:pt x="330" y="3088"/>
                  </a:lnTo>
                  <a:lnTo>
                    <a:pt x="227" y="3129"/>
                  </a:lnTo>
                  <a:lnTo>
                    <a:pt x="145" y="3191"/>
                  </a:lnTo>
                  <a:lnTo>
                    <a:pt x="83" y="3252"/>
                  </a:lnTo>
                  <a:lnTo>
                    <a:pt x="21" y="3314"/>
                  </a:lnTo>
                  <a:lnTo>
                    <a:pt x="21" y="3314"/>
                  </a:lnTo>
                  <a:lnTo>
                    <a:pt x="21" y="3623"/>
                  </a:lnTo>
                  <a:lnTo>
                    <a:pt x="42" y="4220"/>
                  </a:lnTo>
                  <a:lnTo>
                    <a:pt x="103" y="4817"/>
                  </a:lnTo>
                  <a:lnTo>
                    <a:pt x="186" y="5414"/>
                  </a:lnTo>
                  <a:lnTo>
                    <a:pt x="289" y="5990"/>
                  </a:lnTo>
                  <a:lnTo>
                    <a:pt x="433" y="6566"/>
                  </a:lnTo>
                  <a:lnTo>
                    <a:pt x="577" y="7163"/>
                  </a:lnTo>
                  <a:lnTo>
                    <a:pt x="762" y="7739"/>
                  </a:lnTo>
                  <a:lnTo>
                    <a:pt x="947" y="8316"/>
                  </a:lnTo>
                  <a:lnTo>
                    <a:pt x="1153" y="8871"/>
                  </a:lnTo>
                  <a:lnTo>
                    <a:pt x="1585" y="10004"/>
                  </a:lnTo>
                  <a:lnTo>
                    <a:pt x="2079" y="11115"/>
                  </a:lnTo>
                  <a:lnTo>
                    <a:pt x="2573" y="12226"/>
                  </a:lnTo>
                  <a:lnTo>
                    <a:pt x="3273" y="13708"/>
                  </a:lnTo>
                  <a:lnTo>
                    <a:pt x="3994" y="15211"/>
                  </a:lnTo>
                  <a:lnTo>
                    <a:pt x="4714" y="16672"/>
                  </a:lnTo>
                  <a:lnTo>
                    <a:pt x="5455" y="18154"/>
                  </a:lnTo>
                  <a:lnTo>
                    <a:pt x="6196" y="19616"/>
                  </a:lnTo>
                  <a:lnTo>
                    <a:pt x="6957" y="21098"/>
                  </a:lnTo>
                  <a:lnTo>
                    <a:pt x="7740" y="22538"/>
                  </a:lnTo>
                  <a:lnTo>
                    <a:pt x="8522" y="24000"/>
                  </a:lnTo>
                  <a:lnTo>
                    <a:pt x="8625" y="24185"/>
                  </a:lnTo>
                  <a:lnTo>
                    <a:pt x="8728" y="24350"/>
                  </a:lnTo>
                  <a:lnTo>
                    <a:pt x="8851" y="24514"/>
                  </a:lnTo>
                  <a:lnTo>
                    <a:pt x="8995" y="24658"/>
                  </a:lnTo>
                  <a:lnTo>
                    <a:pt x="9160" y="24761"/>
                  </a:lnTo>
                  <a:lnTo>
                    <a:pt x="9345" y="24844"/>
                  </a:lnTo>
                  <a:lnTo>
                    <a:pt x="9551" y="24905"/>
                  </a:lnTo>
                  <a:lnTo>
                    <a:pt x="9757" y="24926"/>
                  </a:lnTo>
                  <a:lnTo>
                    <a:pt x="9963" y="24946"/>
                  </a:lnTo>
                  <a:lnTo>
                    <a:pt x="10168" y="24926"/>
                  </a:lnTo>
                  <a:lnTo>
                    <a:pt x="10601" y="24885"/>
                  </a:lnTo>
                  <a:lnTo>
                    <a:pt x="11033" y="24782"/>
                  </a:lnTo>
                  <a:lnTo>
                    <a:pt x="11486" y="24679"/>
                  </a:lnTo>
                  <a:lnTo>
                    <a:pt x="11918" y="24555"/>
                  </a:lnTo>
                  <a:lnTo>
                    <a:pt x="12350" y="24411"/>
                  </a:lnTo>
                  <a:lnTo>
                    <a:pt x="12885" y="24206"/>
                  </a:lnTo>
                  <a:lnTo>
                    <a:pt x="13132" y="24082"/>
                  </a:lnTo>
                  <a:lnTo>
                    <a:pt x="13379" y="23959"/>
                  </a:lnTo>
                  <a:lnTo>
                    <a:pt x="13626" y="23814"/>
                  </a:lnTo>
                  <a:lnTo>
                    <a:pt x="13853" y="23670"/>
                  </a:lnTo>
                  <a:lnTo>
                    <a:pt x="14079" y="23485"/>
                  </a:lnTo>
                  <a:lnTo>
                    <a:pt x="14285" y="23300"/>
                  </a:lnTo>
                  <a:lnTo>
                    <a:pt x="14552" y="23032"/>
                  </a:lnTo>
                  <a:lnTo>
                    <a:pt x="14758" y="22724"/>
                  </a:lnTo>
                  <a:lnTo>
                    <a:pt x="14944" y="22394"/>
                  </a:lnTo>
                  <a:lnTo>
                    <a:pt x="15108" y="22065"/>
                  </a:lnTo>
                  <a:lnTo>
                    <a:pt x="15232" y="21694"/>
                  </a:lnTo>
                  <a:lnTo>
                    <a:pt x="15335" y="21345"/>
                  </a:lnTo>
                  <a:lnTo>
                    <a:pt x="15417" y="20953"/>
                  </a:lnTo>
                  <a:lnTo>
                    <a:pt x="15458" y="20583"/>
                  </a:lnTo>
                  <a:lnTo>
                    <a:pt x="15458" y="20212"/>
                  </a:lnTo>
                  <a:lnTo>
                    <a:pt x="15458" y="19842"/>
                  </a:lnTo>
                  <a:lnTo>
                    <a:pt x="15417" y="19472"/>
                  </a:lnTo>
                  <a:lnTo>
                    <a:pt x="15376" y="19080"/>
                  </a:lnTo>
                  <a:lnTo>
                    <a:pt x="15293" y="18710"/>
                  </a:lnTo>
                  <a:lnTo>
                    <a:pt x="15211" y="18360"/>
                  </a:lnTo>
                  <a:lnTo>
                    <a:pt x="15108" y="17990"/>
                  </a:lnTo>
                  <a:lnTo>
                    <a:pt x="15005" y="17619"/>
                  </a:lnTo>
                  <a:lnTo>
                    <a:pt x="14882" y="17187"/>
                  </a:lnTo>
                  <a:lnTo>
                    <a:pt x="14820" y="16960"/>
                  </a:lnTo>
                  <a:lnTo>
                    <a:pt x="14799" y="16734"/>
                  </a:lnTo>
                  <a:lnTo>
                    <a:pt x="14820" y="16508"/>
                  </a:lnTo>
                  <a:lnTo>
                    <a:pt x="14861" y="16302"/>
                  </a:lnTo>
                  <a:lnTo>
                    <a:pt x="14902" y="16219"/>
                  </a:lnTo>
                  <a:lnTo>
                    <a:pt x="14964" y="16137"/>
                  </a:lnTo>
                  <a:lnTo>
                    <a:pt x="15026" y="16055"/>
                  </a:lnTo>
                  <a:lnTo>
                    <a:pt x="15108" y="15972"/>
                  </a:lnTo>
                  <a:lnTo>
                    <a:pt x="15211" y="15911"/>
                  </a:lnTo>
                  <a:lnTo>
                    <a:pt x="15355" y="15849"/>
                  </a:lnTo>
                  <a:lnTo>
                    <a:pt x="15479" y="15808"/>
                  </a:lnTo>
                  <a:lnTo>
                    <a:pt x="15623" y="15787"/>
                  </a:lnTo>
                  <a:lnTo>
                    <a:pt x="15890" y="15746"/>
                  </a:lnTo>
                  <a:lnTo>
                    <a:pt x="16178" y="15684"/>
                  </a:lnTo>
                  <a:lnTo>
                    <a:pt x="16384" y="15602"/>
                  </a:lnTo>
                  <a:lnTo>
                    <a:pt x="16590" y="15478"/>
                  </a:lnTo>
                  <a:lnTo>
                    <a:pt x="16755" y="15314"/>
                  </a:lnTo>
                  <a:lnTo>
                    <a:pt x="16899" y="15129"/>
                  </a:lnTo>
                  <a:lnTo>
                    <a:pt x="17022" y="14923"/>
                  </a:lnTo>
                  <a:lnTo>
                    <a:pt x="17125" y="14696"/>
                  </a:lnTo>
                  <a:lnTo>
                    <a:pt x="17187" y="14449"/>
                  </a:lnTo>
                  <a:lnTo>
                    <a:pt x="17228" y="14223"/>
                  </a:lnTo>
                  <a:lnTo>
                    <a:pt x="17249" y="13976"/>
                  </a:lnTo>
                  <a:lnTo>
                    <a:pt x="17269" y="13750"/>
                  </a:lnTo>
                  <a:lnTo>
                    <a:pt x="17228" y="13276"/>
                  </a:lnTo>
                  <a:lnTo>
                    <a:pt x="17166" y="12782"/>
                  </a:lnTo>
                  <a:lnTo>
                    <a:pt x="17105" y="12309"/>
                  </a:lnTo>
                  <a:lnTo>
                    <a:pt x="17043" y="11774"/>
                  </a:lnTo>
                  <a:lnTo>
                    <a:pt x="17022" y="11218"/>
                  </a:lnTo>
                  <a:lnTo>
                    <a:pt x="17002" y="10662"/>
                  </a:lnTo>
                  <a:lnTo>
                    <a:pt x="17002" y="10106"/>
                  </a:lnTo>
                  <a:lnTo>
                    <a:pt x="17002" y="8995"/>
                  </a:lnTo>
                  <a:lnTo>
                    <a:pt x="17022" y="7904"/>
                  </a:lnTo>
                  <a:lnTo>
                    <a:pt x="17002" y="7348"/>
                  </a:lnTo>
                  <a:lnTo>
                    <a:pt x="16981" y="6813"/>
                  </a:lnTo>
                  <a:lnTo>
                    <a:pt x="16919" y="6278"/>
                  </a:lnTo>
                  <a:lnTo>
                    <a:pt x="16858" y="5743"/>
                  </a:lnTo>
                  <a:lnTo>
                    <a:pt x="16755" y="5208"/>
                  </a:lnTo>
                  <a:lnTo>
                    <a:pt x="16611" y="4693"/>
                  </a:lnTo>
                  <a:lnTo>
                    <a:pt x="16425" y="4199"/>
                  </a:lnTo>
                  <a:lnTo>
                    <a:pt x="16323" y="3952"/>
                  </a:lnTo>
                  <a:lnTo>
                    <a:pt x="16199" y="3705"/>
                  </a:lnTo>
                  <a:lnTo>
                    <a:pt x="16034" y="3417"/>
                  </a:lnTo>
                  <a:lnTo>
                    <a:pt x="15849" y="3129"/>
                  </a:lnTo>
                  <a:lnTo>
                    <a:pt x="15643" y="2841"/>
                  </a:lnTo>
                  <a:lnTo>
                    <a:pt x="15438" y="2573"/>
                  </a:lnTo>
                  <a:lnTo>
                    <a:pt x="15211" y="2326"/>
                  </a:lnTo>
                  <a:lnTo>
                    <a:pt x="14985" y="2079"/>
                  </a:lnTo>
                  <a:lnTo>
                    <a:pt x="14738" y="1832"/>
                  </a:lnTo>
                  <a:lnTo>
                    <a:pt x="14491" y="1606"/>
                  </a:lnTo>
                  <a:lnTo>
                    <a:pt x="13956" y="1174"/>
                  </a:lnTo>
                  <a:lnTo>
                    <a:pt x="13400" y="762"/>
                  </a:lnTo>
                  <a:lnTo>
                    <a:pt x="12824" y="371"/>
                  </a:lnTo>
                  <a:lnTo>
                    <a:pt x="122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6023491" y="1755041"/>
              <a:ext cx="371080" cy="206610"/>
            </a:xfrm>
            <a:custGeom>
              <a:avLst/>
              <a:gdLst/>
              <a:ahLst/>
              <a:cxnLst/>
              <a:rect l="l" t="t" r="r" b="b"/>
              <a:pathLst>
                <a:path w="7432" h="4138" extrusionOk="0">
                  <a:moveTo>
                    <a:pt x="2512" y="1"/>
                  </a:moveTo>
                  <a:lnTo>
                    <a:pt x="2265" y="21"/>
                  </a:lnTo>
                  <a:lnTo>
                    <a:pt x="1997" y="62"/>
                  </a:lnTo>
                  <a:lnTo>
                    <a:pt x="1771" y="124"/>
                  </a:lnTo>
                  <a:lnTo>
                    <a:pt x="1565" y="186"/>
                  </a:lnTo>
                  <a:lnTo>
                    <a:pt x="1339" y="289"/>
                  </a:lnTo>
                  <a:lnTo>
                    <a:pt x="1133" y="371"/>
                  </a:lnTo>
                  <a:lnTo>
                    <a:pt x="742" y="598"/>
                  </a:lnTo>
                  <a:lnTo>
                    <a:pt x="330" y="824"/>
                  </a:lnTo>
                  <a:lnTo>
                    <a:pt x="166" y="948"/>
                  </a:lnTo>
                  <a:lnTo>
                    <a:pt x="104" y="1009"/>
                  </a:lnTo>
                  <a:lnTo>
                    <a:pt x="42" y="1092"/>
                  </a:lnTo>
                  <a:lnTo>
                    <a:pt x="21" y="1174"/>
                  </a:lnTo>
                  <a:lnTo>
                    <a:pt x="1" y="1256"/>
                  </a:lnTo>
                  <a:lnTo>
                    <a:pt x="1" y="1400"/>
                  </a:lnTo>
                  <a:lnTo>
                    <a:pt x="1" y="1977"/>
                  </a:lnTo>
                  <a:lnTo>
                    <a:pt x="63" y="2532"/>
                  </a:lnTo>
                  <a:lnTo>
                    <a:pt x="145" y="3088"/>
                  </a:lnTo>
                  <a:lnTo>
                    <a:pt x="268" y="3644"/>
                  </a:lnTo>
                  <a:lnTo>
                    <a:pt x="351" y="3850"/>
                  </a:lnTo>
                  <a:lnTo>
                    <a:pt x="392" y="3932"/>
                  </a:lnTo>
                  <a:lnTo>
                    <a:pt x="474" y="4014"/>
                  </a:lnTo>
                  <a:lnTo>
                    <a:pt x="557" y="4076"/>
                  </a:lnTo>
                  <a:lnTo>
                    <a:pt x="659" y="4097"/>
                  </a:lnTo>
                  <a:lnTo>
                    <a:pt x="865" y="4117"/>
                  </a:lnTo>
                  <a:lnTo>
                    <a:pt x="1442" y="4138"/>
                  </a:lnTo>
                  <a:lnTo>
                    <a:pt x="2018" y="4097"/>
                  </a:lnTo>
                  <a:lnTo>
                    <a:pt x="2594" y="4014"/>
                  </a:lnTo>
                  <a:lnTo>
                    <a:pt x="3150" y="3891"/>
                  </a:lnTo>
                  <a:lnTo>
                    <a:pt x="3644" y="3767"/>
                  </a:lnTo>
                  <a:lnTo>
                    <a:pt x="4138" y="3603"/>
                  </a:lnTo>
                  <a:lnTo>
                    <a:pt x="5105" y="3273"/>
                  </a:lnTo>
                  <a:lnTo>
                    <a:pt x="5599" y="3129"/>
                  </a:lnTo>
                  <a:lnTo>
                    <a:pt x="6073" y="3006"/>
                  </a:lnTo>
                  <a:lnTo>
                    <a:pt x="6587" y="2923"/>
                  </a:lnTo>
                  <a:lnTo>
                    <a:pt x="6834" y="2903"/>
                  </a:lnTo>
                  <a:lnTo>
                    <a:pt x="7205" y="2903"/>
                  </a:lnTo>
                  <a:lnTo>
                    <a:pt x="7267" y="2882"/>
                  </a:lnTo>
                  <a:lnTo>
                    <a:pt x="7328" y="2862"/>
                  </a:lnTo>
                  <a:lnTo>
                    <a:pt x="7369" y="2821"/>
                  </a:lnTo>
                  <a:lnTo>
                    <a:pt x="7411" y="2759"/>
                  </a:lnTo>
                  <a:lnTo>
                    <a:pt x="7411" y="2697"/>
                  </a:lnTo>
                  <a:lnTo>
                    <a:pt x="7431" y="2635"/>
                  </a:lnTo>
                  <a:lnTo>
                    <a:pt x="7411" y="2491"/>
                  </a:lnTo>
                  <a:lnTo>
                    <a:pt x="7369" y="2368"/>
                  </a:lnTo>
                  <a:lnTo>
                    <a:pt x="7143" y="1812"/>
                  </a:lnTo>
                  <a:lnTo>
                    <a:pt x="6896" y="1297"/>
                  </a:lnTo>
                  <a:lnTo>
                    <a:pt x="6608" y="783"/>
                  </a:lnTo>
                  <a:lnTo>
                    <a:pt x="6299" y="268"/>
                  </a:lnTo>
                  <a:lnTo>
                    <a:pt x="64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9" name="Google Shape;669;p40"/>
            <p:cNvGrpSpPr/>
            <p:nvPr/>
          </p:nvGrpSpPr>
          <p:grpSpPr>
            <a:xfrm>
              <a:off x="4907471" y="-843928"/>
              <a:ext cx="3106739" cy="5408825"/>
              <a:chOff x="238128" y="1940525"/>
              <a:chExt cx="1555547" cy="2708204"/>
            </a:xfrm>
          </p:grpSpPr>
          <p:sp>
            <p:nvSpPr>
              <p:cNvPr id="670" name="Google Shape;670;p40"/>
              <p:cNvSpPr/>
              <p:nvPr/>
            </p:nvSpPr>
            <p:spPr>
              <a:xfrm>
                <a:off x="857150" y="2681500"/>
                <a:ext cx="304625" cy="299500"/>
              </a:xfrm>
              <a:custGeom>
                <a:avLst/>
                <a:gdLst/>
                <a:ahLst/>
                <a:cxnLst/>
                <a:rect l="l" t="t" r="r" b="b"/>
                <a:pathLst>
                  <a:path w="12185" h="11980" extrusionOk="0">
                    <a:moveTo>
                      <a:pt x="12062" y="0"/>
                    </a:moveTo>
                    <a:lnTo>
                      <a:pt x="8645" y="2367"/>
                    </a:lnTo>
                    <a:lnTo>
                      <a:pt x="8068" y="2779"/>
                    </a:lnTo>
                    <a:lnTo>
                      <a:pt x="7780" y="3005"/>
                    </a:lnTo>
                    <a:lnTo>
                      <a:pt x="7513" y="3232"/>
                    </a:lnTo>
                    <a:lnTo>
                      <a:pt x="7225" y="3520"/>
                    </a:lnTo>
                    <a:lnTo>
                      <a:pt x="6957" y="3829"/>
                    </a:lnTo>
                    <a:lnTo>
                      <a:pt x="6710" y="4158"/>
                    </a:lnTo>
                    <a:lnTo>
                      <a:pt x="6484" y="4487"/>
                    </a:lnTo>
                    <a:lnTo>
                      <a:pt x="6257" y="4837"/>
                    </a:lnTo>
                    <a:lnTo>
                      <a:pt x="6072" y="5187"/>
                    </a:lnTo>
                    <a:lnTo>
                      <a:pt x="5681" y="5887"/>
                    </a:lnTo>
                    <a:lnTo>
                      <a:pt x="5352" y="6484"/>
                    </a:lnTo>
                    <a:lnTo>
                      <a:pt x="5002" y="7081"/>
                    </a:lnTo>
                    <a:lnTo>
                      <a:pt x="4816" y="7369"/>
                    </a:lnTo>
                    <a:lnTo>
                      <a:pt x="4611" y="7657"/>
                    </a:lnTo>
                    <a:lnTo>
                      <a:pt x="4405" y="7925"/>
                    </a:lnTo>
                    <a:lnTo>
                      <a:pt x="4178" y="8172"/>
                    </a:lnTo>
                    <a:lnTo>
                      <a:pt x="3972" y="8398"/>
                    </a:lnTo>
                    <a:lnTo>
                      <a:pt x="3767" y="8604"/>
                    </a:lnTo>
                    <a:lnTo>
                      <a:pt x="3293" y="8995"/>
                    </a:lnTo>
                    <a:lnTo>
                      <a:pt x="2820" y="9365"/>
                    </a:lnTo>
                    <a:lnTo>
                      <a:pt x="2326" y="9736"/>
                    </a:lnTo>
                    <a:lnTo>
                      <a:pt x="1688" y="10189"/>
                    </a:lnTo>
                    <a:lnTo>
                      <a:pt x="1379" y="10436"/>
                    </a:lnTo>
                    <a:lnTo>
                      <a:pt x="1070" y="10683"/>
                    </a:lnTo>
                    <a:lnTo>
                      <a:pt x="782" y="10950"/>
                    </a:lnTo>
                    <a:lnTo>
                      <a:pt x="494" y="11238"/>
                    </a:lnTo>
                    <a:lnTo>
                      <a:pt x="247" y="11527"/>
                    </a:lnTo>
                    <a:lnTo>
                      <a:pt x="0" y="11856"/>
                    </a:lnTo>
                    <a:lnTo>
                      <a:pt x="206" y="11979"/>
                    </a:lnTo>
                    <a:lnTo>
                      <a:pt x="432" y="11671"/>
                    </a:lnTo>
                    <a:lnTo>
                      <a:pt x="679" y="11382"/>
                    </a:lnTo>
                    <a:lnTo>
                      <a:pt x="947" y="11115"/>
                    </a:lnTo>
                    <a:lnTo>
                      <a:pt x="1235" y="10847"/>
                    </a:lnTo>
                    <a:lnTo>
                      <a:pt x="1523" y="10600"/>
                    </a:lnTo>
                    <a:lnTo>
                      <a:pt x="1832" y="10374"/>
                    </a:lnTo>
                    <a:lnTo>
                      <a:pt x="2449" y="9900"/>
                    </a:lnTo>
                    <a:lnTo>
                      <a:pt x="2943" y="9551"/>
                    </a:lnTo>
                    <a:lnTo>
                      <a:pt x="3437" y="9180"/>
                    </a:lnTo>
                    <a:lnTo>
                      <a:pt x="3911" y="8768"/>
                    </a:lnTo>
                    <a:lnTo>
                      <a:pt x="4137" y="8563"/>
                    </a:lnTo>
                    <a:lnTo>
                      <a:pt x="4343" y="8336"/>
                    </a:lnTo>
                    <a:lnTo>
                      <a:pt x="4569" y="8069"/>
                    </a:lnTo>
                    <a:lnTo>
                      <a:pt x="4796" y="7780"/>
                    </a:lnTo>
                    <a:lnTo>
                      <a:pt x="5002" y="7492"/>
                    </a:lnTo>
                    <a:lnTo>
                      <a:pt x="5187" y="7204"/>
                    </a:lnTo>
                    <a:lnTo>
                      <a:pt x="5537" y="6607"/>
                    </a:lnTo>
                    <a:lnTo>
                      <a:pt x="5866" y="5990"/>
                    </a:lnTo>
                    <a:lnTo>
                      <a:pt x="6257" y="5290"/>
                    </a:lnTo>
                    <a:lnTo>
                      <a:pt x="6463" y="4961"/>
                    </a:lnTo>
                    <a:lnTo>
                      <a:pt x="6669" y="4611"/>
                    </a:lnTo>
                    <a:lnTo>
                      <a:pt x="6895" y="4281"/>
                    </a:lnTo>
                    <a:lnTo>
                      <a:pt x="7122" y="3973"/>
                    </a:lnTo>
                    <a:lnTo>
                      <a:pt x="7389" y="3685"/>
                    </a:lnTo>
                    <a:lnTo>
                      <a:pt x="7657" y="3396"/>
                    </a:lnTo>
                    <a:lnTo>
                      <a:pt x="7924" y="3170"/>
                    </a:lnTo>
                    <a:lnTo>
                      <a:pt x="8213" y="2944"/>
                    </a:lnTo>
                    <a:lnTo>
                      <a:pt x="8789" y="2552"/>
                    </a:lnTo>
                    <a:lnTo>
                      <a:pt x="12185" y="185"/>
                    </a:lnTo>
                    <a:lnTo>
                      <a:pt x="120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40"/>
              <p:cNvSpPr/>
              <p:nvPr/>
            </p:nvSpPr>
            <p:spPr>
              <a:xfrm>
                <a:off x="797975" y="2994875"/>
                <a:ext cx="48375" cy="338075"/>
              </a:xfrm>
              <a:custGeom>
                <a:avLst/>
                <a:gdLst/>
                <a:ahLst/>
                <a:cxnLst/>
                <a:rect l="l" t="t" r="r" b="b"/>
                <a:pathLst>
                  <a:path w="1935" h="13523" extrusionOk="0">
                    <a:moveTo>
                      <a:pt x="1791" y="0"/>
                    </a:moveTo>
                    <a:lnTo>
                      <a:pt x="1235" y="473"/>
                    </a:lnTo>
                    <a:lnTo>
                      <a:pt x="967" y="720"/>
                    </a:lnTo>
                    <a:lnTo>
                      <a:pt x="741" y="967"/>
                    </a:lnTo>
                    <a:lnTo>
                      <a:pt x="535" y="1235"/>
                    </a:lnTo>
                    <a:lnTo>
                      <a:pt x="350" y="1503"/>
                    </a:lnTo>
                    <a:lnTo>
                      <a:pt x="206" y="1811"/>
                    </a:lnTo>
                    <a:lnTo>
                      <a:pt x="103" y="2120"/>
                    </a:lnTo>
                    <a:lnTo>
                      <a:pt x="21" y="2429"/>
                    </a:lnTo>
                    <a:lnTo>
                      <a:pt x="0" y="2758"/>
                    </a:lnTo>
                    <a:lnTo>
                      <a:pt x="0" y="3087"/>
                    </a:lnTo>
                    <a:lnTo>
                      <a:pt x="0" y="3396"/>
                    </a:lnTo>
                    <a:lnTo>
                      <a:pt x="124" y="7369"/>
                    </a:lnTo>
                    <a:lnTo>
                      <a:pt x="165" y="8871"/>
                    </a:lnTo>
                    <a:lnTo>
                      <a:pt x="247" y="10394"/>
                    </a:lnTo>
                    <a:lnTo>
                      <a:pt x="309" y="11156"/>
                    </a:lnTo>
                    <a:lnTo>
                      <a:pt x="370" y="11917"/>
                    </a:lnTo>
                    <a:lnTo>
                      <a:pt x="473" y="12658"/>
                    </a:lnTo>
                    <a:lnTo>
                      <a:pt x="597" y="13420"/>
                    </a:lnTo>
                    <a:lnTo>
                      <a:pt x="617" y="13523"/>
                    </a:lnTo>
                    <a:lnTo>
                      <a:pt x="1091" y="13482"/>
                    </a:lnTo>
                    <a:lnTo>
                      <a:pt x="1070" y="13255"/>
                    </a:lnTo>
                    <a:lnTo>
                      <a:pt x="803" y="13276"/>
                    </a:lnTo>
                    <a:lnTo>
                      <a:pt x="679" y="12535"/>
                    </a:lnTo>
                    <a:lnTo>
                      <a:pt x="597" y="11794"/>
                    </a:lnTo>
                    <a:lnTo>
                      <a:pt x="515" y="11053"/>
                    </a:lnTo>
                    <a:lnTo>
                      <a:pt x="473" y="10312"/>
                    </a:lnTo>
                    <a:lnTo>
                      <a:pt x="391" y="8830"/>
                    </a:lnTo>
                    <a:lnTo>
                      <a:pt x="350" y="7369"/>
                    </a:lnTo>
                    <a:lnTo>
                      <a:pt x="226" y="3396"/>
                    </a:lnTo>
                    <a:lnTo>
                      <a:pt x="226" y="3087"/>
                    </a:lnTo>
                    <a:lnTo>
                      <a:pt x="226" y="2779"/>
                    </a:lnTo>
                    <a:lnTo>
                      <a:pt x="247" y="2470"/>
                    </a:lnTo>
                    <a:lnTo>
                      <a:pt x="309" y="2182"/>
                    </a:lnTo>
                    <a:lnTo>
                      <a:pt x="412" y="1873"/>
                    </a:lnTo>
                    <a:lnTo>
                      <a:pt x="556" y="1606"/>
                    </a:lnTo>
                    <a:lnTo>
                      <a:pt x="720" y="1359"/>
                    </a:lnTo>
                    <a:lnTo>
                      <a:pt x="926" y="1112"/>
                    </a:lnTo>
                    <a:lnTo>
                      <a:pt x="1153" y="865"/>
                    </a:lnTo>
                    <a:lnTo>
                      <a:pt x="1400" y="638"/>
                    </a:lnTo>
                    <a:lnTo>
                      <a:pt x="1935" y="165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40"/>
              <p:cNvSpPr/>
              <p:nvPr/>
            </p:nvSpPr>
            <p:spPr>
              <a:xfrm>
                <a:off x="1112375" y="2678400"/>
                <a:ext cx="64325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3315" extrusionOk="0">
                    <a:moveTo>
                      <a:pt x="1914" y="1"/>
                    </a:moveTo>
                    <a:lnTo>
                      <a:pt x="1832" y="42"/>
                    </a:lnTo>
                    <a:lnTo>
                      <a:pt x="1770" y="83"/>
                    </a:lnTo>
                    <a:lnTo>
                      <a:pt x="1708" y="145"/>
                    </a:lnTo>
                    <a:lnTo>
                      <a:pt x="1894" y="289"/>
                    </a:lnTo>
                    <a:lnTo>
                      <a:pt x="1914" y="248"/>
                    </a:lnTo>
                    <a:lnTo>
                      <a:pt x="1955" y="227"/>
                    </a:lnTo>
                    <a:lnTo>
                      <a:pt x="2017" y="207"/>
                    </a:lnTo>
                    <a:lnTo>
                      <a:pt x="2141" y="227"/>
                    </a:lnTo>
                    <a:lnTo>
                      <a:pt x="2223" y="268"/>
                    </a:lnTo>
                    <a:lnTo>
                      <a:pt x="2285" y="351"/>
                    </a:lnTo>
                    <a:lnTo>
                      <a:pt x="2326" y="454"/>
                    </a:lnTo>
                    <a:lnTo>
                      <a:pt x="2346" y="556"/>
                    </a:lnTo>
                    <a:lnTo>
                      <a:pt x="2326" y="680"/>
                    </a:lnTo>
                    <a:lnTo>
                      <a:pt x="2285" y="803"/>
                    </a:lnTo>
                    <a:lnTo>
                      <a:pt x="2223" y="927"/>
                    </a:lnTo>
                    <a:lnTo>
                      <a:pt x="2079" y="1133"/>
                    </a:lnTo>
                    <a:lnTo>
                      <a:pt x="1873" y="1359"/>
                    </a:lnTo>
                    <a:lnTo>
                      <a:pt x="1647" y="1586"/>
                    </a:lnTo>
                    <a:lnTo>
                      <a:pt x="1153" y="2018"/>
                    </a:lnTo>
                    <a:lnTo>
                      <a:pt x="844" y="2285"/>
                    </a:lnTo>
                    <a:lnTo>
                      <a:pt x="535" y="2553"/>
                    </a:lnTo>
                    <a:lnTo>
                      <a:pt x="247" y="2862"/>
                    </a:lnTo>
                    <a:lnTo>
                      <a:pt x="124" y="3026"/>
                    </a:lnTo>
                    <a:lnTo>
                      <a:pt x="0" y="3191"/>
                    </a:lnTo>
                    <a:lnTo>
                      <a:pt x="185" y="3315"/>
                    </a:lnTo>
                    <a:lnTo>
                      <a:pt x="309" y="3150"/>
                    </a:lnTo>
                    <a:lnTo>
                      <a:pt x="432" y="3006"/>
                    </a:lnTo>
                    <a:lnTo>
                      <a:pt x="700" y="2718"/>
                    </a:lnTo>
                    <a:lnTo>
                      <a:pt x="988" y="2450"/>
                    </a:lnTo>
                    <a:lnTo>
                      <a:pt x="1297" y="2203"/>
                    </a:lnTo>
                    <a:lnTo>
                      <a:pt x="1791" y="1750"/>
                    </a:lnTo>
                    <a:lnTo>
                      <a:pt x="2038" y="1524"/>
                    </a:lnTo>
                    <a:lnTo>
                      <a:pt x="2264" y="1277"/>
                    </a:lnTo>
                    <a:lnTo>
                      <a:pt x="2346" y="1153"/>
                    </a:lnTo>
                    <a:lnTo>
                      <a:pt x="2429" y="1030"/>
                    </a:lnTo>
                    <a:lnTo>
                      <a:pt x="2491" y="886"/>
                    </a:lnTo>
                    <a:lnTo>
                      <a:pt x="2552" y="742"/>
                    </a:lnTo>
                    <a:lnTo>
                      <a:pt x="2573" y="556"/>
                    </a:lnTo>
                    <a:lnTo>
                      <a:pt x="2532" y="392"/>
                    </a:lnTo>
                    <a:lnTo>
                      <a:pt x="2470" y="227"/>
                    </a:lnTo>
                    <a:lnTo>
                      <a:pt x="2429" y="165"/>
                    </a:lnTo>
                    <a:lnTo>
                      <a:pt x="2367" y="104"/>
                    </a:lnTo>
                    <a:lnTo>
                      <a:pt x="2285" y="42"/>
                    </a:lnTo>
                    <a:lnTo>
                      <a:pt x="2202" y="21"/>
                    </a:lnTo>
                    <a:lnTo>
                      <a:pt x="20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40"/>
              <p:cNvSpPr/>
              <p:nvPr/>
            </p:nvSpPr>
            <p:spPr>
              <a:xfrm>
                <a:off x="1117000" y="2729350"/>
                <a:ext cx="80300" cy="66400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2656" extrusionOk="0">
                    <a:moveTo>
                      <a:pt x="3067" y="0"/>
                    </a:moveTo>
                    <a:lnTo>
                      <a:pt x="0" y="2491"/>
                    </a:lnTo>
                    <a:lnTo>
                      <a:pt x="144" y="2656"/>
                    </a:lnTo>
                    <a:lnTo>
                      <a:pt x="3211" y="186"/>
                    </a:lnTo>
                    <a:lnTo>
                      <a:pt x="30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40"/>
              <p:cNvSpPr/>
              <p:nvPr/>
            </p:nvSpPr>
            <p:spPr>
              <a:xfrm>
                <a:off x="1154050" y="2758175"/>
                <a:ext cx="64350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347" extrusionOk="0">
                    <a:moveTo>
                      <a:pt x="2182" y="494"/>
                    </a:moveTo>
                    <a:lnTo>
                      <a:pt x="2223" y="618"/>
                    </a:lnTo>
                    <a:lnTo>
                      <a:pt x="2285" y="741"/>
                    </a:lnTo>
                    <a:lnTo>
                      <a:pt x="2059" y="844"/>
                    </a:lnTo>
                    <a:lnTo>
                      <a:pt x="1729" y="1009"/>
                    </a:lnTo>
                    <a:lnTo>
                      <a:pt x="679" y="1667"/>
                    </a:lnTo>
                    <a:lnTo>
                      <a:pt x="844" y="1523"/>
                    </a:lnTo>
                    <a:lnTo>
                      <a:pt x="1029" y="1359"/>
                    </a:lnTo>
                    <a:lnTo>
                      <a:pt x="1441" y="1070"/>
                    </a:lnTo>
                    <a:lnTo>
                      <a:pt x="1832" y="782"/>
                    </a:lnTo>
                    <a:lnTo>
                      <a:pt x="2017" y="638"/>
                    </a:lnTo>
                    <a:lnTo>
                      <a:pt x="2182" y="494"/>
                    </a:lnTo>
                    <a:close/>
                    <a:moveTo>
                      <a:pt x="2326" y="0"/>
                    </a:moveTo>
                    <a:lnTo>
                      <a:pt x="2161" y="185"/>
                    </a:lnTo>
                    <a:lnTo>
                      <a:pt x="1997" y="371"/>
                    </a:lnTo>
                    <a:lnTo>
                      <a:pt x="1791" y="535"/>
                    </a:lnTo>
                    <a:lnTo>
                      <a:pt x="1318" y="885"/>
                    </a:lnTo>
                    <a:lnTo>
                      <a:pt x="926" y="1153"/>
                    </a:lnTo>
                    <a:lnTo>
                      <a:pt x="577" y="1441"/>
                    </a:lnTo>
                    <a:lnTo>
                      <a:pt x="432" y="1585"/>
                    </a:lnTo>
                    <a:lnTo>
                      <a:pt x="309" y="1729"/>
                    </a:lnTo>
                    <a:lnTo>
                      <a:pt x="186" y="1894"/>
                    </a:lnTo>
                    <a:lnTo>
                      <a:pt x="124" y="2038"/>
                    </a:lnTo>
                    <a:lnTo>
                      <a:pt x="0" y="2346"/>
                    </a:lnTo>
                    <a:lnTo>
                      <a:pt x="268" y="2182"/>
                    </a:lnTo>
                    <a:lnTo>
                      <a:pt x="618" y="1976"/>
                    </a:lnTo>
                    <a:lnTo>
                      <a:pt x="1606" y="1359"/>
                    </a:lnTo>
                    <a:lnTo>
                      <a:pt x="2141" y="1050"/>
                    </a:lnTo>
                    <a:lnTo>
                      <a:pt x="2326" y="947"/>
                    </a:lnTo>
                    <a:lnTo>
                      <a:pt x="2450" y="926"/>
                    </a:lnTo>
                    <a:lnTo>
                      <a:pt x="2429" y="906"/>
                    </a:lnTo>
                    <a:lnTo>
                      <a:pt x="2388" y="885"/>
                    </a:lnTo>
                    <a:lnTo>
                      <a:pt x="2573" y="741"/>
                    </a:lnTo>
                    <a:lnTo>
                      <a:pt x="2491" y="638"/>
                    </a:lnTo>
                    <a:lnTo>
                      <a:pt x="2429" y="515"/>
                    </a:lnTo>
                    <a:lnTo>
                      <a:pt x="2388" y="391"/>
                    </a:lnTo>
                    <a:lnTo>
                      <a:pt x="2347" y="247"/>
                    </a:lnTo>
                    <a:lnTo>
                      <a:pt x="23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40"/>
              <p:cNvSpPr/>
              <p:nvPr/>
            </p:nvSpPr>
            <p:spPr>
              <a:xfrm>
                <a:off x="1143750" y="2798825"/>
                <a:ext cx="81325" cy="93675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3747" extrusionOk="0">
                    <a:moveTo>
                      <a:pt x="3212" y="0"/>
                    </a:moveTo>
                    <a:lnTo>
                      <a:pt x="3006" y="82"/>
                    </a:lnTo>
                    <a:lnTo>
                      <a:pt x="3026" y="185"/>
                    </a:lnTo>
                    <a:lnTo>
                      <a:pt x="3006" y="288"/>
                    </a:lnTo>
                    <a:lnTo>
                      <a:pt x="2985" y="371"/>
                    </a:lnTo>
                    <a:lnTo>
                      <a:pt x="2923" y="473"/>
                    </a:lnTo>
                    <a:lnTo>
                      <a:pt x="2841" y="556"/>
                    </a:lnTo>
                    <a:lnTo>
                      <a:pt x="2759" y="638"/>
                    </a:lnTo>
                    <a:lnTo>
                      <a:pt x="2573" y="803"/>
                    </a:lnTo>
                    <a:lnTo>
                      <a:pt x="351" y="2429"/>
                    </a:lnTo>
                    <a:lnTo>
                      <a:pt x="351" y="2470"/>
                    </a:lnTo>
                    <a:lnTo>
                      <a:pt x="145" y="3108"/>
                    </a:lnTo>
                    <a:lnTo>
                      <a:pt x="1" y="3705"/>
                    </a:lnTo>
                    <a:lnTo>
                      <a:pt x="227" y="3746"/>
                    </a:lnTo>
                    <a:lnTo>
                      <a:pt x="289" y="3458"/>
                    </a:lnTo>
                    <a:lnTo>
                      <a:pt x="371" y="3149"/>
                    </a:lnTo>
                    <a:lnTo>
                      <a:pt x="556" y="2573"/>
                    </a:lnTo>
                    <a:lnTo>
                      <a:pt x="2718" y="988"/>
                    </a:lnTo>
                    <a:lnTo>
                      <a:pt x="2862" y="865"/>
                    </a:lnTo>
                    <a:lnTo>
                      <a:pt x="2985" y="741"/>
                    </a:lnTo>
                    <a:lnTo>
                      <a:pt x="3109" y="618"/>
                    </a:lnTo>
                    <a:lnTo>
                      <a:pt x="3170" y="494"/>
                    </a:lnTo>
                    <a:lnTo>
                      <a:pt x="3232" y="371"/>
                    </a:lnTo>
                    <a:lnTo>
                      <a:pt x="3253" y="247"/>
                    </a:lnTo>
                    <a:lnTo>
                      <a:pt x="3253" y="124"/>
                    </a:lnTo>
                    <a:lnTo>
                      <a:pt x="32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40"/>
              <p:cNvSpPr/>
              <p:nvPr/>
            </p:nvSpPr>
            <p:spPr>
              <a:xfrm>
                <a:off x="1025925" y="2840500"/>
                <a:ext cx="192975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7719" h="4385" extrusionOk="0">
                    <a:moveTo>
                      <a:pt x="7286" y="0"/>
                    </a:moveTo>
                    <a:lnTo>
                      <a:pt x="7142" y="41"/>
                    </a:lnTo>
                    <a:lnTo>
                      <a:pt x="7019" y="83"/>
                    </a:lnTo>
                    <a:lnTo>
                      <a:pt x="6895" y="144"/>
                    </a:lnTo>
                    <a:lnTo>
                      <a:pt x="6772" y="206"/>
                    </a:lnTo>
                    <a:lnTo>
                      <a:pt x="6669" y="288"/>
                    </a:lnTo>
                    <a:lnTo>
                      <a:pt x="6504" y="474"/>
                    </a:lnTo>
                    <a:lnTo>
                      <a:pt x="6319" y="680"/>
                    </a:lnTo>
                    <a:lnTo>
                      <a:pt x="6093" y="947"/>
                    </a:lnTo>
                    <a:lnTo>
                      <a:pt x="5990" y="1050"/>
                    </a:lnTo>
                    <a:lnTo>
                      <a:pt x="5846" y="1153"/>
                    </a:lnTo>
                    <a:lnTo>
                      <a:pt x="5743" y="1215"/>
                    </a:lnTo>
                    <a:lnTo>
                      <a:pt x="5599" y="1276"/>
                    </a:lnTo>
                    <a:lnTo>
                      <a:pt x="5475" y="1297"/>
                    </a:lnTo>
                    <a:lnTo>
                      <a:pt x="5331" y="1318"/>
                    </a:lnTo>
                    <a:lnTo>
                      <a:pt x="5352" y="1544"/>
                    </a:lnTo>
                    <a:lnTo>
                      <a:pt x="5516" y="1523"/>
                    </a:lnTo>
                    <a:lnTo>
                      <a:pt x="5681" y="1482"/>
                    </a:lnTo>
                    <a:lnTo>
                      <a:pt x="5825" y="1420"/>
                    </a:lnTo>
                    <a:lnTo>
                      <a:pt x="5969" y="1338"/>
                    </a:lnTo>
                    <a:lnTo>
                      <a:pt x="6113" y="1235"/>
                    </a:lnTo>
                    <a:lnTo>
                      <a:pt x="6257" y="1112"/>
                    </a:lnTo>
                    <a:lnTo>
                      <a:pt x="6484" y="824"/>
                    </a:lnTo>
                    <a:lnTo>
                      <a:pt x="6669" y="618"/>
                    </a:lnTo>
                    <a:lnTo>
                      <a:pt x="6813" y="474"/>
                    </a:lnTo>
                    <a:lnTo>
                      <a:pt x="6978" y="350"/>
                    </a:lnTo>
                    <a:lnTo>
                      <a:pt x="7081" y="288"/>
                    </a:lnTo>
                    <a:lnTo>
                      <a:pt x="7184" y="247"/>
                    </a:lnTo>
                    <a:lnTo>
                      <a:pt x="7286" y="227"/>
                    </a:lnTo>
                    <a:lnTo>
                      <a:pt x="7410" y="227"/>
                    </a:lnTo>
                    <a:lnTo>
                      <a:pt x="7451" y="247"/>
                    </a:lnTo>
                    <a:lnTo>
                      <a:pt x="7472" y="268"/>
                    </a:lnTo>
                    <a:lnTo>
                      <a:pt x="7492" y="309"/>
                    </a:lnTo>
                    <a:lnTo>
                      <a:pt x="7492" y="391"/>
                    </a:lnTo>
                    <a:lnTo>
                      <a:pt x="7492" y="474"/>
                    </a:lnTo>
                    <a:lnTo>
                      <a:pt x="7451" y="618"/>
                    </a:lnTo>
                    <a:lnTo>
                      <a:pt x="7369" y="762"/>
                    </a:lnTo>
                    <a:lnTo>
                      <a:pt x="7266" y="926"/>
                    </a:lnTo>
                    <a:lnTo>
                      <a:pt x="7081" y="1194"/>
                    </a:lnTo>
                    <a:lnTo>
                      <a:pt x="7019" y="1338"/>
                    </a:lnTo>
                    <a:lnTo>
                      <a:pt x="6978" y="1482"/>
                    </a:lnTo>
                    <a:lnTo>
                      <a:pt x="6957" y="1626"/>
                    </a:lnTo>
                    <a:lnTo>
                      <a:pt x="6957" y="1750"/>
                    </a:lnTo>
                    <a:lnTo>
                      <a:pt x="6957" y="1956"/>
                    </a:lnTo>
                    <a:lnTo>
                      <a:pt x="6937" y="2038"/>
                    </a:lnTo>
                    <a:lnTo>
                      <a:pt x="6895" y="2120"/>
                    </a:lnTo>
                    <a:lnTo>
                      <a:pt x="6854" y="2161"/>
                    </a:lnTo>
                    <a:lnTo>
                      <a:pt x="6792" y="2203"/>
                    </a:lnTo>
                    <a:lnTo>
                      <a:pt x="6690" y="2244"/>
                    </a:lnTo>
                    <a:lnTo>
                      <a:pt x="6545" y="2264"/>
                    </a:lnTo>
                    <a:lnTo>
                      <a:pt x="6381" y="2285"/>
                    </a:lnTo>
                    <a:lnTo>
                      <a:pt x="6031" y="2326"/>
                    </a:lnTo>
                    <a:lnTo>
                      <a:pt x="5681" y="2388"/>
                    </a:lnTo>
                    <a:lnTo>
                      <a:pt x="5002" y="2553"/>
                    </a:lnTo>
                    <a:lnTo>
                      <a:pt x="4405" y="2697"/>
                    </a:lnTo>
                    <a:lnTo>
                      <a:pt x="4117" y="2758"/>
                    </a:lnTo>
                    <a:lnTo>
                      <a:pt x="3829" y="2800"/>
                    </a:lnTo>
                    <a:lnTo>
                      <a:pt x="3540" y="2820"/>
                    </a:lnTo>
                    <a:lnTo>
                      <a:pt x="3252" y="2841"/>
                    </a:lnTo>
                    <a:lnTo>
                      <a:pt x="2985" y="2820"/>
                    </a:lnTo>
                    <a:lnTo>
                      <a:pt x="2696" y="2758"/>
                    </a:lnTo>
                    <a:lnTo>
                      <a:pt x="2655" y="2758"/>
                    </a:lnTo>
                    <a:lnTo>
                      <a:pt x="2305" y="2800"/>
                    </a:lnTo>
                    <a:lnTo>
                      <a:pt x="1956" y="2861"/>
                    </a:lnTo>
                    <a:lnTo>
                      <a:pt x="1770" y="2923"/>
                    </a:lnTo>
                    <a:lnTo>
                      <a:pt x="1585" y="2985"/>
                    </a:lnTo>
                    <a:lnTo>
                      <a:pt x="1420" y="3047"/>
                    </a:lnTo>
                    <a:lnTo>
                      <a:pt x="1276" y="3129"/>
                    </a:lnTo>
                    <a:lnTo>
                      <a:pt x="1112" y="3232"/>
                    </a:lnTo>
                    <a:lnTo>
                      <a:pt x="968" y="3355"/>
                    </a:lnTo>
                    <a:lnTo>
                      <a:pt x="700" y="3623"/>
                    </a:lnTo>
                    <a:lnTo>
                      <a:pt x="535" y="3787"/>
                    </a:lnTo>
                    <a:lnTo>
                      <a:pt x="371" y="3932"/>
                    </a:lnTo>
                    <a:lnTo>
                      <a:pt x="185" y="4076"/>
                    </a:lnTo>
                    <a:lnTo>
                      <a:pt x="0" y="4179"/>
                    </a:lnTo>
                    <a:lnTo>
                      <a:pt x="82" y="4384"/>
                    </a:lnTo>
                    <a:lnTo>
                      <a:pt x="309" y="4261"/>
                    </a:lnTo>
                    <a:lnTo>
                      <a:pt x="494" y="4117"/>
                    </a:lnTo>
                    <a:lnTo>
                      <a:pt x="679" y="3952"/>
                    </a:lnTo>
                    <a:lnTo>
                      <a:pt x="865" y="3787"/>
                    </a:lnTo>
                    <a:lnTo>
                      <a:pt x="1112" y="3540"/>
                    </a:lnTo>
                    <a:lnTo>
                      <a:pt x="1256" y="3417"/>
                    </a:lnTo>
                    <a:lnTo>
                      <a:pt x="1400" y="3314"/>
                    </a:lnTo>
                    <a:lnTo>
                      <a:pt x="1523" y="3252"/>
                    </a:lnTo>
                    <a:lnTo>
                      <a:pt x="1688" y="3191"/>
                    </a:lnTo>
                    <a:lnTo>
                      <a:pt x="2017" y="3088"/>
                    </a:lnTo>
                    <a:lnTo>
                      <a:pt x="2347" y="3026"/>
                    </a:lnTo>
                    <a:lnTo>
                      <a:pt x="2676" y="2985"/>
                    </a:lnTo>
                    <a:lnTo>
                      <a:pt x="2964" y="3026"/>
                    </a:lnTo>
                    <a:lnTo>
                      <a:pt x="3273" y="3047"/>
                    </a:lnTo>
                    <a:lnTo>
                      <a:pt x="3561" y="3047"/>
                    </a:lnTo>
                    <a:lnTo>
                      <a:pt x="3870" y="3026"/>
                    </a:lnTo>
                    <a:lnTo>
                      <a:pt x="4158" y="2964"/>
                    </a:lnTo>
                    <a:lnTo>
                      <a:pt x="4467" y="2923"/>
                    </a:lnTo>
                    <a:lnTo>
                      <a:pt x="5043" y="2779"/>
                    </a:lnTo>
                    <a:lnTo>
                      <a:pt x="5722" y="2614"/>
                    </a:lnTo>
                    <a:lnTo>
                      <a:pt x="6051" y="2553"/>
                    </a:lnTo>
                    <a:lnTo>
                      <a:pt x="6401" y="2511"/>
                    </a:lnTo>
                    <a:lnTo>
                      <a:pt x="6587" y="2491"/>
                    </a:lnTo>
                    <a:lnTo>
                      <a:pt x="6772" y="2450"/>
                    </a:lnTo>
                    <a:lnTo>
                      <a:pt x="6854" y="2429"/>
                    </a:lnTo>
                    <a:lnTo>
                      <a:pt x="6937" y="2388"/>
                    </a:lnTo>
                    <a:lnTo>
                      <a:pt x="7019" y="2326"/>
                    </a:lnTo>
                    <a:lnTo>
                      <a:pt x="7081" y="2244"/>
                    </a:lnTo>
                    <a:lnTo>
                      <a:pt x="7142" y="2141"/>
                    </a:lnTo>
                    <a:lnTo>
                      <a:pt x="7163" y="2017"/>
                    </a:lnTo>
                    <a:lnTo>
                      <a:pt x="7184" y="1873"/>
                    </a:lnTo>
                    <a:lnTo>
                      <a:pt x="7184" y="1750"/>
                    </a:lnTo>
                    <a:lnTo>
                      <a:pt x="7184" y="1647"/>
                    </a:lnTo>
                    <a:lnTo>
                      <a:pt x="7204" y="1523"/>
                    </a:lnTo>
                    <a:lnTo>
                      <a:pt x="7225" y="1400"/>
                    </a:lnTo>
                    <a:lnTo>
                      <a:pt x="7286" y="1297"/>
                    </a:lnTo>
                    <a:lnTo>
                      <a:pt x="7451" y="1050"/>
                    </a:lnTo>
                    <a:lnTo>
                      <a:pt x="7554" y="865"/>
                    </a:lnTo>
                    <a:lnTo>
                      <a:pt x="7657" y="680"/>
                    </a:lnTo>
                    <a:lnTo>
                      <a:pt x="7698" y="577"/>
                    </a:lnTo>
                    <a:lnTo>
                      <a:pt x="7719" y="494"/>
                    </a:lnTo>
                    <a:lnTo>
                      <a:pt x="7719" y="371"/>
                    </a:lnTo>
                    <a:lnTo>
                      <a:pt x="7719" y="268"/>
                    </a:lnTo>
                    <a:lnTo>
                      <a:pt x="7678" y="165"/>
                    </a:lnTo>
                    <a:lnTo>
                      <a:pt x="7595" y="83"/>
                    </a:lnTo>
                    <a:lnTo>
                      <a:pt x="7513" y="21"/>
                    </a:lnTo>
                    <a:lnTo>
                      <a:pt x="743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40"/>
              <p:cNvSpPr/>
              <p:nvPr/>
            </p:nvSpPr>
            <p:spPr>
              <a:xfrm>
                <a:off x="908600" y="2968100"/>
                <a:ext cx="94175" cy="329875"/>
              </a:xfrm>
              <a:custGeom>
                <a:avLst/>
                <a:gdLst/>
                <a:ahLst/>
                <a:cxnLst/>
                <a:rect l="l" t="t" r="r" b="b"/>
                <a:pathLst>
                  <a:path w="3767" h="13195" extrusionOk="0">
                    <a:moveTo>
                      <a:pt x="3602" y="1"/>
                    </a:moveTo>
                    <a:lnTo>
                      <a:pt x="3149" y="495"/>
                    </a:lnTo>
                    <a:lnTo>
                      <a:pt x="2697" y="1030"/>
                    </a:lnTo>
                    <a:lnTo>
                      <a:pt x="2264" y="1565"/>
                    </a:lnTo>
                    <a:lnTo>
                      <a:pt x="1853" y="2121"/>
                    </a:lnTo>
                    <a:lnTo>
                      <a:pt x="1441" y="2697"/>
                    </a:lnTo>
                    <a:lnTo>
                      <a:pt x="1071" y="3273"/>
                    </a:lnTo>
                    <a:lnTo>
                      <a:pt x="721" y="3870"/>
                    </a:lnTo>
                    <a:lnTo>
                      <a:pt x="391" y="4488"/>
                    </a:lnTo>
                    <a:lnTo>
                      <a:pt x="227" y="4797"/>
                    </a:lnTo>
                    <a:lnTo>
                      <a:pt x="103" y="5105"/>
                    </a:lnTo>
                    <a:lnTo>
                      <a:pt x="62" y="5290"/>
                    </a:lnTo>
                    <a:lnTo>
                      <a:pt x="21" y="5455"/>
                    </a:lnTo>
                    <a:lnTo>
                      <a:pt x="0" y="5620"/>
                    </a:lnTo>
                    <a:lnTo>
                      <a:pt x="0" y="5805"/>
                    </a:lnTo>
                    <a:lnTo>
                      <a:pt x="0" y="5846"/>
                    </a:lnTo>
                    <a:lnTo>
                      <a:pt x="21" y="5867"/>
                    </a:lnTo>
                    <a:lnTo>
                      <a:pt x="186" y="6073"/>
                    </a:lnTo>
                    <a:lnTo>
                      <a:pt x="309" y="6299"/>
                    </a:lnTo>
                    <a:lnTo>
                      <a:pt x="556" y="6731"/>
                    </a:lnTo>
                    <a:lnTo>
                      <a:pt x="762" y="7205"/>
                    </a:lnTo>
                    <a:lnTo>
                      <a:pt x="927" y="7699"/>
                    </a:lnTo>
                    <a:lnTo>
                      <a:pt x="1091" y="8193"/>
                    </a:lnTo>
                    <a:lnTo>
                      <a:pt x="1215" y="8707"/>
                    </a:lnTo>
                    <a:lnTo>
                      <a:pt x="1441" y="9716"/>
                    </a:lnTo>
                    <a:lnTo>
                      <a:pt x="1626" y="10601"/>
                    </a:lnTo>
                    <a:lnTo>
                      <a:pt x="1750" y="11033"/>
                    </a:lnTo>
                    <a:lnTo>
                      <a:pt x="1853" y="11465"/>
                    </a:lnTo>
                    <a:lnTo>
                      <a:pt x="1997" y="11898"/>
                    </a:lnTo>
                    <a:lnTo>
                      <a:pt x="2161" y="12330"/>
                    </a:lnTo>
                    <a:lnTo>
                      <a:pt x="2326" y="12741"/>
                    </a:lnTo>
                    <a:lnTo>
                      <a:pt x="2532" y="13132"/>
                    </a:lnTo>
                    <a:lnTo>
                      <a:pt x="2573" y="13194"/>
                    </a:lnTo>
                    <a:lnTo>
                      <a:pt x="2944" y="13194"/>
                    </a:lnTo>
                    <a:lnTo>
                      <a:pt x="2944" y="12968"/>
                    </a:lnTo>
                    <a:lnTo>
                      <a:pt x="2697" y="12968"/>
                    </a:lnTo>
                    <a:lnTo>
                      <a:pt x="2511" y="12577"/>
                    </a:lnTo>
                    <a:lnTo>
                      <a:pt x="2347" y="12186"/>
                    </a:lnTo>
                    <a:lnTo>
                      <a:pt x="2203" y="11774"/>
                    </a:lnTo>
                    <a:lnTo>
                      <a:pt x="2059" y="11362"/>
                    </a:lnTo>
                    <a:lnTo>
                      <a:pt x="1956" y="10951"/>
                    </a:lnTo>
                    <a:lnTo>
                      <a:pt x="1853" y="10518"/>
                    </a:lnTo>
                    <a:lnTo>
                      <a:pt x="1667" y="9675"/>
                    </a:lnTo>
                    <a:lnTo>
                      <a:pt x="1421" y="8645"/>
                    </a:lnTo>
                    <a:lnTo>
                      <a:pt x="1297" y="8131"/>
                    </a:lnTo>
                    <a:lnTo>
                      <a:pt x="1153" y="7637"/>
                    </a:lnTo>
                    <a:lnTo>
                      <a:pt x="968" y="7143"/>
                    </a:lnTo>
                    <a:lnTo>
                      <a:pt x="762" y="6649"/>
                    </a:lnTo>
                    <a:lnTo>
                      <a:pt x="515" y="6196"/>
                    </a:lnTo>
                    <a:lnTo>
                      <a:pt x="371" y="5970"/>
                    </a:lnTo>
                    <a:lnTo>
                      <a:pt x="227" y="5764"/>
                    </a:lnTo>
                    <a:lnTo>
                      <a:pt x="227" y="5599"/>
                    </a:lnTo>
                    <a:lnTo>
                      <a:pt x="247" y="5455"/>
                    </a:lnTo>
                    <a:lnTo>
                      <a:pt x="288" y="5311"/>
                    </a:lnTo>
                    <a:lnTo>
                      <a:pt x="330" y="5167"/>
                    </a:lnTo>
                    <a:lnTo>
                      <a:pt x="453" y="4879"/>
                    </a:lnTo>
                    <a:lnTo>
                      <a:pt x="577" y="4591"/>
                    </a:lnTo>
                    <a:lnTo>
                      <a:pt x="927" y="3994"/>
                    </a:lnTo>
                    <a:lnTo>
                      <a:pt x="1276" y="3397"/>
                    </a:lnTo>
                    <a:lnTo>
                      <a:pt x="1647" y="2821"/>
                    </a:lnTo>
                    <a:lnTo>
                      <a:pt x="2017" y="2265"/>
                    </a:lnTo>
                    <a:lnTo>
                      <a:pt x="2429" y="1709"/>
                    </a:lnTo>
                    <a:lnTo>
                      <a:pt x="2861" y="1174"/>
                    </a:lnTo>
                    <a:lnTo>
                      <a:pt x="3314" y="659"/>
                    </a:lnTo>
                    <a:lnTo>
                      <a:pt x="3767" y="145"/>
                    </a:lnTo>
                    <a:lnTo>
                      <a:pt x="36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40"/>
              <p:cNvSpPr/>
              <p:nvPr/>
            </p:nvSpPr>
            <p:spPr>
              <a:xfrm>
                <a:off x="752675" y="3295375"/>
                <a:ext cx="306725" cy="302075"/>
              </a:xfrm>
              <a:custGeom>
                <a:avLst/>
                <a:gdLst/>
                <a:ahLst/>
                <a:cxnLst/>
                <a:rect l="l" t="t" r="r" b="b"/>
                <a:pathLst>
                  <a:path w="12269" h="12083" extrusionOk="0">
                    <a:moveTo>
                      <a:pt x="7390" y="0"/>
                    </a:moveTo>
                    <a:lnTo>
                      <a:pt x="6875" y="41"/>
                    </a:lnTo>
                    <a:lnTo>
                      <a:pt x="6381" y="103"/>
                    </a:lnTo>
                    <a:lnTo>
                      <a:pt x="5867" y="186"/>
                    </a:lnTo>
                    <a:lnTo>
                      <a:pt x="5373" y="288"/>
                    </a:lnTo>
                    <a:lnTo>
                      <a:pt x="4879" y="433"/>
                    </a:lnTo>
                    <a:lnTo>
                      <a:pt x="4405" y="597"/>
                    </a:lnTo>
                    <a:lnTo>
                      <a:pt x="3932" y="782"/>
                    </a:lnTo>
                    <a:lnTo>
                      <a:pt x="3459" y="988"/>
                    </a:lnTo>
                    <a:lnTo>
                      <a:pt x="3006" y="1235"/>
                    </a:lnTo>
                    <a:lnTo>
                      <a:pt x="2676" y="1441"/>
                    </a:lnTo>
                    <a:lnTo>
                      <a:pt x="2347" y="1647"/>
                    </a:lnTo>
                    <a:lnTo>
                      <a:pt x="2018" y="1894"/>
                    </a:lnTo>
                    <a:lnTo>
                      <a:pt x="1730" y="2141"/>
                    </a:lnTo>
                    <a:lnTo>
                      <a:pt x="1442" y="2408"/>
                    </a:lnTo>
                    <a:lnTo>
                      <a:pt x="1153" y="2697"/>
                    </a:lnTo>
                    <a:lnTo>
                      <a:pt x="906" y="3005"/>
                    </a:lnTo>
                    <a:lnTo>
                      <a:pt x="680" y="3335"/>
                    </a:lnTo>
                    <a:lnTo>
                      <a:pt x="495" y="3664"/>
                    </a:lnTo>
                    <a:lnTo>
                      <a:pt x="330" y="4034"/>
                    </a:lnTo>
                    <a:lnTo>
                      <a:pt x="186" y="4405"/>
                    </a:lnTo>
                    <a:lnTo>
                      <a:pt x="83" y="4775"/>
                    </a:lnTo>
                    <a:lnTo>
                      <a:pt x="21" y="5167"/>
                    </a:lnTo>
                    <a:lnTo>
                      <a:pt x="1" y="5558"/>
                    </a:lnTo>
                    <a:lnTo>
                      <a:pt x="21" y="5949"/>
                    </a:lnTo>
                    <a:lnTo>
                      <a:pt x="83" y="6340"/>
                    </a:lnTo>
                    <a:lnTo>
                      <a:pt x="104" y="6463"/>
                    </a:lnTo>
                    <a:lnTo>
                      <a:pt x="145" y="6566"/>
                    </a:lnTo>
                    <a:lnTo>
                      <a:pt x="207" y="6669"/>
                    </a:lnTo>
                    <a:lnTo>
                      <a:pt x="289" y="6772"/>
                    </a:lnTo>
                    <a:lnTo>
                      <a:pt x="207" y="7328"/>
                    </a:lnTo>
                    <a:lnTo>
                      <a:pt x="289" y="7719"/>
                    </a:lnTo>
                    <a:lnTo>
                      <a:pt x="351" y="8110"/>
                    </a:lnTo>
                    <a:lnTo>
                      <a:pt x="454" y="8480"/>
                    </a:lnTo>
                    <a:lnTo>
                      <a:pt x="577" y="8851"/>
                    </a:lnTo>
                    <a:lnTo>
                      <a:pt x="721" y="9201"/>
                    </a:lnTo>
                    <a:lnTo>
                      <a:pt x="927" y="9530"/>
                    </a:lnTo>
                    <a:lnTo>
                      <a:pt x="1030" y="9695"/>
                    </a:lnTo>
                    <a:lnTo>
                      <a:pt x="1153" y="9839"/>
                    </a:lnTo>
                    <a:lnTo>
                      <a:pt x="1277" y="9962"/>
                    </a:lnTo>
                    <a:lnTo>
                      <a:pt x="1421" y="10086"/>
                    </a:lnTo>
                    <a:lnTo>
                      <a:pt x="1668" y="10250"/>
                    </a:lnTo>
                    <a:lnTo>
                      <a:pt x="1915" y="10395"/>
                    </a:lnTo>
                    <a:lnTo>
                      <a:pt x="2203" y="10497"/>
                    </a:lnTo>
                    <a:lnTo>
                      <a:pt x="2471" y="10580"/>
                    </a:lnTo>
                    <a:lnTo>
                      <a:pt x="3047" y="10724"/>
                    </a:lnTo>
                    <a:lnTo>
                      <a:pt x="3623" y="10847"/>
                    </a:lnTo>
                    <a:lnTo>
                      <a:pt x="4014" y="10950"/>
                    </a:lnTo>
                    <a:lnTo>
                      <a:pt x="4385" y="11053"/>
                    </a:lnTo>
                    <a:lnTo>
                      <a:pt x="4735" y="11197"/>
                    </a:lnTo>
                    <a:lnTo>
                      <a:pt x="5105" y="11341"/>
                    </a:lnTo>
                    <a:lnTo>
                      <a:pt x="5455" y="11506"/>
                    </a:lnTo>
                    <a:lnTo>
                      <a:pt x="5805" y="11671"/>
                    </a:lnTo>
                    <a:lnTo>
                      <a:pt x="6134" y="11876"/>
                    </a:lnTo>
                    <a:lnTo>
                      <a:pt x="6464" y="12082"/>
                    </a:lnTo>
                    <a:lnTo>
                      <a:pt x="6505" y="11918"/>
                    </a:lnTo>
                    <a:lnTo>
                      <a:pt x="6525" y="11774"/>
                    </a:lnTo>
                    <a:lnTo>
                      <a:pt x="6505" y="11444"/>
                    </a:lnTo>
                    <a:lnTo>
                      <a:pt x="6484" y="11280"/>
                    </a:lnTo>
                    <a:lnTo>
                      <a:pt x="6505" y="11115"/>
                    </a:lnTo>
                    <a:lnTo>
                      <a:pt x="6525" y="10971"/>
                    </a:lnTo>
                    <a:lnTo>
                      <a:pt x="6567" y="10909"/>
                    </a:lnTo>
                    <a:lnTo>
                      <a:pt x="6608" y="10827"/>
                    </a:lnTo>
                    <a:lnTo>
                      <a:pt x="6670" y="10765"/>
                    </a:lnTo>
                    <a:lnTo>
                      <a:pt x="6752" y="10724"/>
                    </a:lnTo>
                    <a:lnTo>
                      <a:pt x="6917" y="10621"/>
                    </a:lnTo>
                    <a:lnTo>
                      <a:pt x="7390" y="10456"/>
                    </a:lnTo>
                    <a:lnTo>
                      <a:pt x="7884" y="10312"/>
                    </a:lnTo>
                    <a:lnTo>
                      <a:pt x="8378" y="10209"/>
                    </a:lnTo>
                    <a:lnTo>
                      <a:pt x="8872" y="10148"/>
                    </a:lnTo>
                    <a:lnTo>
                      <a:pt x="9119" y="10148"/>
                    </a:lnTo>
                    <a:lnTo>
                      <a:pt x="9242" y="10168"/>
                    </a:lnTo>
                    <a:lnTo>
                      <a:pt x="9366" y="10209"/>
                    </a:lnTo>
                    <a:lnTo>
                      <a:pt x="9469" y="10250"/>
                    </a:lnTo>
                    <a:lnTo>
                      <a:pt x="9551" y="10312"/>
                    </a:lnTo>
                    <a:lnTo>
                      <a:pt x="9613" y="10395"/>
                    </a:lnTo>
                    <a:lnTo>
                      <a:pt x="9654" y="10497"/>
                    </a:lnTo>
                    <a:lnTo>
                      <a:pt x="9819" y="10415"/>
                    </a:lnTo>
                    <a:lnTo>
                      <a:pt x="9963" y="10292"/>
                    </a:lnTo>
                    <a:lnTo>
                      <a:pt x="10107" y="10148"/>
                    </a:lnTo>
                    <a:lnTo>
                      <a:pt x="10210" y="9983"/>
                    </a:lnTo>
                    <a:lnTo>
                      <a:pt x="10004" y="9818"/>
                    </a:lnTo>
                    <a:lnTo>
                      <a:pt x="9819" y="9612"/>
                    </a:lnTo>
                    <a:lnTo>
                      <a:pt x="9675" y="9386"/>
                    </a:lnTo>
                    <a:lnTo>
                      <a:pt x="9551" y="9139"/>
                    </a:lnTo>
                    <a:lnTo>
                      <a:pt x="9448" y="8871"/>
                    </a:lnTo>
                    <a:lnTo>
                      <a:pt x="9407" y="8604"/>
                    </a:lnTo>
                    <a:lnTo>
                      <a:pt x="9386" y="8316"/>
                    </a:lnTo>
                    <a:lnTo>
                      <a:pt x="9407" y="8048"/>
                    </a:lnTo>
                    <a:lnTo>
                      <a:pt x="9448" y="7822"/>
                    </a:lnTo>
                    <a:lnTo>
                      <a:pt x="9469" y="7575"/>
                    </a:lnTo>
                    <a:lnTo>
                      <a:pt x="9489" y="7451"/>
                    </a:lnTo>
                    <a:lnTo>
                      <a:pt x="9469" y="7348"/>
                    </a:lnTo>
                    <a:lnTo>
                      <a:pt x="9448" y="7225"/>
                    </a:lnTo>
                    <a:lnTo>
                      <a:pt x="9407" y="7122"/>
                    </a:lnTo>
                    <a:lnTo>
                      <a:pt x="9304" y="6998"/>
                    </a:lnTo>
                    <a:lnTo>
                      <a:pt x="9263" y="6937"/>
                    </a:lnTo>
                    <a:lnTo>
                      <a:pt x="9242" y="6854"/>
                    </a:lnTo>
                    <a:lnTo>
                      <a:pt x="9242" y="6772"/>
                    </a:lnTo>
                    <a:lnTo>
                      <a:pt x="9242" y="6690"/>
                    </a:lnTo>
                    <a:lnTo>
                      <a:pt x="9284" y="6628"/>
                    </a:lnTo>
                    <a:lnTo>
                      <a:pt x="9345" y="6566"/>
                    </a:lnTo>
                    <a:lnTo>
                      <a:pt x="9489" y="6463"/>
                    </a:lnTo>
                    <a:lnTo>
                      <a:pt x="9654" y="6360"/>
                    </a:lnTo>
                    <a:lnTo>
                      <a:pt x="9942" y="6216"/>
                    </a:lnTo>
                    <a:lnTo>
                      <a:pt x="10230" y="6031"/>
                    </a:lnTo>
                    <a:lnTo>
                      <a:pt x="10498" y="5825"/>
                    </a:lnTo>
                    <a:lnTo>
                      <a:pt x="10745" y="5619"/>
                    </a:lnTo>
                    <a:lnTo>
                      <a:pt x="10971" y="5372"/>
                    </a:lnTo>
                    <a:lnTo>
                      <a:pt x="11198" y="5125"/>
                    </a:lnTo>
                    <a:lnTo>
                      <a:pt x="11404" y="4858"/>
                    </a:lnTo>
                    <a:lnTo>
                      <a:pt x="11589" y="4570"/>
                    </a:lnTo>
                    <a:lnTo>
                      <a:pt x="11733" y="4281"/>
                    </a:lnTo>
                    <a:lnTo>
                      <a:pt x="11877" y="3973"/>
                    </a:lnTo>
                    <a:lnTo>
                      <a:pt x="12000" y="3664"/>
                    </a:lnTo>
                    <a:lnTo>
                      <a:pt x="12103" y="3355"/>
                    </a:lnTo>
                    <a:lnTo>
                      <a:pt x="12186" y="3026"/>
                    </a:lnTo>
                    <a:lnTo>
                      <a:pt x="12227" y="2697"/>
                    </a:lnTo>
                    <a:lnTo>
                      <a:pt x="12247" y="2367"/>
                    </a:lnTo>
                    <a:lnTo>
                      <a:pt x="12268" y="2038"/>
                    </a:lnTo>
                    <a:lnTo>
                      <a:pt x="12227" y="1894"/>
                    </a:lnTo>
                    <a:lnTo>
                      <a:pt x="12186" y="1770"/>
                    </a:lnTo>
                    <a:lnTo>
                      <a:pt x="12145" y="1647"/>
                    </a:lnTo>
                    <a:lnTo>
                      <a:pt x="12083" y="1523"/>
                    </a:lnTo>
                    <a:lnTo>
                      <a:pt x="12021" y="1338"/>
                    </a:lnTo>
                    <a:lnTo>
                      <a:pt x="11918" y="1174"/>
                    </a:lnTo>
                    <a:lnTo>
                      <a:pt x="11774" y="1029"/>
                    </a:lnTo>
                    <a:lnTo>
                      <a:pt x="11630" y="906"/>
                    </a:lnTo>
                    <a:lnTo>
                      <a:pt x="11465" y="782"/>
                    </a:lnTo>
                    <a:lnTo>
                      <a:pt x="11280" y="700"/>
                    </a:lnTo>
                    <a:lnTo>
                      <a:pt x="10889" y="535"/>
                    </a:lnTo>
                    <a:lnTo>
                      <a:pt x="10416" y="391"/>
                    </a:lnTo>
                    <a:lnTo>
                      <a:pt x="9922" y="247"/>
                    </a:lnTo>
                    <a:lnTo>
                      <a:pt x="9428" y="144"/>
                    </a:lnTo>
                    <a:lnTo>
                      <a:pt x="8913" y="83"/>
                    </a:lnTo>
                    <a:lnTo>
                      <a:pt x="8419" y="21"/>
                    </a:lnTo>
                    <a:lnTo>
                      <a:pt x="79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40"/>
              <p:cNvSpPr/>
              <p:nvPr/>
            </p:nvSpPr>
            <p:spPr>
              <a:xfrm>
                <a:off x="752675" y="3295375"/>
                <a:ext cx="306725" cy="302075"/>
              </a:xfrm>
              <a:custGeom>
                <a:avLst/>
                <a:gdLst/>
                <a:ahLst/>
                <a:cxnLst/>
                <a:rect l="l" t="t" r="r" b="b"/>
                <a:pathLst>
                  <a:path w="12269" h="12083" fill="none" extrusionOk="0">
                    <a:moveTo>
                      <a:pt x="207" y="7328"/>
                    </a:moveTo>
                    <a:lnTo>
                      <a:pt x="207" y="7328"/>
                    </a:lnTo>
                    <a:lnTo>
                      <a:pt x="289" y="7719"/>
                    </a:lnTo>
                    <a:lnTo>
                      <a:pt x="351" y="8110"/>
                    </a:lnTo>
                    <a:lnTo>
                      <a:pt x="454" y="8480"/>
                    </a:lnTo>
                    <a:lnTo>
                      <a:pt x="577" y="8851"/>
                    </a:lnTo>
                    <a:lnTo>
                      <a:pt x="721" y="9201"/>
                    </a:lnTo>
                    <a:lnTo>
                      <a:pt x="927" y="9530"/>
                    </a:lnTo>
                    <a:lnTo>
                      <a:pt x="1030" y="9695"/>
                    </a:lnTo>
                    <a:lnTo>
                      <a:pt x="1153" y="9839"/>
                    </a:lnTo>
                    <a:lnTo>
                      <a:pt x="1277" y="9962"/>
                    </a:lnTo>
                    <a:lnTo>
                      <a:pt x="1421" y="10086"/>
                    </a:lnTo>
                    <a:lnTo>
                      <a:pt x="1421" y="10086"/>
                    </a:lnTo>
                    <a:lnTo>
                      <a:pt x="1668" y="10250"/>
                    </a:lnTo>
                    <a:lnTo>
                      <a:pt x="1915" y="10395"/>
                    </a:lnTo>
                    <a:lnTo>
                      <a:pt x="2203" y="10497"/>
                    </a:lnTo>
                    <a:lnTo>
                      <a:pt x="2471" y="10580"/>
                    </a:lnTo>
                    <a:lnTo>
                      <a:pt x="3047" y="10724"/>
                    </a:lnTo>
                    <a:lnTo>
                      <a:pt x="3623" y="10847"/>
                    </a:lnTo>
                    <a:lnTo>
                      <a:pt x="3623" y="10847"/>
                    </a:lnTo>
                    <a:lnTo>
                      <a:pt x="4014" y="10950"/>
                    </a:lnTo>
                    <a:lnTo>
                      <a:pt x="4385" y="11053"/>
                    </a:lnTo>
                    <a:lnTo>
                      <a:pt x="4735" y="11197"/>
                    </a:lnTo>
                    <a:lnTo>
                      <a:pt x="5105" y="11341"/>
                    </a:lnTo>
                    <a:lnTo>
                      <a:pt x="5455" y="11506"/>
                    </a:lnTo>
                    <a:lnTo>
                      <a:pt x="5805" y="11671"/>
                    </a:lnTo>
                    <a:lnTo>
                      <a:pt x="6134" y="11876"/>
                    </a:lnTo>
                    <a:lnTo>
                      <a:pt x="6464" y="12082"/>
                    </a:lnTo>
                    <a:lnTo>
                      <a:pt x="6464" y="12082"/>
                    </a:lnTo>
                    <a:lnTo>
                      <a:pt x="6505" y="11918"/>
                    </a:lnTo>
                    <a:lnTo>
                      <a:pt x="6525" y="11774"/>
                    </a:lnTo>
                    <a:lnTo>
                      <a:pt x="6505" y="11444"/>
                    </a:lnTo>
                    <a:lnTo>
                      <a:pt x="6484" y="11280"/>
                    </a:lnTo>
                    <a:lnTo>
                      <a:pt x="6505" y="11115"/>
                    </a:lnTo>
                    <a:lnTo>
                      <a:pt x="6525" y="10971"/>
                    </a:lnTo>
                    <a:lnTo>
                      <a:pt x="6567" y="10909"/>
                    </a:lnTo>
                    <a:lnTo>
                      <a:pt x="6608" y="10827"/>
                    </a:lnTo>
                    <a:lnTo>
                      <a:pt x="6608" y="10827"/>
                    </a:lnTo>
                    <a:lnTo>
                      <a:pt x="6670" y="10765"/>
                    </a:lnTo>
                    <a:lnTo>
                      <a:pt x="6752" y="10724"/>
                    </a:lnTo>
                    <a:lnTo>
                      <a:pt x="6917" y="10621"/>
                    </a:lnTo>
                    <a:lnTo>
                      <a:pt x="6917" y="10621"/>
                    </a:lnTo>
                    <a:lnTo>
                      <a:pt x="7390" y="10456"/>
                    </a:lnTo>
                    <a:lnTo>
                      <a:pt x="7884" y="10312"/>
                    </a:lnTo>
                    <a:lnTo>
                      <a:pt x="8378" y="10209"/>
                    </a:lnTo>
                    <a:lnTo>
                      <a:pt x="8872" y="10148"/>
                    </a:lnTo>
                    <a:lnTo>
                      <a:pt x="8872" y="10148"/>
                    </a:lnTo>
                    <a:lnTo>
                      <a:pt x="9119" y="10148"/>
                    </a:lnTo>
                    <a:lnTo>
                      <a:pt x="9242" y="10168"/>
                    </a:lnTo>
                    <a:lnTo>
                      <a:pt x="9366" y="10209"/>
                    </a:lnTo>
                    <a:lnTo>
                      <a:pt x="9469" y="10250"/>
                    </a:lnTo>
                    <a:lnTo>
                      <a:pt x="9551" y="10312"/>
                    </a:lnTo>
                    <a:lnTo>
                      <a:pt x="9613" y="10395"/>
                    </a:lnTo>
                    <a:lnTo>
                      <a:pt x="9654" y="10497"/>
                    </a:lnTo>
                    <a:lnTo>
                      <a:pt x="9654" y="10497"/>
                    </a:lnTo>
                    <a:lnTo>
                      <a:pt x="9819" y="10415"/>
                    </a:lnTo>
                    <a:lnTo>
                      <a:pt x="9963" y="10292"/>
                    </a:lnTo>
                    <a:lnTo>
                      <a:pt x="10107" y="10148"/>
                    </a:lnTo>
                    <a:lnTo>
                      <a:pt x="10210" y="9983"/>
                    </a:lnTo>
                    <a:lnTo>
                      <a:pt x="10210" y="9983"/>
                    </a:lnTo>
                    <a:lnTo>
                      <a:pt x="10004" y="9818"/>
                    </a:lnTo>
                    <a:lnTo>
                      <a:pt x="9819" y="9612"/>
                    </a:lnTo>
                    <a:lnTo>
                      <a:pt x="9675" y="9386"/>
                    </a:lnTo>
                    <a:lnTo>
                      <a:pt x="9551" y="9139"/>
                    </a:lnTo>
                    <a:lnTo>
                      <a:pt x="9448" y="8871"/>
                    </a:lnTo>
                    <a:lnTo>
                      <a:pt x="9407" y="8604"/>
                    </a:lnTo>
                    <a:lnTo>
                      <a:pt x="9386" y="8316"/>
                    </a:lnTo>
                    <a:lnTo>
                      <a:pt x="9407" y="8048"/>
                    </a:lnTo>
                    <a:lnTo>
                      <a:pt x="9407" y="8048"/>
                    </a:lnTo>
                    <a:lnTo>
                      <a:pt x="9448" y="7822"/>
                    </a:lnTo>
                    <a:lnTo>
                      <a:pt x="9469" y="7575"/>
                    </a:lnTo>
                    <a:lnTo>
                      <a:pt x="9489" y="7451"/>
                    </a:lnTo>
                    <a:lnTo>
                      <a:pt x="9469" y="7348"/>
                    </a:lnTo>
                    <a:lnTo>
                      <a:pt x="9448" y="7225"/>
                    </a:lnTo>
                    <a:lnTo>
                      <a:pt x="9407" y="7122"/>
                    </a:lnTo>
                    <a:lnTo>
                      <a:pt x="9407" y="7122"/>
                    </a:lnTo>
                    <a:lnTo>
                      <a:pt x="9304" y="6998"/>
                    </a:lnTo>
                    <a:lnTo>
                      <a:pt x="9263" y="6937"/>
                    </a:lnTo>
                    <a:lnTo>
                      <a:pt x="9242" y="6854"/>
                    </a:lnTo>
                    <a:lnTo>
                      <a:pt x="9242" y="6854"/>
                    </a:lnTo>
                    <a:lnTo>
                      <a:pt x="9242" y="6772"/>
                    </a:lnTo>
                    <a:lnTo>
                      <a:pt x="9242" y="6690"/>
                    </a:lnTo>
                    <a:lnTo>
                      <a:pt x="9284" y="6628"/>
                    </a:lnTo>
                    <a:lnTo>
                      <a:pt x="9345" y="6566"/>
                    </a:lnTo>
                    <a:lnTo>
                      <a:pt x="9489" y="6463"/>
                    </a:lnTo>
                    <a:lnTo>
                      <a:pt x="9654" y="6360"/>
                    </a:lnTo>
                    <a:lnTo>
                      <a:pt x="9654" y="6360"/>
                    </a:lnTo>
                    <a:lnTo>
                      <a:pt x="9942" y="6216"/>
                    </a:lnTo>
                    <a:lnTo>
                      <a:pt x="10230" y="6031"/>
                    </a:lnTo>
                    <a:lnTo>
                      <a:pt x="10498" y="5825"/>
                    </a:lnTo>
                    <a:lnTo>
                      <a:pt x="10745" y="5619"/>
                    </a:lnTo>
                    <a:lnTo>
                      <a:pt x="10971" y="5372"/>
                    </a:lnTo>
                    <a:lnTo>
                      <a:pt x="11198" y="5125"/>
                    </a:lnTo>
                    <a:lnTo>
                      <a:pt x="11404" y="4858"/>
                    </a:lnTo>
                    <a:lnTo>
                      <a:pt x="11589" y="4570"/>
                    </a:lnTo>
                    <a:lnTo>
                      <a:pt x="11733" y="4281"/>
                    </a:lnTo>
                    <a:lnTo>
                      <a:pt x="11877" y="3973"/>
                    </a:lnTo>
                    <a:lnTo>
                      <a:pt x="12000" y="3664"/>
                    </a:lnTo>
                    <a:lnTo>
                      <a:pt x="12103" y="3355"/>
                    </a:lnTo>
                    <a:lnTo>
                      <a:pt x="12186" y="3026"/>
                    </a:lnTo>
                    <a:lnTo>
                      <a:pt x="12227" y="2697"/>
                    </a:lnTo>
                    <a:lnTo>
                      <a:pt x="12247" y="2367"/>
                    </a:lnTo>
                    <a:lnTo>
                      <a:pt x="12268" y="2038"/>
                    </a:lnTo>
                    <a:lnTo>
                      <a:pt x="12268" y="2038"/>
                    </a:lnTo>
                    <a:lnTo>
                      <a:pt x="12227" y="1894"/>
                    </a:lnTo>
                    <a:lnTo>
                      <a:pt x="12186" y="1770"/>
                    </a:lnTo>
                    <a:lnTo>
                      <a:pt x="12145" y="1647"/>
                    </a:lnTo>
                    <a:lnTo>
                      <a:pt x="12083" y="1523"/>
                    </a:lnTo>
                    <a:lnTo>
                      <a:pt x="12083" y="1523"/>
                    </a:lnTo>
                    <a:lnTo>
                      <a:pt x="12021" y="1338"/>
                    </a:lnTo>
                    <a:lnTo>
                      <a:pt x="11918" y="1174"/>
                    </a:lnTo>
                    <a:lnTo>
                      <a:pt x="11774" y="1029"/>
                    </a:lnTo>
                    <a:lnTo>
                      <a:pt x="11630" y="906"/>
                    </a:lnTo>
                    <a:lnTo>
                      <a:pt x="11465" y="782"/>
                    </a:lnTo>
                    <a:lnTo>
                      <a:pt x="11280" y="700"/>
                    </a:lnTo>
                    <a:lnTo>
                      <a:pt x="10889" y="535"/>
                    </a:lnTo>
                    <a:lnTo>
                      <a:pt x="10889" y="535"/>
                    </a:lnTo>
                    <a:lnTo>
                      <a:pt x="10416" y="391"/>
                    </a:lnTo>
                    <a:lnTo>
                      <a:pt x="9922" y="247"/>
                    </a:lnTo>
                    <a:lnTo>
                      <a:pt x="9428" y="144"/>
                    </a:lnTo>
                    <a:lnTo>
                      <a:pt x="8913" y="83"/>
                    </a:lnTo>
                    <a:lnTo>
                      <a:pt x="8419" y="21"/>
                    </a:lnTo>
                    <a:lnTo>
                      <a:pt x="7904" y="0"/>
                    </a:lnTo>
                    <a:lnTo>
                      <a:pt x="7390" y="0"/>
                    </a:lnTo>
                    <a:lnTo>
                      <a:pt x="6875" y="41"/>
                    </a:lnTo>
                    <a:lnTo>
                      <a:pt x="6381" y="103"/>
                    </a:lnTo>
                    <a:lnTo>
                      <a:pt x="5867" y="186"/>
                    </a:lnTo>
                    <a:lnTo>
                      <a:pt x="5373" y="288"/>
                    </a:lnTo>
                    <a:lnTo>
                      <a:pt x="4879" y="433"/>
                    </a:lnTo>
                    <a:lnTo>
                      <a:pt x="4405" y="597"/>
                    </a:lnTo>
                    <a:lnTo>
                      <a:pt x="3932" y="782"/>
                    </a:lnTo>
                    <a:lnTo>
                      <a:pt x="3459" y="988"/>
                    </a:lnTo>
                    <a:lnTo>
                      <a:pt x="3006" y="1235"/>
                    </a:lnTo>
                    <a:lnTo>
                      <a:pt x="3006" y="1235"/>
                    </a:lnTo>
                    <a:lnTo>
                      <a:pt x="2676" y="1441"/>
                    </a:lnTo>
                    <a:lnTo>
                      <a:pt x="2347" y="1647"/>
                    </a:lnTo>
                    <a:lnTo>
                      <a:pt x="2018" y="1894"/>
                    </a:lnTo>
                    <a:lnTo>
                      <a:pt x="1730" y="2141"/>
                    </a:lnTo>
                    <a:lnTo>
                      <a:pt x="1442" y="2408"/>
                    </a:lnTo>
                    <a:lnTo>
                      <a:pt x="1153" y="2697"/>
                    </a:lnTo>
                    <a:lnTo>
                      <a:pt x="906" y="3005"/>
                    </a:lnTo>
                    <a:lnTo>
                      <a:pt x="680" y="3335"/>
                    </a:lnTo>
                    <a:lnTo>
                      <a:pt x="680" y="3335"/>
                    </a:lnTo>
                    <a:lnTo>
                      <a:pt x="495" y="3664"/>
                    </a:lnTo>
                    <a:lnTo>
                      <a:pt x="330" y="4034"/>
                    </a:lnTo>
                    <a:lnTo>
                      <a:pt x="186" y="4405"/>
                    </a:lnTo>
                    <a:lnTo>
                      <a:pt x="83" y="4775"/>
                    </a:lnTo>
                    <a:lnTo>
                      <a:pt x="21" y="5167"/>
                    </a:lnTo>
                    <a:lnTo>
                      <a:pt x="1" y="5558"/>
                    </a:lnTo>
                    <a:lnTo>
                      <a:pt x="21" y="5949"/>
                    </a:lnTo>
                    <a:lnTo>
                      <a:pt x="83" y="6340"/>
                    </a:lnTo>
                    <a:lnTo>
                      <a:pt x="83" y="6340"/>
                    </a:lnTo>
                    <a:lnTo>
                      <a:pt x="104" y="6463"/>
                    </a:lnTo>
                    <a:lnTo>
                      <a:pt x="145" y="6566"/>
                    </a:lnTo>
                    <a:lnTo>
                      <a:pt x="207" y="6669"/>
                    </a:lnTo>
                    <a:lnTo>
                      <a:pt x="289" y="6772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40"/>
              <p:cNvSpPr/>
              <p:nvPr/>
            </p:nvSpPr>
            <p:spPr>
              <a:xfrm>
                <a:off x="1003800" y="3368450"/>
                <a:ext cx="145650" cy="220750"/>
              </a:xfrm>
              <a:custGeom>
                <a:avLst/>
                <a:gdLst/>
                <a:ahLst/>
                <a:cxnLst/>
                <a:rect l="l" t="t" r="r" b="b"/>
                <a:pathLst>
                  <a:path w="5826" h="8830" extrusionOk="0">
                    <a:moveTo>
                      <a:pt x="2244" y="0"/>
                    </a:moveTo>
                    <a:lnTo>
                      <a:pt x="2017" y="21"/>
                    </a:lnTo>
                    <a:lnTo>
                      <a:pt x="2079" y="329"/>
                    </a:lnTo>
                    <a:lnTo>
                      <a:pt x="2182" y="618"/>
                    </a:lnTo>
                    <a:lnTo>
                      <a:pt x="2326" y="885"/>
                    </a:lnTo>
                    <a:lnTo>
                      <a:pt x="2511" y="1132"/>
                    </a:lnTo>
                    <a:lnTo>
                      <a:pt x="2717" y="1358"/>
                    </a:lnTo>
                    <a:lnTo>
                      <a:pt x="2943" y="1544"/>
                    </a:lnTo>
                    <a:lnTo>
                      <a:pt x="3211" y="1708"/>
                    </a:lnTo>
                    <a:lnTo>
                      <a:pt x="3479" y="1832"/>
                    </a:lnTo>
                    <a:lnTo>
                      <a:pt x="3746" y="1914"/>
                    </a:lnTo>
                    <a:lnTo>
                      <a:pt x="4014" y="1976"/>
                    </a:lnTo>
                    <a:lnTo>
                      <a:pt x="4322" y="2058"/>
                    </a:lnTo>
                    <a:lnTo>
                      <a:pt x="4487" y="2099"/>
                    </a:lnTo>
                    <a:lnTo>
                      <a:pt x="4631" y="2161"/>
                    </a:lnTo>
                    <a:lnTo>
                      <a:pt x="4755" y="2223"/>
                    </a:lnTo>
                    <a:lnTo>
                      <a:pt x="4858" y="2285"/>
                    </a:lnTo>
                    <a:lnTo>
                      <a:pt x="4961" y="2388"/>
                    </a:lnTo>
                    <a:lnTo>
                      <a:pt x="5043" y="2491"/>
                    </a:lnTo>
                    <a:lnTo>
                      <a:pt x="5125" y="2593"/>
                    </a:lnTo>
                    <a:lnTo>
                      <a:pt x="5166" y="2717"/>
                    </a:lnTo>
                    <a:lnTo>
                      <a:pt x="5187" y="2840"/>
                    </a:lnTo>
                    <a:lnTo>
                      <a:pt x="5166" y="2964"/>
                    </a:lnTo>
                    <a:lnTo>
                      <a:pt x="5125" y="3067"/>
                    </a:lnTo>
                    <a:lnTo>
                      <a:pt x="5084" y="3190"/>
                    </a:lnTo>
                    <a:lnTo>
                      <a:pt x="5002" y="3355"/>
                    </a:lnTo>
                    <a:lnTo>
                      <a:pt x="4981" y="3437"/>
                    </a:lnTo>
                    <a:lnTo>
                      <a:pt x="4961" y="3520"/>
                    </a:lnTo>
                    <a:lnTo>
                      <a:pt x="4961" y="3684"/>
                    </a:lnTo>
                    <a:lnTo>
                      <a:pt x="4981" y="3808"/>
                    </a:lnTo>
                    <a:lnTo>
                      <a:pt x="5063" y="4075"/>
                    </a:lnTo>
                    <a:lnTo>
                      <a:pt x="5063" y="4096"/>
                    </a:lnTo>
                    <a:lnTo>
                      <a:pt x="5249" y="4611"/>
                    </a:lnTo>
                    <a:lnTo>
                      <a:pt x="5393" y="5125"/>
                    </a:lnTo>
                    <a:lnTo>
                      <a:pt x="5516" y="5640"/>
                    </a:lnTo>
                    <a:lnTo>
                      <a:pt x="5578" y="6175"/>
                    </a:lnTo>
                    <a:lnTo>
                      <a:pt x="5599" y="6381"/>
                    </a:lnTo>
                    <a:lnTo>
                      <a:pt x="5599" y="6463"/>
                    </a:lnTo>
                    <a:lnTo>
                      <a:pt x="5578" y="6545"/>
                    </a:lnTo>
                    <a:lnTo>
                      <a:pt x="5537" y="6628"/>
                    </a:lnTo>
                    <a:lnTo>
                      <a:pt x="5496" y="6689"/>
                    </a:lnTo>
                    <a:lnTo>
                      <a:pt x="5372" y="6792"/>
                    </a:lnTo>
                    <a:lnTo>
                      <a:pt x="5228" y="6895"/>
                    </a:lnTo>
                    <a:lnTo>
                      <a:pt x="5084" y="6978"/>
                    </a:lnTo>
                    <a:lnTo>
                      <a:pt x="2779" y="8130"/>
                    </a:lnTo>
                    <a:lnTo>
                      <a:pt x="2449" y="8295"/>
                    </a:lnTo>
                    <a:lnTo>
                      <a:pt x="2100" y="8439"/>
                    </a:lnTo>
                    <a:lnTo>
                      <a:pt x="1914" y="8501"/>
                    </a:lnTo>
                    <a:lnTo>
                      <a:pt x="1750" y="8542"/>
                    </a:lnTo>
                    <a:lnTo>
                      <a:pt x="1564" y="8583"/>
                    </a:lnTo>
                    <a:lnTo>
                      <a:pt x="1379" y="8604"/>
                    </a:lnTo>
                    <a:lnTo>
                      <a:pt x="1214" y="8604"/>
                    </a:lnTo>
                    <a:lnTo>
                      <a:pt x="1050" y="8583"/>
                    </a:lnTo>
                    <a:lnTo>
                      <a:pt x="865" y="8542"/>
                    </a:lnTo>
                    <a:lnTo>
                      <a:pt x="700" y="8480"/>
                    </a:lnTo>
                    <a:lnTo>
                      <a:pt x="556" y="8398"/>
                    </a:lnTo>
                    <a:lnTo>
                      <a:pt x="412" y="8295"/>
                    </a:lnTo>
                    <a:lnTo>
                      <a:pt x="288" y="8171"/>
                    </a:lnTo>
                    <a:lnTo>
                      <a:pt x="206" y="8007"/>
                    </a:lnTo>
                    <a:lnTo>
                      <a:pt x="0" y="8110"/>
                    </a:lnTo>
                    <a:lnTo>
                      <a:pt x="103" y="8274"/>
                    </a:lnTo>
                    <a:lnTo>
                      <a:pt x="227" y="8439"/>
                    </a:lnTo>
                    <a:lnTo>
                      <a:pt x="371" y="8562"/>
                    </a:lnTo>
                    <a:lnTo>
                      <a:pt x="556" y="8665"/>
                    </a:lnTo>
                    <a:lnTo>
                      <a:pt x="741" y="8748"/>
                    </a:lnTo>
                    <a:lnTo>
                      <a:pt x="926" y="8789"/>
                    </a:lnTo>
                    <a:lnTo>
                      <a:pt x="1112" y="8830"/>
                    </a:lnTo>
                    <a:lnTo>
                      <a:pt x="1379" y="8830"/>
                    </a:lnTo>
                    <a:lnTo>
                      <a:pt x="1585" y="8809"/>
                    </a:lnTo>
                    <a:lnTo>
                      <a:pt x="1791" y="8768"/>
                    </a:lnTo>
                    <a:lnTo>
                      <a:pt x="1976" y="8727"/>
                    </a:lnTo>
                    <a:lnTo>
                      <a:pt x="2161" y="8645"/>
                    </a:lnTo>
                    <a:lnTo>
                      <a:pt x="2532" y="8501"/>
                    </a:lnTo>
                    <a:lnTo>
                      <a:pt x="2882" y="8336"/>
                    </a:lnTo>
                    <a:lnTo>
                      <a:pt x="5187" y="7163"/>
                    </a:lnTo>
                    <a:lnTo>
                      <a:pt x="5372" y="7080"/>
                    </a:lnTo>
                    <a:lnTo>
                      <a:pt x="5537" y="6957"/>
                    </a:lnTo>
                    <a:lnTo>
                      <a:pt x="5619" y="6895"/>
                    </a:lnTo>
                    <a:lnTo>
                      <a:pt x="5681" y="6813"/>
                    </a:lnTo>
                    <a:lnTo>
                      <a:pt x="5743" y="6731"/>
                    </a:lnTo>
                    <a:lnTo>
                      <a:pt x="5784" y="6628"/>
                    </a:lnTo>
                    <a:lnTo>
                      <a:pt x="5825" y="6504"/>
                    </a:lnTo>
                    <a:lnTo>
                      <a:pt x="5825" y="6381"/>
                    </a:lnTo>
                    <a:lnTo>
                      <a:pt x="5804" y="6154"/>
                    </a:lnTo>
                    <a:lnTo>
                      <a:pt x="5722" y="5599"/>
                    </a:lnTo>
                    <a:lnTo>
                      <a:pt x="5619" y="5063"/>
                    </a:lnTo>
                    <a:lnTo>
                      <a:pt x="5475" y="4528"/>
                    </a:lnTo>
                    <a:lnTo>
                      <a:pt x="5290" y="4014"/>
                    </a:lnTo>
                    <a:lnTo>
                      <a:pt x="5269" y="3993"/>
                    </a:lnTo>
                    <a:lnTo>
                      <a:pt x="5187" y="3767"/>
                    </a:lnTo>
                    <a:lnTo>
                      <a:pt x="5166" y="3664"/>
                    </a:lnTo>
                    <a:lnTo>
                      <a:pt x="5166" y="3561"/>
                    </a:lnTo>
                    <a:lnTo>
                      <a:pt x="5208" y="3417"/>
                    </a:lnTo>
                    <a:lnTo>
                      <a:pt x="5269" y="3293"/>
                    </a:lnTo>
                    <a:lnTo>
                      <a:pt x="5331" y="3149"/>
                    </a:lnTo>
                    <a:lnTo>
                      <a:pt x="5393" y="3005"/>
                    </a:lnTo>
                    <a:lnTo>
                      <a:pt x="5413" y="2840"/>
                    </a:lnTo>
                    <a:lnTo>
                      <a:pt x="5393" y="2676"/>
                    </a:lnTo>
                    <a:lnTo>
                      <a:pt x="5331" y="2532"/>
                    </a:lnTo>
                    <a:lnTo>
                      <a:pt x="5249" y="2367"/>
                    </a:lnTo>
                    <a:lnTo>
                      <a:pt x="5146" y="2244"/>
                    </a:lnTo>
                    <a:lnTo>
                      <a:pt x="5022" y="2120"/>
                    </a:lnTo>
                    <a:lnTo>
                      <a:pt x="4878" y="2038"/>
                    </a:lnTo>
                    <a:lnTo>
                      <a:pt x="4714" y="1955"/>
                    </a:lnTo>
                    <a:lnTo>
                      <a:pt x="4569" y="1894"/>
                    </a:lnTo>
                    <a:lnTo>
                      <a:pt x="4384" y="1832"/>
                    </a:lnTo>
                    <a:lnTo>
                      <a:pt x="4055" y="1750"/>
                    </a:lnTo>
                    <a:lnTo>
                      <a:pt x="3808" y="1688"/>
                    </a:lnTo>
                    <a:lnTo>
                      <a:pt x="3561" y="1626"/>
                    </a:lnTo>
                    <a:lnTo>
                      <a:pt x="3314" y="1523"/>
                    </a:lnTo>
                    <a:lnTo>
                      <a:pt x="3067" y="1358"/>
                    </a:lnTo>
                    <a:lnTo>
                      <a:pt x="2861" y="1194"/>
                    </a:lnTo>
                    <a:lnTo>
                      <a:pt x="2676" y="988"/>
                    </a:lnTo>
                    <a:lnTo>
                      <a:pt x="2511" y="762"/>
                    </a:lnTo>
                    <a:lnTo>
                      <a:pt x="2388" y="515"/>
                    </a:lnTo>
                    <a:lnTo>
                      <a:pt x="2305" y="268"/>
                    </a:lnTo>
                    <a:lnTo>
                      <a:pt x="22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40"/>
              <p:cNvSpPr/>
              <p:nvPr/>
            </p:nvSpPr>
            <p:spPr>
              <a:xfrm>
                <a:off x="1092800" y="3450250"/>
                <a:ext cx="39650" cy="30900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236" extrusionOk="0">
                    <a:moveTo>
                      <a:pt x="1421" y="1"/>
                    </a:moveTo>
                    <a:lnTo>
                      <a:pt x="557" y="886"/>
                    </a:lnTo>
                    <a:lnTo>
                      <a:pt x="474" y="968"/>
                    </a:lnTo>
                    <a:lnTo>
                      <a:pt x="433" y="989"/>
                    </a:lnTo>
                    <a:lnTo>
                      <a:pt x="392" y="1009"/>
                    </a:lnTo>
                    <a:lnTo>
                      <a:pt x="351" y="989"/>
                    </a:lnTo>
                    <a:lnTo>
                      <a:pt x="310" y="968"/>
                    </a:lnTo>
                    <a:lnTo>
                      <a:pt x="268" y="927"/>
                    </a:lnTo>
                    <a:lnTo>
                      <a:pt x="248" y="886"/>
                    </a:lnTo>
                    <a:lnTo>
                      <a:pt x="227" y="824"/>
                    </a:lnTo>
                    <a:lnTo>
                      <a:pt x="227" y="742"/>
                    </a:lnTo>
                    <a:lnTo>
                      <a:pt x="227" y="598"/>
                    </a:lnTo>
                    <a:lnTo>
                      <a:pt x="1" y="577"/>
                    </a:lnTo>
                    <a:lnTo>
                      <a:pt x="1" y="762"/>
                    </a:lnTo>
                    <a:lnTo>
                      <a:pt x="1" y="865"/>
                    </a:lnTo>
                    <a:lnTo>
                      <a:pt x="42" y="968"/>
                    </a:lnTo>
                    <a:lnTo>
                      <a:pt x="83" y="1071"/>
                    </a:lnTo>
                    <a:lnTo>
                      <a:pt x="166" y="1153"/>
                    </a:lnTo>
                    <a:lnTo>
                      <a:pt x="268" y="1215"/>
                    </a:lnTo>
                    <a:lnTo>
                      <a:pt x="371" y="1236"/>
                    </a:lnTo>
                    <a:lnTo>
                      <a:pt x="413" y="1236"/>
                    </a:lnTo>
                    <a:lnTo>
                      <a:pt x="515" y="1194"/>
                    </a:lnTo>
                    <a:lnTo>
                      <a:pt x="598" y="1153"/>
                    </a:lnTo>
                    <a:lnTo>
                      <a:pt x="721" y="1050"/>
                    </a:lnTo>
                    <a:lnTo>
                      <a:pt x="1586" y="165"/>
                    </a:lnTo>
                    <a:lnTo>
                      <a:pt x="14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0"/>
              <p:cNvSpPr/>
              <p:nvPr/>
            </p:nvSpPr>
            <p:spPr>
              <a:xfrm>
                <a:off x="1033125" y="3395700"/>
                <a:ext cx="32950" cy="75150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3006" extrusionOk="0">
                    <a:moveTo>
                      <a:pt x="1071" y="598"/>
                    </a:moveTo>
                    <a:lnTo>
                      <a:pt x="1091" y="660"/>
                    </a:lnTo>
                    <a:lnTo>
                      <a:pt x="1091" y="721"/>
                    </a:lnTo>
                    <a:lnTo>
                      <a:pt x="1071" y="804"/>
                    </a:lnTo>
                    <a:lnTo>
                      <a:pt x="1050" y="865"/>
                    </a:lnTo>
                    <a:lnTo>
                      <a:pt x="947" y="1009"/>
                    </a:lnTo>
                    <a:lnTo>
                      <a:pt x="927" y="1051"/>
                    </a:lnTo>
                    <a:lnTo>
                      <a:pt x="865" y="1174"/>
                    </a:lnTo>
                    <a:lnTo>
                      <a:pt x="782" y="1339"/>
                    </a:lnTo>
                    <a:lnTo>
                      <a:pt x="618" y="1771"/>
                    </a:lnTo>
                    <a:lnTo>
                      <a:pt x="453" y="2203"/>
                    </a:lnTo>
                    <a:lnTo>
                      <a:pt x="268" y="2594"/>
                    </a:lnTo>
                    <a:lnTo>
                      <a:pt x="330" y="2327"/>
                    </a:lnTo>
                    <a:lnTo>
                      <a:pt x="391" y="2059"/>
                    </a:lnTo>
                    <a:lnTo>
                      <a:pt x="494" y="1771"/>
                    </a:lnTo>
                    <a:lnTo>
                      <a:pt x="618" y="1503"/>
                    </a:lnTo>
                    <a:lnTo>
                      <a:pt x="762" y="1256"/>
                    </a:lnTo>
                    <a:lnTo>
                      <a:pt x="927" y="927"/>
                    </a:lnTo>
                    <a:lnTo>
                      <a:pt x="1009" y="762"/>
                    </a:lnTo>
                    <a:lnTo>
                      <a:pt x="1071" y="598"/>
                    </a:lnTo>
                    <a:close/>
                    <a:moveTo>
                      <a:pt x="885" y="1"/>
                    </a:moveTo>
                    <a:lnTo>
                      <a:pt x="885" y="310"/>
                    </a:lnTo>
                    <a:lnTo>
                      <a:pt x="865" y="413"/>
                    </a:lnTo>
                    <a:lnTo>
                      <a:pt x="844" y="515"/>
                    </a:lnTo>
                    <a:lnTo>
                      <a:pt x="782" y="721"/>
                    </a:lnTo>
                    <a:lnTo>
                      <a:pt x="680" y="927"/>
                    </a:lnTo>
                    <a:lnTo>
                      <a:pt x="577" y="1133"/>
                    </a:lnTo>
                    <a:lnTo>
                      <a:pt x="412" y="1401"/>
                    </a:lnTo>
                    <a:lnTo>
                      <a:pt x="268" y="1771"/>
                    </a:lnTo>
                    <a:lnTo>
                      <a:pt x="144" y="2142"/>
                    </a:lnTo>
                    <a:lnTo>
                      <a:pt x="41" y="2533"/>
                    </a:lnTo>
                    <a:lnTo>
                      <a:pt x="0" y="2882"/>
                    </a:lnTo>
                    <a:lnTo>
                      <a:pt x="0" y="2985"/>
                    </a:lnTo>
                    <a:lnTo>
                      <a:pt x="103" y="3006"/>
                    </a:lnTo>
                    <a:lnTo>
                      <a:pt x="144" y="3006"/>
                    </a:lnTo>
                    <a:lnTo>
                      <a:pt x="227" y="2985"/>
                    </a:lnTo>
                    <a:lnTo>
                      <a:pt x="309" y="2924"/>
                    </a:lnTo>
                    <a:lnTo>
                      <a:pt x="391" y="2841"/>
                    </a:lnTo>
                    <a:lnTo>
                      <a:pt x="474" y="2697"/>
                    </a:lnTo>
                    <a:lnTo>
                      <a:pt x="638" y="2327"/>
                    </a:lnTo>
                    <a:lnTo>
                      <a:pt x="824" y="1853"/>
                    </a:lnTo>
                    <a:lnTo>
                      <a:pt x="988" y="1442"/>
                    </a:lnTo>
                    <a:lnTo>
                      <a:pt x="1050" y="1277"/>
                    </a:lnTo>
                    <a:lnTo>
                      <a:pt x="1112" y="1174"/>
                    </a:lnTo>
                    <a:lnTo>
                      <a:pt x="1132" y="1154"/>
                    </a:lnTo>
                    <a:lnTo>
                      <a:pt x="1256" y="948"/>
                    </a:lnTo>
                    <a:lnTo>
                      <a:pt x="1297" y="845"/>
                    </a:lnTo>
                    <a:lnTo>
                      <a:pt x="1318" y="721"/>
                    </a:lnTo>
                    <a:lnTo>
                      <a:pt x="1318" y="660"/>
                    </a:lnTo>
                    <a:lnTo>
                      <a:pt x="1297" y="577"/>
                    </a:lnTo>
                    <a:lnTo>
                      <a:pt x="1235" y="454"/>
                    </a:lnTo>
                    <a:lnTo>
                      <a:pt x="1153" y="330"/>
                    </a:lnTo>
                    <a:lnTo>
                      <a:pt x="1071" y="227"/>
                    </a:lnTo>
                    <a:lnTo>
                      <a:pt x="88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0"/>
              <p:cNvSpPr/>
              <p:nvPr/>
            </p:nvSpPr>
            <p:spPr>
              <a:xfrm>
                <a:off x="1019750" y="3489875"/>
                <a:ext cx="127125" cy="71550"/>
              </a:xfrm>
              <a:custGeom>
                <a:avLst/>
                <a:gdLst/>
                <a:ahLst/>
                <a:cxnLst/>
                <a:rect l="l" t="t" r="r" b="b"/>
                <a:pathLst>
                  <a:path w="5085" h="2862" extrusionOk="0">
                    <a:moveTo>
                      <a:pt x="4940" y="1"/>
                    </a:moveTo>
                    <a:lnTo>
                      <a:pt x="4817" y="145"/>
                    </a:lnTo>
                    <a:lnTo>
                      <a:pt x="4734" y="289"/>
                    </a:lnTo>
                    <a:lnTo>
                      <a:pt x="4672" y="453"/>
                    </a:lnTo>
                    <a:lnTo>
                      <a:pt x="4631" y="618"/>
                    </a:lnTo>
                    <a:lnTo>
                      <a:pt x="4549" y="906"/>
                    </a:lnTo>
                    <a:lnTo>
                      <a:pt x="4467" y="1030"/>
                    </a:lnTo>
                    <a:lnTo>
                      <a:pt x="4384" y="1133"/>
                    </a:lnTo>
                    <a:lnTo>
                      <a:pt x="4323" y="1194"/>
                    </a:lnTo>
                    <a:lnTo>
                      <a:pt x="4240" y="1235"/>
                    </a:lnTo>
                    <a:lnTo>
                      <a:pt x="4055" y="1318"/>
                    </a:lnTo>
                    <a:lnTo>
                      <a:pt x="1359" y="2450"/>
                    </a:lnTo>
                    <a:lnTo>
                      <a:pt x="1050" y="2573"/>
                    </a:lnTo>
                    <a:lnTo>
                      <a:pt x="885" y="2615"/>
                    </a:lnTo>
                    <a:lnTo>
                      <a:pt x="700" y="2635"/>
                    </a:lnTo>
                    <a:lnTo>
                      <a:pt x="576" y="2615"/>
                    </a:lnTo>
                    <a:lnTo>
                      <a:pt x="432" y="2573"/>
                    </a:lnTo>
                    <a:lnTo>
                      <a:pt x="288" y="2491"/>
                    </a:lnTo>
                    <a:lnTo>
                      <a:pt x="227" y="2450"/>
                    </a:lnTo>
                    <a:lnTo>
                      <a:pt x="185" y="2388"/>
                    </a:lnTo>
                    <a:lnTo>
                      <a:pt x="0" y="2491"/>
                    </a:lnTo>
                    <a:lnTo>
                      <a:pt x="41" y="2573"/>
                    </a:lnTo>
                    <a:lnTo>
                      <a:pt x="103" y="2635"/>
                    </a:lnTo>
                    <a:lnTo>
                      <a:pt x="185" y="2697"/>
                    </a:lnTo>
                    <a:lnTo>
                      <a:pt x="268" y="2759"/>
                    </a:lnTo>
                    <a:lnTo>
                      <a:pt x="371" y="2800"/>
                    </a:lnTo>
                    <a:lnTo>
                      <a:pt x="474" y="2820"/>
                    </a:lnTo>
                    <a:lnTo>
                      <a:pt x="576" y="2841"/>
                    </a:lnTo>
                    <a:lnTo>
                      <a:pt x="679" y="2862"/>
                    </a:lnTo>
                    <a:lnTo>
                      <a:pt x="721" y="2862"/>
                    </a:lnTo>
                    <a:lnTo>
                      <a:pt x="906" y="2820"/>
                    </a:lnTo>
                    <a:lnTo>
                      <a:pt x="1112" y="2779"/>
                    </a:lnTo>
                    <a:lnTo>
                      <a:pt x="1462" y="2656"/>
                    </a:lnTo>
                    <a:lnTo>
                      <a:pt x="4137" y="1524"/>
                    </a:lnTo>
                    <a:lnTo>
                      <a:pt x="4343" y="1441"/>
                    </a:lnTo>
                    <a:lnTo>
                      <a:pt x="4446" y="1380"/>
                    </a:lnTo>
                    <a:lnTo>
                      <a:pt x="4549" y="1297"/>
                    </a:lnTo>
                    <a:lnTo>
                      <a:pt x="4652" y="1153"/>
                    </a:lnTo>
                    <a:lnTo>
                      <a:pt x="4734" y="1009"/>
                    </a:lnTo>
                    <a:lnTo>
                      <a:pt x="4796" y="844"/>
                    </a:lnTo>
                    <a:lnTo>
                      <a:pt x="4858" y="680"/>
                    </a:lnTo>
                    <a:lnTo>
                      <a:pt x="4940" y="392"/>
                    </a:lnTo>
                    <a:lnTo>
                      <a:pt x="5002" y="268"/>
                    </a:lnTo>
                    <a:lnTo>
                      <a:pt x="5084" y="165"/>
                    </a:lnTo>
                    <a:lnTo>
                      <a:pt x="49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0"/>
              <p:cNvSpPr/>
              <p:nvPr/>
            </p:nvSpPr>
            <p:spPr>
              <a:xfrm>
                <a:off x="911175" y="3579925"/>
                <a:ext cx="81325" cy="30375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1215" extrusionOk="0">
                    <a:moveTo>
                      <a:pt x="3088" y="0"/>
                    </a:moveTo>
                    <a:lnTo>
                      <a:pt x="2738" y="350"/>
                    </a:lnTo>
                    <a:lnTo>
                      <a:pt x="2552" y="515"/>
                    </a:lnTo>
                    <a:lnTo>
                      <a:pt x="2347" y="659"/>
                    </a:lnTo>
                    <a:lnTo>
                      <a:pt x="2141" y="783"/>
                    </a:lnTo>
                    <a:lnTo>
                      <a:pt x="1935" y="886"/>
                    </a:lnTo>
                    <a:lnTo>
                      <a:pt x="1688" y="947"/>
                    </a:lnTo>
                    <a:lnTo>
                      <a:pt x="1462" y="988"/>
                    </a:lnTo>
                    <a:lnTo>
                      <a:pt x="1297" y="988"/>
                    </a:lnTo>
                    <a:lnTo>
                      <a:pt x="1132" y="968"/>
                    </a:lnTo>
                    <a:lnTo>
                      <a:pt x="968" y="947"/>
                    </a:lnTo>
                    <a:lnTo>
                      <a:pt x="803" y="886"/>
                    </a:lnTo>
                    <a:lnTo>
                      <a:pt x="638" y="824"/>
                    </a:lnTo>
                    <a:lnTo>
                      <a:pt x="474" y="741"/>
                    </a:lnTo>
                    <a:lnTo>
                      <a:pt x="309" y="639"/>
                    </a:lnTo>
                    <a:lnTo>
                      <a:pt x="124" y="515"/>
                    </a:lnTo>
                    <a:lnTo>
                      <a:pt x="0" y="700"/>
                    </a:lnTo>
                    <a:lnTo>
                      <a:pt x="185" y="824"/>
                    </a:lnTo>
                    <a:lnTo>
                      <a:pt x="350" y="927"/>
                    </a:lnTo>
                    <a:lnTo>
                      <a:pt x="515" y="1009"/>
                    </a:lnTo>
                    <a:lnTo>
                      <a:pt x="700" y="1091"/>
                    </a:lnTo>
                    <a:lnTo>
                      <a:pt x="865" y="1153"/>
                    </a:lnTo>
                    <a:lnTo>
                      <a:pt x="1029" y="1194"/>
                    </a:lnTo>
                    <a:lnTo>
                      <a:pt x="1194" y="1215"/>
                    </a:lnTo>
                    <a:lnTo>
                      <a:pt x="1462" y="1215"/>
                    </a:lnTo>
                    <a:lnTo>
                      <a:pt x="1729" y="1174"/>
                    </a:lnTo>
                    <a:lnTo>
                      <a:pt x="1997" y="1091"/>
                    </a:lnTo>
                    <a:lnTo>
                      <a:pt x="2244" y="988"/>
                    </a:lnTo>
                    <a:lnTo>
                      <a:pt x="2470" y="844"/>
                    </a:lnTo>
                    <a:lnTo>
                      <a:pt x="2676" y="700"/>
                    </a:lnTo>
                    <a:lnTo>
                      <a:pt x="2882" y="515"/>
                    </a:lnTo>
                    <a:lnTo>
                      <a:pt x="3252" y="145"/>
                    </a:lnTo>
                    <a:lnTo>
                      <a:pt x="30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0"/>
              <p:cNvSpPr/>
              <p:nvPr/>
            </p:nvSpPr>
            <p:spPr>
              <a:xfrm>
                <a:off x="925050" y="3567050"/>
                <a:ext cx="48400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175" extrusionOk="0">
                    <a:moveTo>
                      <a:pt x="865" y="1"/>
                    </a:moveTo>
                    <a:lnTo>
                      <a:pt x="721" y="63"/>
                    </a:lnTo>
                    <a:lnTo>
                      <a:pt x="577" y="124"/>
                    </a:lnTo>
                    <a:lnTo>
                      <a:pt x="330" y="207"/>
                    </a:lnTo>
                    <a:lnTo>
                      <a:pt x="227" y="268"/>
                    </a:lnTo>
                    <a:lnTo>
                      <a:pt x="145" y="351"/>
                    </a:lnTo>
                    <a:lnTo>
                      <a:pt x="83" y="433"/>
                    </a:lnTo>
                    <a:lnTo>
                      <a:pt x="22" y="536"/>
                    </a:lnTo>
                    <a:lnTo>
                      <a:pt x="22" y="618"/>
                    </a:lnTo>
                    <a:lnTo>
                      <a:pt x="1" y="680"/>
                    </a:lnTo>
                    <a:lnTo>
                      <a:pt x="22" y="762"/>
                    </a:lnTo>
                    <a:lnTo>
                      <a:pt x="42" y="824"/>
                    </a:lnTo>
                    <a:lnTo>
                      <a:pt x="104" y="907"/>
                    </a:lnTo>
                    <a:lnTo>
                      <a:pt x="186" y="968"/>
                    </a:lnTo>
                    <a:lnTo>
                      <a:pt x="269" y="1030"/>
                    </a:lnTo>
                    <a:lnTo>
                      <a:pt x="351" y="1051"/>
                    </a:lnTo>
                    <a:lnTo>
                      <a:pt x="495" y="1112"/>
                    </a:lnTo>
                    <a:lnTo>
                      <a:pt x="660" y="1133"/>
                    </a:lnTo>
                    <a:lnTo>
                      <a:pt x="824" y="1174"/>
                    </a:lnTo>
                    <a:lnTo>
                      <a:pt x="989" y="1174"/>
                    </a:lnTo>
                    <a:lnTo>
                      <a:pt x="1215" y="1154"/>
                    </a:lnTo>
                    <a:lnTo>
                      <a:pt x="1421" y="1112"/>
                    </a:lnTo>
                    <a:lnTo>
                      <a:pt x="1524" y="1092"/>
                    </a:lnTo>
                    <a:lnTo>
                      <a:pt x="1648" y="1051"/>
                    </a:lnTo>
                    <a:lnTo>
                      <a:pt x="1750" y="989"/>
                    </a:lnTo>
                    <a:lnTo>
                      <a:pt x="1833" y="886"/>
                    </a:lnTo>
                    <a:lnTo>
                      <a:pt x="1895" y="762"/>
                    </a:lnTo>
                    <a:lnTo>
                      <a:pt x="1936" y="618"/>
                    </a:lnTo>
                    <a:lnTo>
                      <a:pt x="1915" y="557"/>
                    </a:lnTo>
                    <a:lnTo>
                      <a:pt x="1895" y="495"/>
                    </a:lnTo>
                    <a:lnTo>
                      <a:pt x="1853" y="413"/>
                    </a:lnTo>
                    <a:lnTo>
                      <a:pt x="1812" y="371"/>
                    </a:lnTo>
                    <a:lnTo>
                      <a:pt x="1750" y="330"/>
                    </a:lnTo>
                    <a:lnTo>
                      <a:pt x="1689" y="310"/>
                    </a:lnTo>
                    <a:lnTo>
                      <a:pt x="1627" y="289"/>
                    </a:lnTo>
                    <a:lnTo>
                      <a:pt x="1545" y="289"/>
                    </a:lnTo>
                    <a:lnTo>
                      <a:pt x="1421" y="330"/>
                    </a:lnTo>
                    <a:lnTo>
                      <a:pt x="1298" y="413"/>
                    </a:lnTo>
                    <a:lnTo>
                      <a:pt x="1195" y="495"/>
                    </a:lnTo>
                    <a:lnTo>
                      <a:pt x="1133" y="598"/>
                    </a:lnTo>
                    <a:lnTo>
                      <a:pt x="1318" y="721"/>
                    </a:lnTo>
                    <a:lnTo>
                      <a:pt x="1380" y="639"/>
                    </a:lnTo>
                    <a:lnTo>
                      <a:pt x="1442" y="577"/>
                    </a:lnTo>
                    <a:lnTo>
                      <a:pt x="1524" y="536"/>
                    </a:lnTo>
                    <a:lnTo>
                      <a:pt x="1586" y="515"/>
                    </a:lnTo>
                    <a:lnTo>
                      <a:pt x="1627" y="515"/>
                    </a:lnTo>
                    <a:lnTo>
                      <a:pt x="1668" y="536"/>
                    </a:lnTo>
                    <a:lnTo>
                      <a:pt x="1689" y="577"/>
                    </a:lnTo>
                    <a:lnTo>
                      <a:pt x="1709" y="639"/>
                    </a:lnTo>
                    <a:lnTo>
                      <a:pt x="1689" y="701"/>
                    </a:lnTo>
                    <a:lnTo>
                      <a:pt x="1668" y="742"/>
                    </a:lnTo>
                    <a:lnTo>
                      <a:pt x="1606" y="804"/>
                    </a:lnTo>
                    <a:lnTo>
                      <a:pt x="1545" y="845"/>
                    </a:lnTo>
                    <a:lnTo>
                      <a:pt x="1380" y="907"/>
                    </a:lnTo>
                    <a:lnTo>
                      <a:pt x="1133" y="948"/>
                    </a:lnTo>
                    <a:lnTo>
                      <a:pt x="907" y="948"/>
                    </a:lnTo>
                    <a:lnTo>
                      <a:pt x="660" y="907"/>
                    </a:lnTo>
                    <a:lnTo>
                      <a:pt x="433" y="845"/>
                    </a:lnTo>
                    <a:lnTo>
                      <a:pt x="310" y="783"/>
                    </a:lnTo>
                    <a:lnTo>
                      <a:pt x="248" y="721"/>
                    </a:lnTo>
                    <a:lnTo>
                      <a:pt x="227" y="660"/>
                    </a:lnTo>
                    <a:lnTo>
                      <a:pt x="248" y="618"/>
                    </a:lnTo>
                    <a:lnTo>
                      <a:pt x="269" y="557"/>
                    </a:lnTo>
                    <a:lnTo>
                      <a:pt x="310" y="495"/>
                    </a:lnTo>
                    <a:lnTo>
                      <a:pt x="371" y="454"/>
                    </a:lnTo>
                    <a:lnTo>
                      <a:pt x="433" y="413"/>
                    </a:lnTo>
                    <a:lnTo>
                      <a:pt x="639" y="330"/>
                    </a:lnTo>
                    <a:lnTo>
                      <a:pt x="824" y="268"/>
                    </a:lnTo>
                    <a:lnTo>
                      <a:pt x="907" y="227"/>
                    </a:lnTo>
                    <a:lnTo>
                      <a:pt x="989" y="186"/>
                    </a:lnTo>
                    <a:lnTo>
                      <a:pt x="8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0"/>
              <p:cNvSpPr/>
              <p:nvPr/>
            </p:nvSpPr>
            <p:spPr>
              <a:xfrm>
                <a:off x="894700" y="3572725"/>
                <a:ext cx="18990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7596" h="4220" extrusionOk="0">
                    <a:moveTo>
                      <a:pt x="7369" y="0"/>
                    </a:moveTo>
                    <a:lnTo>
                      <a:pt x="7287" y="535"/>
                    </a:lnTo>
                    <a:lnTo>
                      <a:pt x="7163" y="1029"/>
                    </a:lnTo>
                    <a:lnTo>
                      <a:pt x="7040" y="1482"/>
                    </a:lnTo>
                    <a:lnTo>
                      <a:pt x="6875" y="1894"/>
                    </a:lnTo>
                    <a:lnTo>
                      <a:pt x="6669" y="2264"/>
                    </a:lnTo>
                    <a:lnTo>
                      <a:pt x="6464" y="2594"/>
                    </a:lnTo>
                    <a:lnTo>
                      <a:pt x="6217" y="2902"/>
                    </a:lnTo>
                    <a:lnTo>
                      <a:pt x="5949" y="3170"/>
                    </a:lnTo>
                    <a:lnTo>
                      <a:pt x="5764" y="3335"/>
                    </a:lnTo>
                    <a:lnTo>
                      <a:pt x="5578" y="3458"/>
                    </a:lnTo>
                    <a:lnTo>
                      <a:pt x="5373" y="3582"/>
                    </a:lnTo>
                    <a:lnTo>
                      <a:pt x="5167" y="3685"/>
                    </a:lnTo>
                    <a:lnTo>
                      <a:pt x="4940" y="3788"/>
                    </a:lnTo>
                    <a:lnTo>
                      <a:pt x="4714" y="3849"/>
                    </a:lnTo>
                    <a:lnTo>
                      <a:pt x="4488" y="3911"/>
                    </a:lnTo>
                    <a:lnTo>
                      <a:pt x="4261" y="3952"/>
                    </a:lnTo>
                    <a:lnTo>
                      <a:pt x="4014" y="3993"/>
                    </a:lnTo>
                    <a:lnTo>
                      <a:pt x="3541" y="3993"/>
                    </a:lnTo>
                    <a:lnTo>
                      <a:pt x="3294" y="3973"/>
                    </a:lnTo>
                    <a:lnTo>
                      <a:pt x="3047" y="3932"/>
                    </a:lnTo>
                    <a:lnTo>
                      <a:pt x="2820" y="3890"/>
                    </a:lnTo>
                    <a:lnTo>
                      <a:pt x="2594" y="3808"/>
                    </a:lnTo>
                    <a:lnTo>
                      <a:pt x="2368" y="3726"/>
                    </a:lnTo>
                    <a:lnTo>
                      <a:pt x="2162" y="3623"/>
                    </a:lnTo>
                    <a:lnTo>
                      <a:pt x="1956" y="3499"/>
                    </a:lnTo>
                    <a:lnTo>
                      <a:pt x="1750" y="3376"/>
                    </a:lnTo>
                    <a:lnTo>
                      <a:pt x="1565" y="3232"/>
                    </a:lnTo>
                    <a:lnTo>
                      <a:pt x="1380" y="3067"/>
                    </a:lnTo>
                    <a:lnTo>
                      <a:pt x="1215" y="2902"/>
                    </a:lnTo>
                    <a:lnTo>
                      <a:pt x="1050" y="2717"/>
                    </a:lnTo>
                    <a:lnTo>
                      <a:pt x="906" y="2532"/>
                    </a:lnTo>
                    <a:lnTo>
                      <a:pt x="783" y="2326"/>
                    </a:lnTo>
                    <a:lnTo>
                      <a:pt x="659" y="2120"/>
                    </a:lnTo>
                    <a:lnTo>
                      <a:pt x="556" y="1915"/>
                    </a:lnTo>
                    <a:lnTo>
                      <a:pt x="453" y="1688"/>
                    </a:lnTo>
                    <a:lnTo>
                      <a:pt x="371" y="1462"/>
                    </a:lnTo>
                    <a:lnTo>
                      <a:pt x="309" y="1215"/>
                    </a:lnTo>
                    <a:lnTo>
                      <a:pt x="248" y="988"/>
                    </a:lnTo>
                    <a:lnTo>
                      <a:pt x="227" y="741"/>
                    </a:lnTo>
                    <a:lnTo>
                      <a:pt x="1" y="762"/>
                    </a:lnTo>
                    <a:lnTo>
                      <a:pt x="42" y="1029"/>
                    </a:lnTo>
                    <a:lnTo>
                      <a:pt x="83" y="1276"/>
                    </a:lnTo>
                    <a:lnTo>
                      <a:pt x="165" y="1523"/>
                    </a:lnTo>
                    <a:lnTo>
                      <a:pt x="248" y="1770"/>
                    </a:lnTo>
                    <a:lnTo>
                      <a:pt x="350" y="1997"/>
                    </a:lnTo>
                    <a:lnTo>
                      <a:pt x="453" y="2223"/>
                    </a:lnTo>
                    <a:lnTo>
                      <a:pt x="597" y="2450"/>
                    </a:lnTo>
                    <a:lnTo>
                      <a:pt x="721" y="2655"/>
                    </a:lnTo>
                    <a:lnTo>
                      <a:pt x="886" y="2861"/>
                    </a:lnTo>
                    <a:lnTo>
                      <a:pt x="1050" y="3047"/>
                    </a:lnTo>
                    <a:lnTo>
                      <a:pt x="1236" y="3232"/>
                    </a:lnTo>
                    <a:lnTo>
                      <a:pt x="1421" y="3396"/>
                    </a:lnTo>
                    <a:lnTo>
                      <a:pt x="1627" y="3561"/>
                    </a:lnTo>
                    <a:lnTo>
                      <a:pt x="1832" y="3685"/>
                    </a:lnTo>
                    <a:lnTo>
                      <a:pt x="2059" y="3808"/>
                    </a:lnTo>
                    <a:lnTo>
                      <a:pt x="2285" y="3932"/>
                    </a:lnTo>
                    <a:lnTo>
                      <a:pt x="2615" y="4055"/>
                    </a:lnTo>
                    <a:lnTo>
                      <a:pt x="2985" y="4158"/>
                    </a:lnTo>
                    <a:lnTo>
                      <a:pt x="3356" y="4199"/>
                    </a:lnTo>
                    <a:lnTo>
                      <a:pt x="3705" y="4220"/>
                    </a:lnTo>
                    <a:lnTo>
                      <a:pt x="4035" y="4199"/>
                    </a:lnTo>
                    <a:lnTo>
                      <a:pt x="4364" y="4158"/>
                    </a:lnTo>
                    <a:lnTo>
                      <a:pt x="4693" y="4096"/>
                    </a:lnTo>
                    <a:lnTo>
                      <a:pt x="5002" y="3993"/>
                    </a:lnTo>
                    <a:lnTo>
                      <a:pt x="5290" y="3870"/>
                    </a:lnTo>
                    <a:lnTo>
                      <a:pt x="5578" y="3726"/>
                    </a:lnTo>
                    <a:lnTo>
                      <a:pt x="5846" y="3541"/>
                    </a:lnTo>
                    <a:lnTo>
                      <a:pt x="6093" y="3335"/>
                    </a:lnTo>
                    <a:lnTo>
                      <a:pt x="6381" y="3067"/>
                    </a:lnTo>
                    <a:lnTo>
                      <a:pt x="6649" y="2738"/>
                    </a:lnTo>
                    <a:lnTo>
                      <a:pt x="6875" y="2388"/>
                    </a:lnTo>
                    <a:lnTo>
                      <a:pt x="7060" y="1997"/>
                    </a:lnTo>
                    <a:lnTo>
                      <a:pt x="7246" y="1565"/>
                    </a:lnTo>
                    <a:lnTo>
                      <a:pt x="7390" y="1091"/>
                    </a:lnTo>
                    <a:lnTo>
                      <a:pt x="7513" y="577"/>
                    </a:lnTo>
                    <a:lnTo>
                      <a:pt x="7596" y="41"/>
                    </a:lnTo>
                    <a:lnTo>
                      <a:pt x="73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0"/>
              <p:cNvSpPr/>
              <p:nvPr/>
            </p:nvSpPr>
            <p:spPr>
              <a:xfrm>
                <a:off x="851475" y="3469800"/>
                <a:ext cx="434325" cy="618550"/>
              </a:xfrm>
              <a:custGeom>
                <a:avLst/>
                <a:gdLst/>
                <a:ahLst/>
                <a:cxnLst/>
                <a:rect l="l" t="t" r="r" b="b"/>
                <a:pathLst>
                  <a:path w="17373" h="24742" extrusionOk="0">
                    <a:moveTo>
                      <a:pt x="11218" y="1"/>
                    </a:moveTo>
                    <a:lnTo>
                      <a:pt x="11198" y="227"/>
                    </a:lnTo>
                    <a:lnTo>
                      <a:pt x="11424" y="248"/>
                    </a:lnTo>
                    <a:lnTo>
                      <a:pt x="11671" y="310"/>
                    </a:lnTo>
                    <a:lnTo>
                      <a:pt x="11877" y="371"/>
                    </a:lnTo>
                    <a:lnTo>
                      <a:pt x="12103" y="474"/>
                    </a:lnTo>
                    <a:lnTo>
                      <a:pt x="12309" y="598"/>
                    </a:lnTo>
                    <a:lnTo>
                      <a:pt x="12494" y="721"/>
                    </a:lnTo>
                    <a:lnTo>
                      <a:pt x="12659" y="886"/>
                    </a:lnTo>
                    <a:lnTo>
                      <a:pt x="12824" y="1051"/>
                    </a:lnTo>
                    <a:lnTo>
                      <a:pt x="13029" y="1359"/>
                    </a:lnTo>
                    <a:lnTo>
                      <a:pt x="13235" y="1647"/>
                    </a:lnTo>
                    <a:lnTo>
                      <a:pt x="13359" y="1771"/>
                    </a:lnTo>
                    <a:lnTo>
                      <a:pt x="13482" y="1894"/>
                    </a:lnTo>
                    <a:lnTo>
                      <a:pt x="13688" y="2038"/>
                    </a:lnTo>
                    <a:lnTo>
                      <a:pt x="13894" y="2162"/>
                    </a:lnTo>
                    <a:lnTo>
                      <a:pt x="14079" y="2285"/>
                    </a:lnTo>
                    <a:lnTo>
                      <a:pt x="14264" y="2409"/>
                    </a:lnTo>
                    <a:lnTo>
                      <a:pt x="14429" y="2574"/>
                    </a:lnTo>
                    <a:lnTo>
                      <a:pt x="14573" y="2779"/>
                    </a:lnTo>
                    <a:lnTo>
                      <a:pt x="14697" y="3006"/>
                    </a:lnTo>
                    <a:lnTo>
                      <a:pt x="14820" y="3253"/>
                    </a:lnTo>
                    <a:lnTo>
                      <a:pt x="14944" y="3520"/>
                    </a:lnTo>
                    <a:lnTo>
                      <a:pt x="15088" y="3767"/>
                    </a:lnTo>
                    <a:lnTo>
                      <a:pt x="15273" y="3994"/>
                    </a:lnTo>
                    <a:lnTo>
                      <a:pt x="15376" y="4117"/>
                    </a:lnTo>
                    <a:lnTo>
                      <a:pt x="15479" y="4200"/>
                    </a:lnTo>
                    <a:lnTo>
                      <a:pt x="15726" y="4364"/>
                    </a:lnTo>
                    <a:lnTo>
                      <a:pt x="15911" y="4467"/>
                    </a:lnTo>
                    <a:lnTo>
                      <a:pt x="15993" y="4529"/>
                    </a:lnTo>
                    <a:lnTo>
                      <a:pt x="16055" y="4611"/>
                    </a:lnTo>
                    <a:lnTo>
                      <a:pt x="16137" y="4714"/>
                    </a:lnTo>
                    <a:lnTo>
                      <a:pt x="16199" y="4838"/>
                    </a:lnTo>
                    <a:lnTo>
                      <a:pt x="16282" y="5126"/>
                    </a:lnTo>
                    <a:lnTo>
                      <a:pt x="16487" y="6073"/>
                    </a:lnTo>
                    <a:lnTo>
                      <a:pt x="16652" y="7040"/>
                    </a:lnTo>
                    <a:lnTo>
                      <a:pt x="16796" y="7987"/>
                    </a:lnTo>
                    <a:lnTo>
                      <a:pt x="16899" y="8954"/>
                    </a:lnTo>
                    <a:lnTo>
                      <a:pt x="16981" y="9922"/>
                    </a:lnTo>
                    <a:lnTo>
                      <a:pt x="17043" y="10910"/>
                    </a:lnTo>
                    <a:lnTo>
                      <a:pt x="17146" y="12824"/>
                    </a:lnTo>
                    <a:lnTo>
                      <a:pt x="17146" y="13133"/>
                    </a:lnTo>
                    <a:lnTo>
                      <a:pt x="17146" y="13462"/>
                    </a:lnTo>
                    <a:lnTo>
                      <a:pt x="17125" y="13771"/>
                    </a:lnTo>
                    <a:lnTo>
                      <a:pt x="17084" y="14059"/>
                    </a:lnTo>
                    <a:lnTo>
                      <a:pt x="17002" y="14347"/>
                    </a:lnTo>
                    <a:lnTo>
                      <a:pt x="16878" y="14614"/>
                    </a:lnTo>
                    <a:lnTo>
                      <a:pt x="16817" y="14717"/>
                    </a:lnTo>
                    <a:lnTo>
                      <a:pt x="16734" y="14820"/>
                    </a:lnTo>
                    <a:lnTo>
                      <a:pt x="16631" y="14923"/>
                    </a:lnTo>
                    <a:lnTo>
                      <a:pt x="16529" y="15026"/>
                    </a:lnTo>
                    <a:lnTo>
                      <a:pt x="16405" y="15047"/>
                    </a:lnTo>
                    <a:lnTo>
                      <a:pt x="16282" y="15108"/>
                    </a:lnTo>
                    <a:lnTo>
                      <a:pt x="16179" y="15170"/>
                    </a:lnTo>
                    <a:lnTo>
                      <a:pt x="16076" y="15273"/>
                    </a:lnTo>
                    <a:lnTo>
                      <a:pt x="15993" y="15376"/>
                    </a:lnTo>
                    <a:lnTo>
                      <a:pt x="15932" y="15479"/>
                    </a:lnTo>
                    <a:lnTo>
                      <a:pt x="15890" y="15602"/>
                    </a:lnTo>
                    <a:lnTo>
                      <a:pt x="15870" y="15726"/>
                    </a:lnTo>
                    <a:lnTo>
                      <a:pt x="15499" y="15726"/>
                    </a:lnTo>
                    <a:lnTo>
                      <a:pt x="15129" y="15746"/>
                    </a:lnTo>
                    <a:lnTo>
                      <a:pt x="14758" y="15767"/>
                    </a:lnTo>
                    <a:lnTo>
                      <a:pt x="14409" y="15829"/>
                    </a:lnTo>
                    <a:lnTo>
                      <a:pt x="14306" y="15849"/>
                    </a:lnTo>
                    <a:lnTo>
                      <a:pt x="14306" y="15952"/>
                    </a:lnTo>
                    <a:lnTo>
                      <a:pt x="14326" y="16179"/>
                    </a:lnTo>
                    <a:lnTo>
                      <a:pt x="14347" y="16385"/>
                    </a:lnTo>
                    <a:lnTo>
                      <a:pt x="14388" y="16611"/>
                    </a:lnTo>
                    <a:lnTo>
                      <a:pt x="14429" y="16837"/>
                    </a:lnTo>
                    <a:lnTo>
                      <a:pt x="14573" y="17270"/>
                    </a:lnTo>
                    <a:lnTo>
                      <a:pt x="14717" y="17681"/>
                    </a:lnTo>
                    <a:lnTo>
                      <a:pt x="14923" y="18319"/>
                    </a:lnTo>
                    <a:lnTo>
                      <a:pt x="15026" y="18649"/>
                    </a:lnTo>
                    <a:lnTo>
                      <a:pt x="15088" y="18957"/>
                    </a:lnTo>
                    <a:lnTo>
                      <a:pt x="15108" y="19184"/>
                    </a:lnTo>
                    <a:lnTo>
                      <a:pt x="15129" y="19390"/>
                    </a:lnTo>
                    <a:lnTo>
                      <a:pt x="15108" y="19822"/>
                    </a:lnTo>
                    <a:lnTo>
                      <a:pt x="15088" y="20254"/>
                    </a:lnTo>
                    <a:lnTo>
                      <a:pt x="15047" y="20686"/>
                    </a:lnTo>
                    <a:lnTo>
                      <a:pt x="14944" y="21489"/>
                    </a:lnTo>
                    <a:lnTo>
                      <a:pt x="14861" y="21860"/>
                    </a:lnTo>
                    <a:lnTo>
                      <a:pt x="14779" y="22209"/>
                    </a:lnTo>
                    <a:lnTo>
                      <a:pt x="14656" y="22559"/>
                    </a:lnTo>
                    <a:lnTo>
                      <a:pt x="14532" y="22868"/>
                    </a:lnTo>
                    <a:lnTo>
                      <a:pt x="14347" y="23156"/>
                    </a:lnTo>
                    <a:lnTo>
                      <a:pt x="14244" y="23300"/>
                    </a:lnTo>
                    <a:lnTo>
                      <a:pt x="14141" y="23424"/>
                    </a:lnTo>
                    <a:lnTo>
                      <a:pt x="13976" y="23588"/>
                    </a:lnTo>
                    <a:lnTo>
                      <a:pt x="13812" y="23733"/>
                    </a:lnTo>
                    <a:lnTo>
                      <a:pt x="13626" y="23856"/>
                    </a:lnTo>
                    <a:lnTo>
                      <a:pt x="13421" y="23959"/>
                    </a:lnTo>
                    <a:lnTo>
                      <a:pt x="13235" y="24062"/>
                    </a:lnTo>
                    <a:lnTo>
                      <a:pt x="13009" y="24144"/>
                    </a:lnTo>
                    <a:lnTo>
                      <a:pt x="12803" y="24206"/>
                    </a:lnTo>
                    <a:lnTo>
                      <a:pt x="12577" y="24268"/>
                    </a:lnTo>
                    <a:lnTo>
                      <a:pt x="12124" y="24350"/>
                    </a:lnTo>
                    <a:lnTo>
                      <a:pt x="11630" y="24412"/>
                    </a:lnTo>
                    <a:lnTo>
                      <a:pt x="11156" y="24453"/>
                    </a:lnTo>
                    <a:lnTo>
                      <a:pt x="10662" y="24474"/>
                    </a:lnTo>
                    <a:lnTo>
                      <a:pt x="9160" y="24515"/>
                    </a:lnTo>
                    <a:lnTo>
                      <a:pt x="8872" y="24515"/>
                    </a:lnTo>
                    <a:lnTo>
                      <a:pt x="8728" y="24474"/>
                    </a:lnTo>
                    <a:lnTo>
                      <a:pt x="8604" y="24432"/>
                    </a:lnTo>
                    <a:lnTo>
                      <a:pt x="8481" y="24350"/>
                    </a:lnTo>
                    <a:lnTo>
                      <a:pt x="8398" y="24227"/>
                    </a:lnTo>
                    <a:lnTo>
                      <a:pt x="8316" y="24103"/>
                    </a:lnTo>
                    <a:lnTo>
                      <a:pt x="8234" y="23938"/>
                    </a:lnTo>
                    <a:lnTo>
                      <a:pt x="7781" y="23074"/>
                    </a:lnTo>
                    <a:lnTo>
                      <a:pt x="7369" y="22189"/>
                    </a:lnTo>
                    <a:lnTo>
                      <a:pt x="6978" y="21283"/>
                    </a:lnTo>
                    <a:lnTo>
                      <a:pt x="6608" y="20378"/>
                    </a:lnTo>
                    <a:lnTo>
                      <a:pt x="6608" y="20357"/>
                    </a:lnTo>
                    <a:lnTo>
                      <a:pt x="6443" y="20007"/>
                    </a:lnTo>
                    <a:lnTo>
                      <a:pt x="6361" y="19822"/>
                    </a:lnTo>
                    <a:lnTo>
                      <a:pt x="6237" y="19657"/>
                    </a:lnTo>
                    <a:lnTo>
                      <a:pt x="6052" y="19451"/>
                    </a:lnTo>
                    <a:lnTo>
                      <a:pt x="5928" y="19307"/>
                    </a:lnTo>
                    <a:lnTo>
                      <a:pt x="5805" y="19163"/>
                    </a:lnTo>
                    <a:lnTo>
                      <a:pt x="5743" y="18999"/>
                    </a:lnTo>
                    <a:lnTo>
                      <a:pt x="5702" y="18834"/>
                    </a:lnTo>
                    <a:lnTo>
                      <a:pt x="5661" y="18484"/>
                    </a:lnTo>
                    <a:lnTo>
                      <a:pt x="5640" y="18155"/>
                    </a:lnTo>
                    <a:lnTo>
                      <a:pt x="5599" y="17990"/>
                    </a:lnTo>
                    <a:lnTo>
                      <a:pt x="5558" y="17825"/>
                    </a:lnTo>
                    <a:lnTo>
                      <a:pt x="5476" y="17681"/>
                    </a:lnTo>
                    <a:lnTo>
                      <a:pt x="5373" y="17537"/>
                    </a:lnTo>
                    <a:lnTo>
                      <a:pt x="5167" y="17270"/>
                    </a:lnTo>
                    <a:lnTo>
                      <a:pt x="5126" y="17228"/>
                    </a:lnTo>
                    <a:lnTo>
                      <a:pt x="4858" y="16899"/>
                    </a:lnTo>
                    <a:lnTo>
                      <a:pt x="4632" y="16570"/>
                    </a:lnTo>
                    <a:lnTo>
                      <a:pt x="4385" y="16240"/>
                    </a:lnTo>
                    <a:lnTo>
                      <a:pt x="4179" y="15891"/>
                    </a:lnTo>
                    <a:lnTo>
                      <a:pt x="3973" y="15541"/>
                    </a:lnTo>
                    <a:lnTo>
                      <a:pt x="3767" y="15191"/>
                    </a:lnTo>
                    <a:lnTo>
                      <a:pt x="3417" y="14450"/>
                    </a:lnTo>
                    <a:lnTo>
                      <a:pt x="3088" y="13709"/>
                    </a:lnTo>
                    <a:lnTo>
                      <a:pt x="2800" y="12947"/>
                    </a:lnTo>
                    <a:lnTo>
                      <a:pt x="2532" y="12186"/>
                    </a:lnTo>
                    <a:lnTo>
                      <a:pt x="2285" y="11424"/>
                    </a:lnTo>
                    <a:lnTo>
                      <a:pt x="1709" y="9654"/>
                    </a:lnTo>
                    <a:lnTo>
                      <a:pt x="1174" y="7843"/>
                    </a:lnTo>
                    <a:lnTo>
                      <a:pt x="680" y="6032"/>
                    </a:lnTo>
                    <a:lnTo>
                      <a:pt x="206" y="4220"/>
                    </a:lnTo>
                    <a:lnTo>
                      <a:pt x="1" y="4282"/>
                    </a:lnTo>
                    <a:lnTo>
                      <a:pt x="453" y="6093"/>
                    </a:lnTo>
                    <a:lnTo>
                      <a:pt x="968" y="7905"/>
                    </a:lnTo>
                    <a:lnTo>
                      <a:pt x="1503" y="9716"/>
                    </a:lnTo>
                    <a:lnTo>
                      <a:pt x="2059" y="11486"/>
                    </a:lnTo>
                    <a:lnTo>
                      <a:pt x="2326" y="12268"/>
                    </a:lnTo>
                    <a:lnTo>
                      <a:pt x="2594" y="13030"/>
                    </a:lnTo>
                    <a:lnTo>
                      <a:pt x="2903" y="13812"/>
                    </a:lnTo>
                    <a:lnTo>
                      <a:pt x="3212" y="14553"/>
                    </a:lnTo>
                    <a:lnTo>
                      <a:pt x="3582" y="15294"/>
                    </a:lnTo>
                    <a:lnTo>
                      <a:pt x="3788" y="15664"/>
                    </a:lnTo>
                    <a:lnTo>
                      <a:pt x="3994" y="16014"/>
                    </a:lnTo>
                    <a:lnTo>
                      <a:pt x="4199" y="16364"/>
                    </a:lnTo>
                    <a:lnTo>
                      <a:pt x="4446" y="16714"/>
                    </a:lnTo>
                    <a:lnTo>
                      <a:pt x="4693" y="17043"/>
                    </a:lnTo>
                    <a:lnTo>
                      <a:pt x="4961" y="17373"/>
                    </a:lnTo>
                    <a:lnTo>
                      <a:pt x="5002" y="17414"/>
                    </a:lnTo>
                    <a:lnTo>
                      <a:pt x="5187" y="17661"/>
                    </a:lnTo>
                    <a:lnTo>
                      <a:pt x="5270" y="17784"/>
                    </a:lnTo>
                    <a:lnTo>
                      <a:pt x="5352" y="17908"/>
                    </a:lnTo>
                    <a:lnTo>
                      <a:pt x="5393" y="18052"/>
                    </a:lnTo>
                    <a:lnTo>
                      <a:pt x="5414" y="18196"/>
                    </a:lnTo>
                    <a:lnTo>
                      <a:pt x="5455" y="18505"/>
                    </a:lnTo>
                    <a:lnTo>
                      <a:pt x="5455" y="18690"/>
                    </a:lnTo>
                    <a:lnTo>
                      <a:pt x="5496" y="18896"/>
                    </a:lnTo>
                    <a:lnTo>
                      <a:pt x="5537" y="19081"/>
                    </a:lnTo>
                    <a:lnTo>
                      <a:pt x="5620" y="19266"/>
                    </a:lnTo>
                    <a:lnTo>
                      <a:pt x="5743" y="19451"/>
                    </a:lnTo>
                    <a:lnTo>
                      <a:pt x="5887" y="19616"/>
                    </a:lnTo>
                    <a:lnTo>
                      <a:pt x="6073" y="19801"/>
                    </a:lnTo>
                    <a:lnTo>
                      <a:pt x="6175" y="19945"/>
                    </a:lnTo>
                    <a:lnTo>
                      <a:pt x="6258" y="20110"/>
                    </a:lnTo>
                    <a:lnTo>
                      <a:pt x="6402" y="20439"/>
                    </a:lnTo>
                    <a:lnTo>
                      <a:pt x="6402" y="20460"/>
                    </a:lnTo>
                    <a:lnTo>
                      <a:pt x="6772" y="21366"/>
                    </a:lnTo>
                    <a:lnTo>
                      <a:pt x="7163" y="22271"/>
                    </a:lnTo>
                    <a:lnTo>
                      <a:pt x="7596" y="23177"/>
                    </a:lnTo>
                    <a:lnTo>
                      <a:pt x="8028" y="24041"/>
                    </a:lnTo>
                    <a:lnTo>
                      <a:pt x="8110" y="24227"/>
                    </a:lnTo>
                    <a:lnTo>
                      <a:pt x="8213" y="24391"/>
                    </a:lnTo>
                    <a:lnTo>
                      <a:pt x="8337" y="24515"/>
                    </a:lnTo>
                    <a:lnTo>
                      <a:pt x="8501" y="24638"/>
                    </a:lnTo>
                    <a:lnTo>
                      <a:pt x="8625" y="24679"/>
                    </a:lnTo>
                    <a:lnTo>
                      <a:pt x="8769" y="24721"/>
                    </a:lnTo>
                    <a:lnTo>
                      <a:pt x="8892" y="24741"/>
                    </a:lnTo>
                    <a:lnTo>
                      <a:pt x="9160" y="24741"/>
                    </a:lnTo>
                    <a:lnTo>
                      <a:pt x="10662" y="24700"/>
                    </a:lnTo>
                    <a:lnTo>
                      <a:pt x="11177" y="24679"/>
                    </a:lnTo>
                    <a:lnTo>
                      <a:pt x="11671" y="24638"/>
                    </a:lnTo>
                    <a:lnTo>
                      <a:pt x="12186" y="24576"/>
                    </a:lnTo>
                    <a:lnTo>
                      <a:pt x="12659" y="24494"/>
                    </a:lnTo>
                    <a:lnTo>
                      <a:pt x="12885" y="24412"/>
                    </a:lnTo>
                    <a:lnTo>
                      <a:pt x="13112" y="24350"/>
                    </a:lnTo>
                    <a:lnTo>
                      <a:pt x="13338" y="24268"/>
                    </a:lnTo>
                    <a:lnTo>
                      <a:pt x="13544" y="24165"/>
                    </a:lnTo>
                    <a:lnTo>
                      <a:pt x="13750" y="24041"/>
                    </a:lnTo>
                    <a:lnTo>
                      <a:pt x="13956" y="23897"/>
                    </a:lnTo>
                    <a:lnTo>
                      <a:pt x="14120" y="23753"/>
                    </a:lnTo>
                    <a:lnTo>
                      <a:pt x="14306" y="23588"/>
                    </a:lnTo>
                    <a:lnTo>
                      <a:pt x="14429" y="23444"/>
                    </a:lnTo>
                    <a:lnTo>
                      <a:pt x="14532" y="23300"/>
                    </a:lnTo>
                    <a:lnTo>
                      <a:pt x="14717" y="22992"/>
                    </a:lnTo>
                    <a:lnTo>
                      <a:pt x="14861" y="22642"/>
                    </a:lnTo>
                    <a:lnTo>
                      <a:pt x="14985" y="22292"/>
                    </a:lnTo>
                    <a:lnTo>
                      <a:pt x="15088" y="21921"/>
                    </a:lnTo>
                    <a:lnTo>
                      <a:pt x="15149" y="21530"/>
                    </a:lnTo>
                    <a:lnTo>
                      <a:pt x="15211" y="21119"/>
                    </a:lnTo>
                    <a:lnTo>
                      <a:pt x="15273" y="20707"/>
                    </a:lnTo>
                    <a:lnTo>
                      <a:pt x="15314" y="20275"/>
                    </a:lnTo>
                    <a:lnTo>
                      <a:pt x="15335" y="19822"/>
                    </a:lnTo>
                    <a:lnTo>
                      <a:pt x="15355" y="19369"/>
                    </a:lnTo>
                    <a:lnTo>
                      <a:pt x="15335" y="19163"/>
                    </a:lnTo>
                    <a:lnTo>
                      <a:pt x="15314" y="18937"/>
                    </a:lnTo>
                    <a:lnTo>
                      <a:pt x="15232" y="18587"/>
                    </a:lnTo>
                    <a:lnTo>
                      <a:pt x="15149" y="18258"/>
                    </a:lnTo>
                    <a:lnTo>
                      <a:pt x="14923" y="17620"/>
                    </a:lnTo>
                    <a:lnTo>
                      <a:pt x="14800" y="17208"/>
                    </a:lnTo>
                    <a:lnTo>
                      <a:pt x="14676" y="16817"/>
                    </a:lnTo>
                    <a:lnTo>
                      <a:pt x="14573" y="16426"/>
                    </a:lnTo>
                    <a:lnTo>
                      <a:pt x="14553" y="16240"/>
                    </a:lnTo>
                    <a:lnTo>
                      <a:pt x="14532" y="16035"/>
                    </a:lnTo>
                    <a:lnTo>
                      <a:pt x="14903" y="15993"/>
                    </a:lnTo>
                    <a:lnTo>
                      <a:pt x="15252" y="15952"/>
                    </a:lnTo>
                    <a:lnTo>
                      <a:pt x="15973" y="15952"/>
                    </a:lnTo>
                    <a:lnTo>
                      <a:pt x="16096" y="15973"/>
                    </a:lnTo>
                    <a:lnTo>
                      <a:pt x="16096" y="15849"/>
                    </a:lnTo>
                    <a:lnTo>
                      <a:pt x="16096" y="15726"/>
                    </a:lnTo>
                    <a:lnTo>
                      <a:pt x="16117" y="15623"/>
                    </a:lnTo>
                    <a:lnTo>
                      <a:pt x="16158" y="15541"/>
                    </a:lnTo>
                    <a:lnTo>
                      <a:pt x="16220" y="15438"/>
                    </a:lnTo>
                    <a:lnTo>
                      <a:pt x="16302" y="15376"/>
                    </a:lnTo>
                    <a:lnTo>
                      <a:pt x="16384" y="15314"/>
                    </a:lnTo>
                    <a:lnTo>
                      <a:pt x="16487" y="15253"/>
                    </a:lnTo>
                    <a:lnTo>
                      <a:pt x="16590" y="15232"/>
                    </a:lnTo>
                    <a:lnTo>
                      <a:pt x="16611" y="15232"/>
                    </a:lnTo>
                    <a:lnTo>
                      <a:pt x="16631" y="15211"/>
                    </a:lnTo>
                    <a:lnTo>
                      <a:pt x="16755" y="15108"/>
                    </a:lnTo>
                    <a:lnTo>
                      <a:pt x="16878" y="15006"/>
                    </a:lnTo>
                    <a:lnTo>
                      <a:pt x="16981" y="14882"/>
                    </a:lnTo>
                    <a:lnTo>
                      <a:pt x="17064" y="14759"/>
                    </a:lnTo>
                    <a:lnTo>
                      <a:pt x="17125" y="14614"/>
                    </a:lnTo>
                    <a:lnTo>
                      <a:pt x="17187" y="14470"/>
                    </a:lnTo>
                    <a:lnTo>
                      <a:pt x="17290" y="14162"/>
                    </a:lnTo>
                    <a:lnTo>
                      <a:pt x="17331" y="13832"/>
                    </a:lnTo>
                    <a:lnTo>
                      <a:pt x="17372" y="13503"/>
                    </a:lnTo>
                    <a:lnTo>
                      <a:pt x="17372" y="13153"/>
                    </a:lnTo>
                    <a:lnTo>
                      <a:pt x="17372" y="12803"/>
                    </a:lnTo>
                    <a:lnTo>
                      <a:pt x="17270" y="10889"/>
                    </a:lnTo>
                    <a:lnTo>
                      <a:pt x="17208" y="9901"/>
                    </a:lnTo>
                    <a:lnTo>
                      <a:pt x="17125" y="8934"/>
                    </a:lnTo>
                    <a:lnTo>
                      <a:pt x="17023" y="7966"/>
                    </a:lnTo>
                    <a:lnTo>
                      <a:pt x="16878" y="6999"/>
                    </a:lnTo>
                    <a:lnTo>
                      <a:pt x="16714" y="6032"/>
                    </a:lnTo>
                    <a:lnTo>
                      <a:pt x="16508" y="5064"/>
                    </a:lnTo>
                    <a:lnTo>
                      <a:pt x="16446" y="4899"/>
                    </a:lnTo>
                    <a:lnTo>
                      <a:pt x="16405" y="4755"/>
                    </a:lnTo>
                    <a:lnTo>
                      <a:pt x="16323" y="4591"/>
                    </a:lnTo>
                    <a:lnTo>
                      <a:pt x="16240" y="4467"/>
                    </a:lnTo>
                    <a:lnTo>
                      <a:pt x="16137" y="4364"/>
                    </a:lnTo>
                    <a:lnTo>
                      <a:pt x="16055" y="4303"/>
                    </a:lnTo>
                    <a:lnTo>
                      <a:pt x="15849" y="4158"/>
                    </a:lnTo>
                    <a:lnTo>
                      <a:pt x="15623" y="4014"/>
                    </a:lnTo>
                    <a:lnTo>
                      <a:pt x="15520" y="3932"/>
                    </a:lnTo>
                    <a:lnTo>
                      <a:pt x="15438" y="3850"/>
                    </a:lnTo>
                    <a:lnTo>
                      <a:pt x="15273" y="3644"/>
                    </a:lnTo>
                    <a:lnTo>
                      <a:pt x="15149" y="3397"/>
                    </a:lnTo>
                    <a:lnTo>
                      <a:pt x="15026" y="3150"/>
                    </a:lnTo>
                    <a:lnTo>
                      <a:pt x="14903" y="2903"/>
                    </a:lnTo>
                    <a:lnTo>
                      <a:pt x="14758" y="2656"/>
                    </a:lnTo>
                    <a:lnTo>
                      <a:pt x="14594" y="2430"/>
                    </a:lnTo>
                    <a:lnTo>
                      <a:pt x="14511" y="2327"/>
                    </a:lnTo>
                    <a:lnTo>
                      <a:pt x="14409" y="2244"/>
                    </a:lnTo>
                    <a:lnTo>
                      <a:pt x="14203" y="2100"/>
                    </a:lnTo>
                    <a:lnTo>
                      <a:pt x="13997" y="1977"/>
                    </a:lnTo>
                    <a:lnTo>
                      <a:pt x="13812" y="1853"/>
                    </a:lnTo>
                    <a:lnTo>
                      <a:pt x="13626" y="1730"/>
                    </a:lnTo>
                    <a:lnTo>
                      <a:pt x="13523" y="1627"/>
                    </a:lnTo>
                    <a:lnTo>
                      <a:pt x="13421" y="1503"/>
                    </a:lnTo>
                    <a:lnTo>
                      <a:pt x="13215" y="1215"/>
                    </a:lnTo>
                    <a:lnTo>
                      <a:pt x="12988" y="906"/>
                    </a:lnTo>
                    <a:lnTo>
                      <a:pt x="12824" y="721"/>
                    </a:lnTo>
                    <a:lnTo>
                      <a:pt x="12638" y="557"/>
                    </a:lnTo>
                    <a:lnTo>
                      <a:pt x="12433" y="392"/>
                    </a:lnTo>
                    <a:lnTo>
                      <a:pt x="12206" y="268"/>
                    </a:lnTo>
                    <a:lnTo>
                      <a:pt x="11959" y="165"/>
                    </a:lnTo>
                    <a:lnTo>
                      <a:pt x="11712" y="83"/>
                    </a:lnTo>
                    <a:lnTo>
                      <a:pt x="11465" y="21"/>
                    </a:lnTo>
                    <a:lnTo>
                      <a:pt x="112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0"/>
              <p:cNvSpPr/>
              <p:nvPr/>
            </p:nvSpPr>
            <p:spPr>
              <a:xfrm>
                <a:off x="882350" y="3568100"/>
                <a:ext cx="214600" cy="143075"/>
              </a:xfrm>
              <a:custGeom>
                <a:avLst/>
                <a:gdLst/>
                <a:ahLst/>
                <a:cxnLst/>
                <a:rect l="l" t="t" r="r" b="b"/>
                <a:pathLst>
                  <a:path w="8584" h="5723" extrusionOk="0">
                    <a:moveTo>
                      <a:pt x="8357" y="0"/>
                    </a:moveTo>
                    <a:lnTo>
                      <a:pt x="8295" y="700"/>
                    </a:lnTo>
                    <a:lnTo>
                      <a:pt x="8213" y="1400"/>
                    </a:lnTo>
                    <a:lnTo>
                      <a:pt x="8151" y="1750"/>
                    </a:lnTo>
                    <a:lnTo>
                      <a:pt x="8069" y="2100"/>
                    </a:lnTo>
                    <a:lnTo>
                      <a:pt x="7987" y="2429"/>
                    </a:lnTo>
                    <a:lnTo>
                      <a:pt x="7884" y="2779"/>
                    </a:lnTo>
                    <a:lnTo>
                      <a:pt x="7781" y="3046"/>
                    </a:lnTo>
                    <a:lnTo>
                      <a:pt x="7678" y="3334"/>
                    </a:lnTo>
                    <a:lnTo>
                      <a:pt x="7513" y="3623"/>
                    </a:lnTo>
                    <a:lnTo>
                      <a:pt x="7349" y="3931"/>
                    </a:lnTo>
                    <a:lnTo>
                      <a:pt x="7143" y="4220"/>
                    </a:lnTo>
                    <a:lnTo>
                      <a:pt x="6896" y="4487"/>
                    </a:lnTo>
                    <a:lnTo>
                      <a:pt x="6628" y="4755"/>
                    </a:lnTo>
                    <a:lnTo>
                      <a:pt x="6319" y="4981"/>
                    </a:lnTo>
                    <a:lnTo>
                      <a:pt x="5990" y="5166"/>
                    </a:lnTo>
                    <a:lnTo>
                      <a:pt x="5640" y="5310"/>
                    </a:lnTo>
                    <a:lnTo>
                      <a:pt x="5270" y="5413"/>
                    </a:lnTo>
                    <a:lnTo>
                      <a:pt x="4879" y="5475"/>
                    </a:lnTo>
                    <a:lnTo>
                      <a:pt x="4488" y="5496"/>
                    </a:lnTo>
                    <a:lnTo>
                      <a:pt x="4097" y="5475"/>
                    </a:lnTo>
                    <a:lnTo>
                      <a:pt x="3705" y="5413"/>
                    </a:lnTo>
                    <a:lnTo>
                      <a:pt x="3294" y="5310"/>
                    </a:lnTo>
                    <a:lnTo>
                      <a:pt x="2944" y="5166"/>
                    </a:lnTo>
                    <a:lnTo>
                      <a:pt x="2615" y="5002"/>
                    </a:lnTo>
                    <a:lnTo>
                      <a:pt x="2285" y="4796"/>
                    </a:lnTo>
                    <a:lnTo>
                      <a:pt x="1977" y="4549"/>
                    </a:lnTo>
                    <a:lnTo>
                      <a:pt x="1668" y="4302"/>
                    </a:lnTo>
                    <a:lnTo>
                      <a:pt x="1400" y="3993"/>
                    </a:lnTo>
                    <a:lnTo>
                      <a:pt x="1133" y="3684"/>
                    </a:lnTo>
                    <a:lnTo>
                      <a:pt x="886" y="3355"/>
                    </a:lnTo>
                    <a:lnTo>
                      <a:pt x="762" y="3129"/>
                    </a:lnTo>
                    <a:lnTo>
                      <a:pt x="618" y="2861"/>
                    </a:lnTo>
                    <a:lnTo>
                      <a:pt x="474" y="2552"/>
                    </a:lnTo>
                    <a:lnTo>
                      <a:pt x="371" y="2223"/>
                    </a:lnTo>
                    <a:lnTo>
                      <a:pt x="268" y="1873"/>
                    </a:lnTo>
                    <a:lnTo>
                      <a:pt x="248" y="1688"/>
                    </a:lnTo>
                    <a:lnTo>
                      <a:pt x="227" y="1482"/>
                    </a:lnTo>
                    <a:lnTo>
                      <a:pt x="227" y="1297"/>
                    </a:lnTo>
                    <a:lnTo>
                      <a:pt x="227" y="1091"/>
                    </a:lnTo>
                    <a:lnTo>
                      <a:pt x="248" y="885"/>
                    </a:lnTo>
                    <a:lnTo>
                      <a:pt x="289" y="679"/>
                    </a:lnTo>
                    <a:lnTo>
                      <a:pt x="83" y="638"/>
                    </a:lnTo>
                    <a:lnTo>
                      <a:pt x="21" y="844"/>
                    </a:lnTo>
                    <a:lnTo>
                      <a:pt x="1" y="1070"/>
                    </a:lnTo>
                    <a:lnTo>
                      <a:pt x="1" y="1276"/>
                    </a:lnTo>
                    <a:lnTo>
                      <a:pt x="1" y="1503"/>
                    </a:lnTo>
                    <a:lnTo>
                      <a:pt x="21" y="1708"/>
                    </a:lnTo>
                    <a:lnTo>
                      <a:pt x="42" y="1894"/>
                    </a:lnTo>
                    <a:lnTo>
                      <a:pt x="145" y="2285"/>
                    </a:lnTo>
                    <a:lnTo>
                      <a:pt x="268" y="2635"/>
                    </a:lnTo>
                    <a:lnTo>
                      <a:pt x="412" y="2964"/>
                    </a:lnTo>
                    <a:lnTo>
                      <a:pt x="556" y="3232"/>
                    </a:lnTo>
                    <a:lnTo>
                      <a:pt x="700" y="3479"/>
                    </a:lnTo>
                    <a:lnTo>
                      <a:pt x="947" y="3828"/>
                    </a:lnTo>
                    <a:lnTo>
                      <a:pt x="1236" y="4158"/>
                    </a:lnTo>
                    <a:lnTo>
                      <a:pt x="1524" y="4467"/>
                    </a:lnTo>
                    <a:lnTo>
                      <a:pt x="1832" y="4734"/>
                    </a:lnTo>
                    <a:lnTo>
                      <a:pt x="2162" y="4981"/>
                    </a:lnTo>
                    <a:lnTo>
                      <a:pt x="2512" y="5187"/>
                    </a:lnTo>
                    <a:lnTo>
                      <a:pt x="2862" y="5372"/>
                    </a:lnTo>
                    <a:lnTo>
                      <a:pt x="3232" y="5516"/>
                    </a:lnTo>
                    <a:lnTo>
                      <a:pt x="3541" y="5599"/>
                    </a:lnTo>
                    <a:lnTo>
                      <a:pt x="3870" y="5681"/>
                    </a:lnTo>
                    <a:lnTo>
                      <a:pt x="4179" y="5722"/>
                    </a:lnTo>
                    <a:lnTo>
                      <a:pt x="4776" y="5722"/>
                    </a:lnTo>
                    <a:lnTo>
                      <a:pt x="5023" y="5701"/>
                    </a:lnTo>
                    <a:lnTo>
                      <a:pt x="5270" y="5640"/>
                    </a:lnTo>
                    <a:lnTo>
                      <a:pt x="5517" y="5578"/>
                    </a:lnTo>
                    <a:lnTo>
                      <a:pt x="5764" y="5516"/>
                    </a:lnTo>
                    <a:lnTo>
                      <a:pt x="5990" y="5413"/>
                    </a:lnTo>
                    <a:lnTo>
                      <a:pt x="6217" y="5310"/>
                    </a:lnTo>
                    <a:lnTo>
                      <a:pt x="6443" y="5166"/>
                    </a:lnTo>
                    <a:lnTo>
                      <a:pt x="6608" y="5063"/>
                    </a:lnTo>
                    <a:lnTo>
                      <a:pt x="6772" y="4919"/>
                    </a:lnTo>
                    <a:lnTo>
                      <a:pt x="7060" y="4652"/>
                    </a:lnTo>
                    <a:lnTo>
                      <a:pt x="7307" y="4364"/>
                    </a:lnTo>
                    <a:lnTo>
                      <a:pt x="7534" y="4055"/>
                    </a:lnTo>
                    <a:lnTo>
                      <a:pt x="7719" y="3746"/>
                    </a:lnTo>
                    <a:lnTo>
                      <a:pt x="7863" y="3437"/>
                    </a:lnTo>
                    <a:lnTo>
                      <a:pt x="8007" y="3129"/>
                    </a:lnTo>
                    <a:lnTo>
                      <a:pt x="8110" y="2840"/>
                    </a:lnTo>
                    <a:lnTo>
                      <a:pt x="8213" y="2491"/>
                    </a:lnTo>
                    <a:lnTo>
                      <a:pt x="8295" y="2141"/>
                    </a:lnTo>
                    <a:lnTo>
                      <a:pt x="8357" y="1791"/>
                    </a:lnTo>
                    <a:lnTo>
                      <a:pt x="8419" y="1441"/>
                    </a:lnTo>
                    <a:lnTo>
                      <a:pt x="8522" y="720"/>
                    </a:lnTo>
                    <a:lnTo>
                      <a:pt x="8584" y="21"/>
                    </a:lnTo>
                    <a:lnTo>
                      <a:pt x="83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0"/>
              <p:cNvSpPr/>
              <p:nvPr/>
            </p:nvSpPr>
            <p:spPr>
              <a:xfrm>
                <a:off x="1016650" y="3726050"/>
                <a:ext cx="197100" cy="163150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6526" extrusionOk="0">
                    <a:moveTo>
                      <a:pt x="206" y="1"/>
                    </a:moveTo>
                    <a:lnTo>
                      <a:pt x="1" y="63"/>
                    </a:lnTo>
                    <a:lnTo>
                      <a:pt x="721" y="2142"/>
                    </a:lnTo>
                    <a:lnTo>
                      <a:pt x="886" y="2574"/>
                    </a:lnTo>
                    <a:lnTo>
                      <a:pt x="1050" y="3027"/>
                    </a:lnTo>
                    <a:lnTo>
                      <a:pt x="1236" y="3459"/>
                    </a:lnTo>
                    <a:lnTo>
                      <a:pt x="1441" y="3891"/>
                    </a:lnTo>
                    <a:lnTo>
                      <a:pt x="1688" y="4282"/>
                    </a:lnTo>
                    <a:lnTo>
                      <a:pt x="1956" y="4653"/>
                    </a:lnTo>
                    <a:lnTo>
                      <a:pt x="2224" y="5003"/>
                    </a:lnTo>
                    <a:lnTo>
                      <a:pt x="2512" y="5352"/>
                    </a:lnTo>
                    <a:lnTo>
                      <a:pt x="2944" y="5888"/>
                    </a:lnTo>
                    <a:lnTo>
                      <a:pt x="3150" y="6155"/>
                    </a:lnTo>
                    <a:lnTo>
                      <a:pt x="3356" y="6443"/>
                    </a:lnTo>
                    <a:lnTo>
                      <a:pt x="3397" y="6526"/>
                    </a:lnTo>
                    <a:lnTo>
                      <a:pt x="3479" y="6484"/>
                    </a:lnTo>
                    <a:lnTo>
                      <a:pt x="4405" y="6114"/>
                    </a:lnTo>
                    <a:lnTo>
                      <a:pt x="5332" y="5785"/>
                    </a:lnTo>
                    <a:lnTo>
                      <a:pt x="6278" y="5496"/>
                    </a:lnTo>
                    <a:lnTo>
                      <a:pt x="7246" y="5250"/>
                    </a:lnTo>
                    <a:lnTo>
                      <a:pt x="7884" y="5085"/>
                    </a:lnTo>
                    <a:lnTo>
                      <a:pt x="6731" y="4982"/>
                    </a:lnTo>
                    <a:lnTo>
                      <a:pt x="6711" y="5147"/>
                    </a:lnTo>
                    <a:lnTo>
                      <a:pt x="5887" y="5373"/>
                    </a:lnTo>
                    <a:lnTo>
                      <a:pt x="5085" y="5641"/>
                    </a:lnTo>
                    <a:lnTo>
                      <a:pt x="4282" y="5929"/>
                    </a:lnTo>
                    <a:lnTo>
                      <a:pt x="3479" y="6237"/>
                    </a:lnTo>
                    <a:lnTo>
                      <a:pt x="3088" y="5702"/>
                    </a:lnTo>
                    <a:lnTo>
                      <a:pt x="2676" y="5208"/>
                    </a:lnTo>
                    <a:lnTo>
                      <a:pt x="2409" y="4858"/>
                    </a:lnTo>
                    <a:lnTo>
                      <a:pt x="2141" y="4509"/>
                    </a:lnTo>
                    <a:lnTo>
                      <a:pt x="1874" y="4159"/>
                    </a:lnTo>
                    <a:lnTo>
                      <a:pt x="1647" y="3768"/>
                    </a:lnTo>
                    <a:lnTo>
                      <a:pt x="1441" y="3356"/>
                    </a:lnTo>
                    <a:lnTo>
                      <a:pt x="1256" y="2944"/>
                    </a:lnTo>
                    <a:lnTo>
                      <a:pt x="1092" y="2491"/>
                    </a:lnTo>
                    <a:lnTo>
                      <a:pt x="927" y="2059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0"/>
              <p:cNvSpPr/>
              <p:nvPr/>
            </p:nvSpPr>
            <p:spPr>
              <a:xfrm>
                <a:off x="1000200" y="3887625"/>
                <a:ext cx="90050" cy="74650"/>
              </a:xfrm>
              <a:custGeom>
                <a:avLst/>
                <a:gdLst/>
                <a:ahLst/>
                <a:cxnLst/>
                <a:rect l="l" t="t" r="r" b="b"/>
                <a:pathLst>
                  <a:path w="3602" h="2986" extrusionOk="0">
                    <a:moveTo>
                      <a:pt x="3499" y="1"/>
                    </a:moveTo>
                    <a:lnTo>
                      <a:pt x="3232" y="166"/>
                    </a:lnTo>
                    <a:lnTo>
                      <a:pt x="2964" y="351"/>
                    </a:lnTo>
                    <a:lnTo>
                      <a:pt x="2696" y="536"/>
                    </a:lnTo>
                    <a:lnTo>
                      <a:pt x="2470" y="742"/>
                    </a:lnTo>
                    <a:lnTo>
                      <a:pt x="2182" y="968"/>
                    </a:lnTo>
                    <a:lnTo>
                      <a:pt x="1935" y="1215"/>
                    </a:lnTo>
                    <a:lnTo>
                      <a:pt x="1667" y="1462"/>
                    </a:lnTo>
                    <a:lnTo>
                      <a:pt x="1276" y="1833"/>
                    </a:lnTo>
                    <a:lnTo>
                      <a:pt x="864" y="2162"/>
                    </a:lnTo>
                    <a:lnTo>
                      <a:pt x="432" y="2491"/>
                    </a:lnTo>
                    <a:lnTo>
                      <a:pt x="0" y="2800"/>
                    </a:lnTo>
                    <a:lnTo>
                      <a:pt x="124" y="2985"/>
                    </a:lnTo>
                    <a:lnTo>
                      <a:pt x="556" y="2677"/>
                    </a:lnTo>
                    <a:lnTo>
                      <a:pt x="1009" y="2347"/>
                    </a:lnTo>
                    <a:lnTo>
                      <a:pt x="1420" y="1997"/>
                    </a:lnTo>
                    <a:lnTo>
                      <a:pt x="1832" y="1627"/>
                    </a:lnTo>
                    <a:lnTo>
                      <a:pt x="2079" y="1380"/>
                    </a:lnTo>
                    <a:lnTo>
                      <a:pt x="2346" y="1133"/>
                    </a:lnTo>
                    <a:lnTo>
                      <a:pt x="2614" y="907"/>
                    </a:lnTo>
                    <a:lnTo>
                      <a:pt x="2840" y="701"/>
                    </a:lnTo>
                    <a:lnTo>
                      <a:pt x="3087" y="536"/>
                    </a:lnTo>
                    <a:lnTo>
                      <a:pt x="3355" y="351"/>
                    </a:lnTo>
                    <a:lnTo>
                      <a:pt x="3602" y="207"/>
                    </a:lnTo>
                    <a:lnTo>
                      <a:pt x="34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0"/>
              <p:cNvSpPr/>
              <p:nvPr/>
            </p:nvSpPr>
            <p:spPr>
              <a:xfrm>
                <a:off x="1168975" y="3752825"/>
                <a:ext cx="43250" cy="926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3706" extrusionOk="0">
                    <a:moveTo>
                      <a:pt x="1503" y="0"/>
                    </a:moveTo>
                    <a:lnTo>
                      <a:pt x="1359" y="762"/>
                    </a:lnTo>
                    <a:lnTo>
                      <a:pt x="1317" y="762"/>
                    </a:lnTo>
                    <a:lnTo>
                      <a:pt x="82" y="330"/>
                    </a:lnTo>
                    <a:lnTo>
                      <a:pt x="0" y="535"/>
                    </a:lnTo>
                    <a:lnTo>
                      <a:pt x="1235" y="968"/>
                    </a:lnTo>
                    <a:lnTo>
                      <a:pt x="1317" y="988"/>
                    </a:lnTo>
                    <a:lnTo>
                      <a:pt x="1112" y="2203"/>
                    </a:lnTo>
                    <a:lnTo>
                      <a:pt x="1070" y="2408"/>
                    </a:lnTo>
                    <a:lnTo>
                      <a:pt x="1070" y="2614"/>
                    </a:lnTo>
                    <a:lnTo>
                      <a:pt x="1091" y="2820"/>
                    </a:lnTo>
                    <a:lnTo>
                      <a:pt x="1112" y="2923"/>
                    </a:lnTo>
                    <a:lnTo>
                      <a:pt x="1112" y="3108"/>
                    </a:lnTo>
                    <a:lnTo>
                      <a:pt x="1112" y="3273"/>
                    </a:lnTo>
                    <a:lnTo>
                      <a:pt x="1070" y="3643"/>
                    </a:lnTo>
                    <a:lnTo>
                      <a:pt x="1297" y="3705"/>
                    </a:lnTo>
                    <a:lnTo>
                      <a:pt x="1359" y="3458"/>
                    </a:lnTo>
                    <a:lnTo>
                      <a:pt x="1317" y="3438"/>
                    </a:lnTo>
                    <a:lnTo>
                      <a:pt x="1338" y="3170"/>
                    </a:lnTo>
                    <a:lnTo>
                      <a:pt x="1338" y="2882"/>
                    </a:lnTo>
                    <a:lnTo>
                      <a:pt x="1317" y="2779"/>
                    </a:lnTo>
                    <a:lnTo>
                      <a:pt x="1297" y="2614"/>
                    </a:lnTo>
                    <a:lnTo>
                      <a:pt x="1297" y="2429"/>
                    </a:lnTo>
                    <a:lnTo>
                      <a:pt x="1317" y="2244"/>
                    </a:lnTo>
                    <a:lnTo>
                      <a:pt x="1359" y="2038"/>
                    </a:lnTo>
                    <a:lnTo>
                      <a:pt x="1585" y="2058"/>
                    </a:lnTo>
                    <a:lnTo>
                      <a:pt x="1606" y="1832"/>
                    </a:lnTo>
                    <a:lnTo>
                      <a:pt x="1626" y="1606"/>
                    </a:lnTo>
                    <a:lnTo>
                      <a:pt x="1626" y="1379"/>
                    </a:lnTo>
                    <a:lnTo>
                      <a:pt x="1626" y="1132"/>
                    </a:lnTo>
                    <a:lnTo>
                      <a:pt x="1626" y="1071"/>
                    </a:lnTo>
                    <a:lnTo>
                      <a:pt x="1667" y="556"/>
                    </a:lnTo>
                    <a:lnTo>
                      <a:pt x="1729" y="41"/>
                    </a:lnTo>
                    <a:lnTo>
                      <a:pt x="15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40"/>
              <p:cNvSpPr/>
              <p:nvPr/>
            </p:nvSpPr>
            <p:spPr>
              <a:xfrm>
                <a:off x="1118025" y="3625200"/>
                <a:ext cx="38625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3356" extrusionOk="0">
                    <a:moveTo>
                      <a:pt x="206" y="1"/>
                    </a:moveTo>
                    <a:lnTo>
                      <a:pt x="0" y="124"/>
                    </a:lnTo>
                    <a:lnTo>
                      <a:pt x="227" y="474"/>
                    </a:lnTo>
                    <a:lnTo>
                      <a:pt x="412" y="865"/>
                    </a:lnTo>
                    <a:lnTo>
                      <a:pt x="577" y="1236"/>
                    </a:lnTo>
                    <a:lnTo>
                      <a:pt x="741" y="1627"/>
                    </a:lnTo>
                    <a:lnTo>
                      <a:pt x="865" y="2018"/>
                    </a:lnTo>
                    <a:lnTo>
                      <a:pt x="988" y="2429"/>
                    </a:lnTo>
                    <a:lnTo>
                      <a:pt x="1071" y="2841"/>
                    </a:lnTo>
                    <a:lnTo>
                      <a:pt x="1153" y="3253"/>
                    </a:lnTo>
                    <a:lnTo>
                      <a:pt x="1153" y="3356"/>
                    </a:lnTo>
                    <a:lnTo>
                      <a:pt x="1277" y="3335"/>
                    </a:lnTo>
                    <a:lnTo>
                      <a:pt x="1338" y="3335"/>
                    </a:lnTo>
                    <a:lnTo>
                      <a:pt x="1421" y="3294"/>
                    </a:lnTo>
                    <a:lnTo>
                      <a:pt x="1482" y="3253"/>
                    </a:lnTo>
                    <a:lnTo>
                      <a:pt x="1544" y="3191"/>
                    </a:lnTo>
                    <a:lnTo>
                      <a:pt x="1359" y="3068"/>
                    </a:lnTo>
                    <a:lnTo>
                      <a:pt x="1338" y="3068"/>
                    </a:lnTo>
                    <a:lnTo>
                      <a:pt x="1277" y="2656"/>
                    </a:lnTo>
                    <a:lnTo>
                      <a:pt x="1174" y="2265"/>
                    </a:lnTo>
                    <a:lnTo>
                      <a:pt x="1050" y="1874"/>
                    </a:lnTo>
                    <a:lnTo>
                      <a:pt x="927" y="1483"/>
                    </a:lnTo>
                    <a:lnTo>
                      <a:pt x="762" y="1092"/>
                    </a:lnTo>
                    <a:lnTo>
                      <a:pt x="597" y="721"/>
                    </a:lnTo>
                    <a:lnTo>
                      <a:pt x="412" y="351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40"/>
              <p:cNvSpPr/>
              <p:nvPr/>
            </p:nvSpPr>
            <p:spPr>
              <a:xfrm>
                <a:off x="1103100" y="3649400"/>
                <a:ext cx="78250" cy="95725"/>
              </a:xfrm>
              <a:custGeom>
                <a:avLst/>
                <a:gdLst/>
                <a:ahLst/>
                <a:cxnLst/>
                <a:rect l="l" t="t" r="r" b="b"/>
                <a:pathLst>
                  <a:path w="3130" h="3829" extrusionOk="0">
                    <a:moveTo>
                      <a:pt x="186" y="0"/>
                    </a:moveTo>
                    <a:lnTo>
                      <a:pt x="1" y="124"/>
                    </a:lnTo>
                    <a:lnTo>
                      <a:pt x="206" y="474"/>
                    </a:lnTo>
                    <a:lnTo>
                      <a:pt x="412" y="844"/>
                    </a:lnTo>
                    <a:lnTo>
                      <a:pt x="556" y="1215"/>
                    </a:lnTo>
                    <a:lnTo>
                      <a:pt x="700" y="1606"/>
                    </a:lnTo>
                    <a:lnTo>
                      <a:pt x="803" y="1997"/>
                    </a:lnTo>
                    <a:lnTo>
                      <a:pt x="906" y="2408"/>
                    </a:lnTo>
                    <a:lnTo>
                      <a:pt x="968" y="2614"/>
                    </a:lnTo>
                    <a:lnTo>
                      <a:pt x="1030" y="2799"/>
                    </a:lnTo>
                    <a:lnTo>
                      <a:pt x="1112" y="2985"/>
                    </a:lnTo>
                    <a:lnTo>
                      <a:pt x="1215" y="3129"/>
                    </a:lnTo>
                    <a:lnTo>
                      <a:pt x="1297" y="3273"/>
                    </a:lnTo>
                    <a:lnTo>
                      <a:pt x="1421" y="3396"/>
                    </a:lnTo>
                    <a:lnTo>
                      <a:pt x="1524" y="3520"/>
                    </a:lnTo>
                    <a:lnTo>
                      <a:pt x="1647" y="3602"/>
                    </a:lnTo>
                    <a:lnTo>
                      <a:pt x="1771" y="3684"/>
                    </a:lnTo>
                    <a:lnTo>
                      <a:pt x="1915" y="3746"/>
                    </a:lnTo>
                    <a:lnTo>
                      <a:pt x="2100" y="3808"/>
                    </a:lnTo>
                    <a:lnTo>
                      <a:pt x="2285" y="3828"/>
                    </a:lnTo>
                    <a:lnTo>
                      <a:pt x="2409" y="3808"/>
                    </a:lnTo>
                    <a:lnTo>
                      <a:pt x="2532" y="3787"/>
                    </a:lnTo>
                    <a:lnTo>
                      <a:pt x="2656" y="3746"/>
                    </a:lnTo>
                    <a:lnTo>
                      <a:pt x="2779" y="3705"/>
                    </a:lnTo>
                    <a:lnTo>
                      <a:pt x="2882" y="3643"/>
                    </a:lnTo>
                    <a:lnTo>
                      <a:pt x="2964" y="3561"/>
                    </a:lnTo>
                    <a:lnTo>
                      <a:pt x="3047" y="3458"/>
                    </a:lnTo>
                    <a:lnTo>
                      <a:pt x="3129" y="3335"/>
                    </a:lnTo>
                    <a:lnTo>
                      <a:pt x="2923" y="3252"/>
                    </a:lnTo>
                    <a:lnTo>
                      <a:pt x="2841" y="3355"/>
                    </a:lnTo>
                    <a:lnTo>
                      <a:pt x="2759" y="3437"/>
                    </a:lnTo>
                    <a:lnTo>
                      <a:pt x="2635" y="3520"/>
                    </a:lnTo>
                    <a:lnTo>
                      <a:pt x="2512" y="3561"/>
                    </a:lnTo>
                    <a:lnTo>
                      <a:pt x="2388" y="3582"/>
                    </a:lnTo>
                    <a:lnTo>
                      <a:pt x="2244" y="3602"/>
                    </a:lnTo>
                    <a:lnTo>
                      <a:pt x="2121" y="3582"/>
                    </a:lnTo>
                    <a:lnTo>
                      <a:pt x="1997" y="3540"/>
                    </a:lnTo>
                    <a:lnTo>
                      <a:pt x="1853" y="3479"/>
                    </a:lnTo>
                    <a:lnTo>
                      <a:pt x="1709" y="3376"/>
                    </a:lnTo>
                    <a:lnTo>
                      <a:pt x="1606" y="3273"/>
                    </a:lnTo>
                    <a:lnTo>
                      <a:pt x="1503" y="3149"/>
                    </a:lnTo>
                    <a:lnTo>
                      <a:pt x="1338" y="2923"/>
                    </a:lnTo>
                    <a:lnTo>
                      <a:pt x="1256" y="2717"/>
                    </a:lnTo>
                    <a:lnTo>
                      <a:pt x="1174" y="2532"/>
                    </a:lnTo>
                    <a:lnTo>
                      <a:pt x="1112" y="2347"/>
                    </a:lnTo>
                    <a:lnTo>
                      <a:pt x="1009" y="1955"/>
                    </a:lnTo>
                    <a:lnTo>
                      <a:pt x="906" y="1544"/>
                    </a:lnTo>
                    <a:lnTo>
                      <a:pt x="783" y="1132"/>
                    </a:lnTo>
                    <a:lnTo>
                      <a:pt x="597" y="741"/>
                    </a:lnTo>
                    <a:lnTo>
                      <a:pt x="412" y="371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0"/>
              <p:cNvSpPr/>
              <p:nvPr/>
            </p:nvSpPr>
            <p:spPr>
              <a:xfrm>
                <a:off x="1232775" y="3785750"/>
                <a:ext cx="283550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11342" h="7493" extrusionOk="0">
                    <a:moveTo>
                      <a:pt x="10971" y="1"/>
                    </a:moveTo>
                    <a:lnTo>
                      <a:pt x="10498" y="42"/>
                    </a:lnTo>
                    <a:lnTo>
                      <a:pt x="10004" y="124"/>
                    </a:lnTo>
                    <a:lnTo>
                      <a:pt x="9510" y="227"/>
                    </a:lnTo>
                    <a:lnTo>
                      <a:pt x="9036" y="350"/>
                    </a:lnTo>
                    <a:lnTo>
                      <a:pt x="8563" y="495"/>
                    </a:lnTo>
                    <a:lnTo>
                      <a:pt x="8110" y="680"/>
                    </a:lnTo>
                    <a:lnTo>
                      <a:pt x="7657" y="886"/>
                    </a:lnTo>
                    <a:lnTo>
                      <a:pt x="7225" y="1133"/>
                    </a:lnTo>
                    <a:lnTo>
                      <a:pt x="7040" y="1235"/>
                    </a:lnTo>
                    <a:lnTo>
                      <a:pt x="6875" y="1380"/>
                    </a:lnTo>
                    <a:lnTo>
                      <a:pt x="6793" y="1462"/>
                    </a:lnTo>
                    <a:lnTo>
                      <a:pt x="6731" y="1565"/>
                    </a:lnTo>
                    <a:lnTo>
                      <a:pt x="6669" y="1668"/>
                    </a:lnTo>
                    <a:lnTo>
                      <a:pt x="6649" y="1771"/>
                    </a:lnTo>
                    <a:lnTo>
                      <a:pt x="6628" y="1894"/>
                    </a:lnTo>
                    <a:lnTo>
                      <a:pt x="6628" y="2038"/>
                    </a:lnTo>
                    <a:lnTo>
                      <a:pt x="6628" y="2121"/>
                    </a:lnTo>
                    <a:lnTo>
                      <a:pt x="6628" y="2223"/>
                    </a:lnTo>
                    <a:lnTo>
                      <a:pt x="6607" y="2306"/>
                    </a:lnTo>
                    <a:lnTo>
                      <a:pt x="6566" y="2388"/>
                    </a:lnTo>
                    <a:lnTo>
                      <a:pt x="6463" y="2532"/>
                    </a:lnTo>
                    <a:lnTo>
                      <a:pt x="6319" y="2656"/>
                    </a:lnTo>
                    <a:lnTo>
                      <a:pt x="6175" y="2779"/>
                    </a:lnTo>
                    <a:lnTo>
                      <a:pt x="3335" y="4940"/>
                    </a:lnTo>
                    <a:lnTo>
                      <a:pt x="2285" y="5722"/>
                    </a:lnTo>
                    <a:lnTo>
                      <a:pt x="1215" y="6505"/>
                    </a:lnTo>
                    <a:lnTo>
                      <a:pt x="618" y="6916"/>
                    </a:lnTo>
                    <a:lnTo>
                      <a:pt x="0" y="7307"/>
                    </a:lnTo>
                    <a:lnTo>
                      <a:pt x="124" y="7493"/>
                    </a:lnTo>
                    <a:lnTo>
                      <a:pt x="741" y="7102"/>
                    </a:lnTo>
                    <a:lnTo>
                      <a:pt x="1338" y="6690"/>
                    </a:lnTo>
                    <a:lnTo>
                      <a:pt x="2409" y="5908"/>
                    </a:lnTo>
                    <a:lnTo>
                      <a:pt x="3479" y="5105"/>
                    </a:lnTo>
                    <a:lnTo>
                      <a:pt x="6299" y="2964"/>
                    </a:lnTo>
                    <a:lnTo>
                      <a:pt x="6484" y="2820"/>
                    </a:lnTo>
                    <a:lnTo>
                      <a:pt x="6649" y="2656"/>
                    </a:lnTo>
                    <a:lnTo>
                      <a:pt x="6710" y="2573"/>
                    </a:lnTo>
                    <a:lnTo>
                      <a:pt x="6772" y="2470"/>
                    </a:lnTo>
                    <a:lnTo>
                      <a:pt x="6813" y="2368"/>
                    </a:lnTo>
                    <a:lnTo>
                      <a:pt x="6854" y="2265"/>
                    </a:lnTo>
                    <a:lnTo>
                      <a:pt x="6854" y="2141"/>
                    </a:lnTo>
                    <a:lnTo>
                      <a:pt x="6854" y="2018"/>
                    </a:lnTo>
                    <a:lnTo>
                      <a:pt x="6854" y="1915"/>
                    </a:lnTo>
                    <a:lnTo>
                      <a:pt x="6875" y="1812"/>
                    </a:lnTo>
                    <a:lnTo>
                      <a:pt x="6896" y="1729"/>
                    </a:lnTo>
                    <a:lnTo>
                      <a:pt x="6937" y="1668"/>
                    </a:lnTo>
                    <a:lnTo>
                      <a:pt x="7040" y="1524"/>
                    </a:lnTo>
                    <a:lnTo>
                      <a:pt x="7184" y="1421"/>
                    </a:lnTo>
                    <a:lnTo>
                      <a:pt x="7348" y="1318"/>
                    </a:lnTo>
                    <a:lnTo>
                      <a:pt x="7760" y="1091"/>
                    </a:lnTo>
                    <a:lnTo>
                      <a:pt x="8192" y="886"/>
                    </a:lnTo>
                    <a:lnTo>
                      <a:pt x="8625" y="721"/>
                    </a:lnTo>
                    <a:lnTo>
                      <a:pt x="9077" y="577"/>
                    </a:lnTo>
                    <a:lnTo>
                      <a:pt x="9530" y="453"/>
                    </a:lnTo>
                    <a:lnTo>
                      <a:pt x="9983" y="350"/>
                    </a:lnTo>
                    <a:lnTo>
                      <a:pt x="10456" y="289"/>
                    </a:lnTo>
                    <a:lnTo>
                      <a:pt x="10930" y="227"/>
                    </a:lnTo>
                    <a:lnTo>
                      <a:pt x="11033" y="433"/>
                    </a:lnTo>
                    <a:lnTo>
                      <a:pt x="11095" y="659"/>
                    </a:lnTo>
                    <a:lnTo>
                      <a:pt x="11115" y="865"/>
                    </a:lnTo>
                    <a:lnTo>
                      <a:pt x="11115" y="1091"/>
                    </a:lnTo>
                    <a:lnTo>
                      <a:pt x="10868" y="1112"/>
                    </a:lnTo>
                    <a:lnTo>
                      <a:pt x="10621" y="1133"/>
                    </a:lnTo>
                    <a:lnTo>
                      <a:pt x="10374" y="1194"/>
                    </a:lnTo>
                    <a:lnTo>
                      <a:pt x="10127" y="1277"/>
                    </a:lnTo>
                    <a:lnTo>
                      <a:pt x="9942" y="1359"/>
                    </a:lnTo>
                    <a:lnTo>
                      <a:pt x="9777" y="1441"/>
                    </a:lnTo>
                    <a:lnTo>
                      <a:pt x="9613" y="1544"/>
                    </a:lnTo>
                    <a:lnTo>
                      <a:pt x="9448" y="1668"/>
                    </a:lnTo>
                    <a:lnTo>
                      <a:pt x="9592" y="1853"/>
                    </a:lnTo>
                    <a:lnTo>
                      <a:pt x="10230" y="1482"/>
                    </a:lnTo>
                    <a:lnTo>
                      <a:pt x="10456" y="1400"/>
                    </a:lnTo>
                    <a:lnTo>
                      <a:pt x="10703" y="1359"/>
                    </a:lnTo>
                    <a:lnTo>
                      <a:pt x="10950" y="1318"/>
                    </a:lnTo>
                    <a:lnTo>
                      <a:pt x="11300" y="1318"/>
                    </a:lnTo>
                    <a:lnTo>
                      <a:pt x="11321" y="1235"/>
                    </a:lnTo>
                    <a:lnTo>
                      <a:pt x="11341" y="1091"/>
                    </a:lnTo>
                    <a:lnTo>
                      <a:pt x="11341" y="927"/>
                    </a:lnTo>
                    <a:lnTo>
                      <a:pt x="11341" y="783"/>
                    </a:lnTo>
                    <a:lnTo>
                      <a:pt x="11321" y="618"/>
                    </a:lnTo>
                    <a:lnTo>
                      <a:pt x="11280" y="474"/>
                    </a:lnTo>
                    <a:lnTo>
                      <a:pt x="11218" y="330"/>
                    </a:lnTo>
                    <a:lnTo>
                      <a:pt x="11156" y="186"/>
                    </a:lnTo>
                    <a:lnTo>
                      <a:pt x="11074" y="62"/>
                    </a:lnTo>
                    <a:lnTo>
                      <a:pt x="110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0"/>
              <p:cNvSpPr/>
              <p:nvPr/>
            </p:nvSpPr>
            <p:spPr>
              <a:xfrm>
                <a:off x="1366550" y="3853675"/>
                <a:ext cx="191975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7679" h="4920" extrusionOk="0">
                    <a:moveTo>
                      <a:pt x="6258" y="227"/>
                    </a:moveTo>
                    <a:lnTo>
                      <a:pt x="6402" y="289"/>
                    </a:lnTo>
                    <a:lnTo>
                      <a:pt x="6402" y="309"/>
                    </a:lnTo>
                    <a:lnTo>
                      <a:pt x="6382" y="350"/>
                    </a:lnTo>
                    <a:lnTo>
                      <a:pt x="6340" y="350"/>
                    </a:lnTo>
                    <a:lnTo>
                      <a:pt x="6299" y="330"/>
                    </a:lnTo>
                    <a:lnTo>
                      <a:pt x="6258" y="289"/>
                    </a:lnTo>
                    <a:lnTo>
                      <a:pt x="6258" y="227"/>
                    </a:lnTo>
                    <a:close/>
                    <a:moveTo>
                      <a:pt x="7534" y="0"/>
                    </a:moveTo>
                    <a:lnTo>
                      <a:pt x="6464" y="206"/>
                    </a:lnTo>
                    <a:lnTo>
                      <a:pt x="6423" y="145"/>
                    </a:lnTo>
                    <a:lnTo>
                      <a:pt x="6361" y="124"/>
                    </a:lnTo>
                    <a:lnTo>
                      <a:pt x="6320" y="124"/>
                    </a:lnTo>
                    <a:lnTo>
                      <a:pt x="6279" y="145"/>
                    </a:lnTo>
                    <a:lnTo>
                      <a:pt x="6237" y="165"/>
                    </a:lnTo>
                    <a:lnTo>
                      <a:pt x="6196" y="206"/>
                    </a:lnTo>
                    <a:lnTo>
                      <a:pt x="6196" y="247"/>
                    </a:lnTo>
                    <a:lnTo>
                      <a:pt x="6176" y="289"/>
                    </a:lnTo>
                    <a:lnTo>
                      <a:pt x="6196" y="330"/>
                    </a:lnTo>
                    <a:lnTo>
                      <a:pt x="6217" y="371"/>
                    </a:lnTo>
                    <a:lnTo>
                      <a:pt x="6258" y="412"/>
                    </a:lnTo>
                    <a:lnTo>
                      <a:pt x="6340" y="433"/>
                    </a:lnTo>
                    <a:lnTo>
                      <a:pt x="6443" y="433"/>
                    </a:lnTo>
                    <a:lnTo>
                      <a:pt x="7431" y="247"/>
                    </a:lnTo>
                    <a:lnTo>
                      <a:pt x="7452" y="330"/>
                    </a:lnTo>
                    <a:lnTo>
                      <a:pt x="7452" y="391"/>
                    </a:lnTo>
                    <a:lnTo>
                      <a:pt x="7431" y="474"/>
                    </a:lnTo>
                    <a:lnTo>
                      <a:pt x="7390" y="556"/>
                    </a:lnTo>
                    <a:lnTo>
                      <a:pt x="7349" y="618"/>
                    </a:lnTo>
                    <a:lnTo>
                      <a:pt x="7287" y="680"/>
                    </a:lnTo>
                    <a:lnTo>
                      <a:pt x="7143" y="762"/>
                    </a:lnTo>
                    <a:lnTo>
                      <a:pt x="6978" y="803"/>
                    </a:lnTo>
                    <a:lnTo>
                      <a:pt x="6814" y="844"/>
                    </a:lnTo>
                    <a:lnTo>
                      <a:pt x="6649" y="865"/>
                    </a:lnTo>
                    <a:lnTo>
                      <a:pt x="5352" y="988"/>
                    </a:lnTo>
                    <a:lnTo>
                      <a:pt x="4982" y="1050"/>
                    </a:lnTo>
                    <a:lnTo>
                      <a:pt x="4591" y="1153"/>
                    </a:lnTo>
                    <a:lnTo>
                      <a:pt x="4200" y="1277"/>
                    </a:lnTo>
                    <a:lnTo>
                      <a:pt x="3829" y="1441"/>
                    </a:lnTo>
                    <a:lnTo>
                      <a:pt x="3438" y="1626"/>
                    </a:lnTo>
                    <a:lnTo>
                      <a:pt x="3068" y="1853"/>
                    </a:lnTo>
                    <a:lnTo>
                      <a:pt x="2677" y="2100"/>
                    </a:lnTo>
                    <a:lnTo>
                      <a:pt x="2306" y="2367"/>
                    </a:lnTo>
                    <a:lnTo>
                      <a:pt x="1997" y="2656"/>
                    </a:lnTo>
                    <a:lnTo>
                      <a:pt x="1689" y="2923"/>
                    </a:lnTo>
                    <a:lnTo>
                      <a:pt x="1380" y="3232"/>
                    </a:lnTo>
                    <a:lnTo>
                      <a:pt x="1092" y="3541"/>
                    </a:lnTo>
                    <a:lnTo>
                      <a:pt x="536" y="4158"/>
                    </a:lnTo>
                    <a:lnTo>
                      <a:pt x="1" y="4776"/>
                    </a:lnTo>
                    <a:lnTo>
                      <a:pt x="166" y="4920"/>
                    </a:lnTo>
                    <a:lnTo>
                      <a:pt x="701" y="4302"/>
                    </a:lnTo>
                    <a:lnTo>
                      <a:pt x="1256" y="3685"/>
                    </a:lnTo>
                    <a:lnTo>
                      <a:pt x="1545" y="3397"/>
                    </a:lnTo>
                    <a:lnTo>
                      <a:pt x="1833" y="3108"/>
                    </a:lnTo>
                    <a:lnTo>
                      <a:pt x="2142" y="2820"/>
                    </a:lnTo>
                    <a:lnTo>
                      <a:pt x="2450" y="2553"/>
                    </a:lnTo>
                    <a:lnTo>
                      <a:pt x="2821" y="2285"/>
                    </a:lnTo>
                    <a:lnTo>
                      <a:pt x="3171" y="2038"/>
                    </a:lnTo>
                    <a:lnTo>
                      <a:pt x="3541" y="1832"/>
                    </a:lnTo>
                    <a:lnTo>
                      <a:pt x="3912" y="1647"/>
                    </a:lnTo>
                    <a:lnTo>
                      <a:pt x="4282" y="1482"/>
                    </a:lnTo>
                    <a:lnTo>
                      <a:pt x="4653" y="1359"/>
                    </a:lnTo>
                    <a:lnTo>
                      <a:pt x="5023" y="1277"/>
                    </a:lnTo>
                    <a:lnTo>
                      <a:pt x="5373" y="1215"/>
                    </a:lnTo>
                    <a:lnTo>
                      <a:pt x="6670" y="1071"/>
                    </a:lnTo>
                    <a:lnTo>
                      <a:pt x="6855" y="1050"/>
                    </a:lnTo>
                    <a:lnTo>
                      <a:pt x="7061" y="1030"/>
                    </a:lnTo>
                    <a:lnTo>
                      <a:pt x="7246" y="947"/>
                    </a:lnTo>
                    <a:lnTo>
                      <a:pt x="7328" y="906"/>
                    </a:lnTo>
                    <a:lnTo>
                      <a:pt x="7411" y="844"/>
                    </a:lnTo>
                    <a:lnTo>
                      <a:pt x="7514" y="762"/>
                    </a:lnTo>
                    <a:lnTo>
                      <a:pt x="7596" y="659"/>
                    </a:lnTo>
                    <a:lnTo>
                      <a:pt x="7637" y="536"/>
                    </a:lnTo>
                    <a:lnTo>
                      <a:pt x="7678" y="412"/>
                    </a:lnTo>
                    <a:lnTo>
                      <a:pt x="7678" y="309"/>
                    </a:lnTo>
                    <a:lnTo>
                      <a:pt x="7658" y="227"/>
                    </a:lnTo>
                    <a:lnTo>
                      <a:pt x="7617" y="145"/>
                    </a:lnTo>
                    <a:lnTo>
                      <a:pt x="7575" y="62"/>
                    </a:lnTo>
                    <a:lnTo>
                      <a:pt x="75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0"/>
              <p:cNvSpPr/>
              <p:nvPr/>
            </p:nvSpPr>
            <p:spPr>
              <a:xfrm>
                <a:off x="1517325" y="3777525"/>
                <a:ext cx="44275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2553" extrusionOk="0">
                    <a:moveTo>
                      <a:pt x="1586" y="0"/>
                    </a:moveTo>
                    <a:lnTo>
                      <a:pt x="1421" y="227"/>
                    </a:lnTo>
                    <a:lnTo>
                      <a:pt x="1359" y="330"/>
                    </a:lnTo>
                    <a:lnTo>
                      <a:pt x="1339" y="432"/>
                    </a:lnTo>
                    <a:lnTo>
                      <a:pt x="1318" y="556"/>
                    </a:lnTo>
                    <a:lnTo>
                      <a:pt x="1297" y="679"/>
                    </a:lnTo>
                    <a:lnTo>
                      <a:pt x="1009" y="803"/>
                    </a:lnTo>
                    <a:lnTo>
                      <a:pt x="721" y="926"/>
                    </a:lnTo>
                    <a:lnTo>
                      <a:pt x="412" y="1009"/>
                    </a:lnTo>
                    <a:lnTo>
                      <a:pt x="104" y="1070"/>
                    </a:lnTo>
                    <a:lnTo>
                      <a:pt x="145" y="1297"/>
                    </a:lnTo>
                    <a:lnTo>
                      <a:pt x="495" y="1215"/>
                    </a:lnTo>
                    <a:lnTo>
                      <a:pt x="824" y="1112"/>
                    </a:lnTo>
                    <a:lnTo>
                      <a:pt x="1153" y="988"/>
                    </a:lnTo>
                    <a:lnTo>
                      <a:pt x="1483" y="844"/>
                    </a:lnTo>
                    <a:lnTo>
                      <a:pt x="1544" y="1420"/>
                    </a:lnTo>
                    <a:lnTo>
                      <a:pt x="1544" y="1523"/>
                    </a:lnTo>
                    <a:lnTo>
                      <a:pt x="1524" y="1606"/>
                    </a:lnTo>
                    <a:lnTo>
                      <a:pt x="1462" y="1667"/>
                    </a:lnTo>
                    <a:lnTo>
                      <a:pt x="1380" y="1729"/>
                    </a:lnTo>
                    <a:lnTo>
                      <a:pt x="1174" y="1811"/>
                    </a:lnTo>
                    <a:lnTo>
                      <a:pt x="865" y="1914"/>
                    </a:lnTo>
                    <a:lnTo>
                      <a:pt x="556" y="2038"/>
                    </a:lnTo>
                    <a:lnTo>
                      <a:pt x="289" y="2203"/>
                    </a:lnTo>
                    <a:lnTo>
                      <a:pt x="1" y="2367"/>
                    </a:lnTo>
                    <a:lnTo>
                      <a:pt x="145" y="2552"/>
                    </a:lnTo>
                    <a:lnTo>
                      <a:pt x="392" y="2388"/>
                    </a:lnTo>
                    <a:lnTo>
                      <a:pt x="659" y="2244"/>
                    </a:lnTo>
                    <a:lnTo>
                      <a:pt x="947" y="2120"/>
                    </a:lnTo>
                    <a:lnTo>
                      <a:pt x="1236" y="2017"/>
                    </a:lnTo>
                    <a:lnTo>
                      <a:pt x="1380" y="1976"/>
                    </a:lnTo>
                    <a:lnTo>
                      <a:pt x="1524" y="1914"/>
                    </a:lnTo>
                    <a:lnTo>
                      <a:pt x="1647" y="1811"/>
                    </a:lnTo>
                    <a:lnTo>
                      <a:pt x="1688" y="1770"/>
                    </a:lnTo>
                    <a:lnTo>
                      <a:pt x="1730" y="1688"/>
                    </a:lnTo>
                    <a:lnTo>
                      <a:pt x="1750" y="1626"/>
                    </a:lnTo>
                    <a:lnTo>
                      <a:pt x="1771" y="1544"/>
                    </a:lnTo>
                    <a:lnTo>
                      <a:pt x="1771" y="1400"/>
                    </a:lnTo>
                    <a:lnTo>
                      <a:pt x="1709" y="844"/>
                    </a:lnTo>
                    <a:lnTo>
                      <a:pt x="1627" y="268"/>
                    </a:lnTo>
                    <a:lnTo>
                      <a:pt x="15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0"/>
              <p:cNvSpPr/>
              <p:nvPr/>
            </p:nvSpPr>
            <p:spPr>
              <a:xfrm>
                <a:off x="1560550" y="3815600"/>
                <a:ext cx="1700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668" extrusionOk="0">
                    <a:moveTo>
                      <a:pt x="227" y="0"/>
                    </a:moveTo>
                    <a:lnTo>
                      <a:pt x="227" y="144"/>
                    </a:lnTo>
                    <a:lnTo>
                      <a:pt x="248" y="288"/>
                    </a:lnTo>
                    <a:lnTo>
                      <a:pt x="351" y="556"/>
                    </a:lnTo>
                    <a:lnTo>
                      <a:pt x="412" y="741"/>
                    </a:lnTo>
                    <a:lnTo>
                      <a:pt x="433" y="844"/>
                    </a:lnTo>
                    <a:lnTo>
                      <a:pt x="453" y="927"/>
                    </a:lnTo>
                    <a:lnTo>
                      <a:pt x="433" y="1029"/>
                    </a:lnTo>
                    <a:lnTo>
                      <a:pt x="412" y="1112"/>
                    </a:lnTo>
                    <a:lnTo>
                      <a:pt x="371" y="1194"/>
                    </a:lnTo>
                    <a:lnTo>
                      <a:pt x="309" y="1276"/>
                    </a:lnTo>
                    <a:lnTo>
                      <a:pt x="248" y="1338"/>
                    </a:lnTo>
                    <a:lnTo>
                      <a:pt x="186" y="1379"/>
                    </a:lnTo>
                    <a:lnTo>
                      <a:pt x="83" y="1421"/>
                    </a:lnTo>
                    <a:lnTo>
                      <a:pt x="1" y="1441"/>
                    </a:lnTo>
                    <a:lnTo>
                      <a:pt x="21" y="1668"/>
                    </a:lnTo>
                    <a:lnTo>
                      <a:pt x="165" y="1626"/>
                    </a:lnTo>
                    <a:lnTo>
                      <a:pt x="289" y="1585"/>
                    </a:lnTo>
                    <a:lnTo>
                      <a:pt x="392" y="1503"/>
                    </a:lnTo>
                    <a:lnTo>
                      <a:pt x="495" y="1421"/>
                    </a:lnTo>
                    <a:lnTo>
                      <a:pt x="577" y="1318"/>
                    </a:lnTo>
                    <a:lnTo>
                      <a:pt x="618" y="1194"/>
                    </a:lnTo>
                    <a:lnTo>
                      <a:pt x="659" y="1050"/>
                    </a:lnTo>
                    <a:lnTo>
                      <a:pt x="680" y="927"/>
                    </a:lnTo>
                    <a:lnTo>
                      <a:pt x="659" y="803"/>
                    </a:lnTo>
                    <a:lnTo>
                      <a:pt x="639" y="700"/>
                    </a:lnTo>
                    <a:lnTo>
                      <a:pt x="556" y="474"/>
                    </a:lnTo>
                    <a:lnTo>
                      <a:pt x="474" y="247"/>
                    </a:lnTo>
                    <a:lnTo>
                      <a:pt x="453" y="144"/>
                    </a:lnTo>
                    <a:lnTo>
                      <a:pt x="453" y="41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0"/>
              <p:cNvSpPr/>
              <p:nvPr/>
            </p:nvSpPr>
            <p:spPr>
              <a:xfrm>
                <a:off x="1082000" y="3968425"/>
                <a:ext cx="28715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11486" h="7822" extrusionOk="0">
                    <a:moveTo>
                      <a:pt x="11280" y="0"/>
                    </a:moveTo>
                    <a:lnTo>
                      <a:pt x="11095" y="433"/>
                    </a:lnTo>
                    <a:lnTo>
                      <a:pt x="10868" y="865"/>
                    </a:lnTo>
                    <a:lnTo>
                      <a:pt x="10621" y="1276"/>
                    </a:lnTo>
                    <a:lnTo>
                      <a:pt x="10354" y="1668"/>
                    </a:lnTo>
                    <a:lnTo>
                      <a:pt x="10066" y="2059"/>
                    </a:lnTo>
                    <a:lnTo>
                      <a:pt x="9777" y="2429"/>
                    </a:lnTo>
                    <a:lnTo>
                      <a:pt x="9448" y="2779"/>
                    </a:lnTo>
                    <a:lnTo>
                      <a:pt x="9119" y="3129"/>
                    </a:lnTo>
                    <a:lnTo>
                      <a:pt x="8769" y="3479"/>
                    </a:lnTo>
                    <a:lnTo>
                      <a:pt x="8419" y="3808"/>
                    </a:lnTo>
                    <a:lnTo>
                      <a:pt x="8049" y="4117"/>
                    </a:lnTo>
                    <a:lnTo>
                      <a:pt x="7657" y="4426"/>
                    </a:lnTo>
                    <a:lnTo>
                      <a:pt x="6875" y="5043"/>
                    </a:lnTo>
                    <a:lnTo>
                      <a:pt x="6093" y="5619"/>
                    </a:lnTo>
                    <a:lnTo>
                      <a:pt x="4755" y="6546"/>
                    </a:lnTo>
                    <a:lnTo>
                      <a:pt x="3376" y="7451"/>
                    </a:lnTo>
                    <a:lnTo>
                      <a:pt x="3212" y="7554"/>
                    </a:lnTo>
                    <a:lnTo>
                      <a:pt x="3129" y="7575"/>
                    </a:lnTo>
                    <a:lnTo>
                      <a:pt x="3047" y="7595"/>
                    </a:lnTo>
                    <a:lnTo>
                      <a:pt x="2944" y="7575"/>
                    </a:lnTo>
                    <a:lnTo>
                      <a:pt x="2841" y="7534"/>
                    </a:lnTo>
                    <a:lnTo>
                      <a:pt x="2759" y="7472"/>
                    </a:lnTo>
                    <a:lnTo>
                      <a:pt x="2676" y="7390"/>
                    </a:lnTo>
                    <a:lnTo>
                      <a:pt x="2532" y="7163"/>
                    </a:lnTo>
                    <a:lnTo>
                      <a:pt x="2409" y="6916"/>
                    </a:lnTo>
                    <a:lnTo>
                      <a:pt x="2368" y="6854"/>
                    </a:lnTo>
                    <a:lnTo>
                      <a:pt x="2265" y="6649"/>
                    </a:lnTo>
                    <a:lnTo>
                      <a:pt x="2141" y="6463"/>
                    </a:lnTo>
                    <a:lnTo>
                      <a:pt x="1997" y="6278"/>
                    </a:lnTo>
                    <a:lnTo>
                      <a:pt x="1853" y="6093"/>
                    </a:lnTo>
                    <a:lnTo>
                      <a:pt x="1688" y="5928"/>
                    </a:lnTo>
                    <a:lnTo>
                      <a:pt x="1503" y="5784"/>
                    </a:lnTo>
                    <a:lnTo>
                      <a:pt x="1318" y="5661"/>
                    </a:lnTo>
                    <a:lnTo>
                      <a:pt x="1112" y="5537"/>
                    </a:lnTo>
                    <a:lnTo>
                      <a:pt x="968" y="5475"/>
                    </a:lnTo>
                    <a:lnTo>
                      <a:pt x="700" y="5331"/>
                    </a:lnTo>
                    <a:lnTo>
                      <a:pt x="474" y="5167"/>
                    </a:lnTo>
                    <a:lnTo>
                      <a:pt x="371" y="5084"/>
                    </a:lnTo>
                    <a:lnTo>
                      <a:pt x="309" y="4981"/>
                    </a:lnTo>
                    <a:lnTo>
                      <a:pt x="248" y="4878"/>
                    </a:lnTo>
                    <a:lnTo>
                      <a:pt x="227" y="4755"/>
                    </a:lnTo>
                    <a:lnTo>
                      <a:pt x="1" y="4776"/>
                    </a:lnTo>
                    <a:lnTo>
                      <a:pt x="42" y="4940"/>
                    </a:lnTo>
                    <a:lnTo>
                      <a:pt x="104" y="5084"/>
                    </a:lnTo>
                    <a:lnTo>
                      <a:pt x="186" y="5208"/>
                    </a:lnTo>
                    <a:lnTo>
                      <a:pt x="289" y="5311"/>
                    </a:lnTo>
                    <a:lnTo>
                      <a:pt x="433" y="5414"/>
                    </a:lnTo>
                    <a:lnTo>
                      <a:pt x="577" y="5516"/>
                    </a:lnTo>
                    <a:lnTo>
                      <a:pt x="865" y="5661"/>
                    </a:lnTo>
                    <a:lnTo>
                      <a:pt x="1009" y="5743"/>
                    </a:lnTo>
                    <a:lnTo>
                      <a:pt x="1194" y="5846"/>
                    </a:lnTo>
                    <a:lnTo>
                      <a:pt x="1359" y="5969"/>
                    </a:lnTo>
                    <a:lnTo>
                      <a:pt x="1524" y="6113"/>
                    </a:lnTo>
                    <a:lnTo>
                      <a:pt x="1688" y="6257"/>
                    </a:lnTo>
                    <a:lnTo>
                      <a:pt x="1833" y="6422"/>
                    </a:lnTo>
                    <a:lnTo>
                      <a:pt x="1956" y="6587"/>
                    </a:lnTo>
                    <a:lnTo>
                      <a:pt x="2080" y="6772"/>
                    </a:lnTo>
                    <a:lnTo>
                      <a:pt x="2182" y="6957"/>
                    </a:lnTo>
                    <a:lnTo>
                      <a:pt x="2203" y="6998"/>
                    </a:lnTo>
                    <a:lnTo>
                      <a:pt x="2327" y="7287"/>
                    </a:lnTo>
                    <a:lnTo>
                      <a:pt x="2409" y="7410"/>
                    </a:lnTo>
                    <a:lnTo>
                      <a:pt x="2512" y="7534"/>
                    </a:lnTo>
                    <a:lnTo>
                      <a:pt x="2615" y="7657"/>
                    </a:lnTo>
                    <a:lnTo>
                      <a:pt x="2738" y="7739"/>
                    </a:lnTo>
                    <a:lnTo>
                      <a:pt x="2862" y="7801"/>
                    </a:lnTo>
                    <a:lnTo>
                      <a:pt x="3026" y="7822"/>
                    </a:lnTo>
                    <a:lnTo>
                      <a:pt x="3047" y="7822"/>
                    </a:lnTo>
                    <a:lnTo>
                      <a:pt x="3191" y="7801"/>
                    </a:lnTo>
                    <a:lnTo>
                      <a:pt x="3294" y="7760"/>
                    </a:lnTo>
                    <a:lnTo>
                      <a:pt x="3500" y="7636"/>
                    </a:lnTo>
                    <a:lnTo>
                      <a:pt x="4879" y="6731"/>
                    </a:lnTo>
                    <a:lnTo>
                      <a:pt x="6217" y="5805"/>
                    </a:lnTo>
                    <a:lnTo>
                      <a:pt x="7019" y="5208"/>
                    </a:lnTo>
                    <a:lnTo>
                      <a:pt x="7822" y="4611"/>
                    </a:lnTo>
                    <a:lnTo>
                      <a:pt x="8193" y="4282"/>
                    </a:lnTo>
                    <a:lnTo>
                      <a:pt x="8563" y="3952"/>
                    </a:lnTo>
                    <a:lnTo>
                      <a:pt x="8934" y="3623"/>
                    </a:lnTo>
                    <a:lnTo>
                      <a:pt x="9283" y="3273"/>
                    </a:lnTo>
                    <a:lnTo>
                      <a:pt x="9633" y="2923"/>
                    </a:lnTo>
                    <a:lnTo>
                      <a:pt x="9942" y="2553"/>
                    </a:lnTo>
                    <a:lnTo>
                      <a:pt x="10251" y="2182"/>
                    </a:lnTo>
                    <a:lnTo>
                      <a:pt x="10539" y="1791"/>
                    </a:lnTo>
                    <a:lnTo>
                      <a:pt x="10827" y="1379"/>
                    </a:lnTo>
                    <a:lnTo>
                      <a:pt x="11074" y="968"/>
                    </a:lnTo>
                    <a:lnTo>
                      <a:pt x="11280" y="535"/>
                    </a:lnTo>
                    <a:lnTo>
                      <a:pt x="11486" y="83"/>
                    </a:lnTo>
                    <a:lnTo>
                      <a:pt x="1128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0"/>
              <p:cNvSpPr/>
              <p:nvPr/>
            </p:nvSpPr>
            <p:spPr>
              <a:xfrm>
                <a:off x="1167425" y="4030675"/>
                <a:ext cx="118375" cy="91100"/>
              </a:xfrm>
              <a:custGeom>
                <a:avLst/>
                <a:gdLst/>
                <a:ahLst/>
                <a:cxnLst/>
                <a:rect l="l" t="t" r="r" b="b"/>
                <a:pathLst>
                  <a:path w="4735" h="3644" extrusionOk="0">
                    <a:moveTo>
                      <a:pt x="4549" y="1"/>
                    </a:moveTo>
                    <a:lnTo>
                      <a:pt x="4364" y="268"/>
                    </a:lnTo>
                    <a:lnTo>
                      <a:pt x="4158" y="536"/>
                    </a:lnTo>
                    <a:lnTo>
                      <a:pt x="3952" y="783"/>
                    </a:lnTo>
                    <a:lnTo>
                      <a:pt x="3726" y="1009"/>
                    </a:lnTo>
                    <a:lnTo>
                      <a:pt x="3479" y="1215"/>
                    </a:lnTo>
                    <a:lnTo>
                      <a:pt x="3211" y="1421"/>
                    </a:lnTo>
                    <a:lnTo>
                      <a:pt x="2944" y="1606"/>
                    </a:lnTo>
                    <a:lnTo>
                      <a:pt x="2676" y="1792"/>
                    </a:lnTo>
                    <a:lnTo>
                      <a:pt x="2470" y="1894"/>
                    </a:lnTo>
                    <a:lnTo>
                      <a:pt x="2100" y="2121"/>
                    </a:lnTo>
                    <a:lnTo>
                      <a:pt x="1915" y="2244"/>
                    </a:lnTo>
                    <a:lnTo>
                      <a:pt x="1750" y="2388"/>
                    </a:lnTo>
                    <a:lnTo>
                      <a:pt x="1565" y="2594"/>
                    </a:lnTo>
                    <a:lnTo>
                      <a:pt x="1421" y="2779"/>
                    </a:lnTo>
                    <a:lnTo>
                      <a:pt x="1215" y="3068"/>
                    </a:lnTo>
                    <a:lnTo>
                      <a:pt x="1112" y="3171"/>
                    </a:lnTo>
                    <a:lnTo>
                      <a:pt x="968" y="3294"/>
                    </a:lnTo>
                    <a:lnTo>
                      <a:pt x="885" y="3335"/>
                    </a:lnTo>
                    <a:lnTo>
                      <a:pt x="783" y="3376"/>
                    </a:lnTo>
                    <a:lnTo>
                      <a:pt x="700" y="3397"/>
                    </a:lnTo>
                    <a:lnTo>
                      <a:pt x="597" y="3418"/>
                    </a:lnTo>
                    <a:lnTo>
                      <a:pt x="515" y="3397"/>
                    </a:lnTo>
                    <a:lnTo>
                      <a:pt x="412" y="3356"/>
                    </a:lnTo>
                    <a:lnTo>
                      <a:pt x="350" y="3315"/>
                    </a:lnTo>
                    <a:lnTo>
                      <a:pt x="268" y="3232"/>
                    </a:lnTo>
                    <a:lnTo>
                      <a:pt x="227" y="3150"/>
                    </a:lnTo>
                    <a:lnTo>
                      <a:pt x="227" y="3088"/>
                    </a:lnTo>
                    <a:lnTo>
                      <a:pt x="227" y="3006"/>
                    </a:lnTo>
                    <a:lnTo>
                      <a:pt x="21" y="2944"/>
                    </a:lnTo>
                    <a:lnTo>
                      <a:pt x="0" y="3047"/>
                    </a:lnTo>
                    <a:lnTo>
                      <a:pt x="0" y="3150"/>
                    </a:lnTo>
                    <a:lnTo>
                      <a:pt x="42" y="3273"/>
                    </a:lnTo>
                    <a:lnTo>
                      <a:pt x="103" y="3376"/>
                    </a:lnTo>
                    <a:lnTo>
                      <a:pt x="186" y="3479"/>
                    </a:lnTo>
                    <a:lnTo>
                      <a:pt x="309" y="3562"/>
                    </a:lnTo>
                    <a:lnTo>
                      <a:pt x="453" y="3623"/>
                    </a:lnTo>
                    <a:lnTo>
                      <a:pt x="597" y="3644"/>
                    </a:lnTo>
                    <a:lnTo>
                      <a:pt x="700" y="3623"/>
                    </a:lnTo>
                    <a:lnTo>
                      <a:pt x="803" y="3603"/>
                    </a:lnTo>
                    <a:lnTo>
                      <a:pt x="906" y="3582"/>
                    </a:lnTo>
                    <a:lnTo>
                      <a:pt x="1009" y="3520"/>
                    </a:lnTo>
                    <a:lnTo>
                      <a:pt x="1194" y="3397"/>
                    </a:lnTo>
                    <a:lnTo>
                      <a:pt x="1379" y="3212"/>
                    </a:lnTo>
                    <a:lnTo>
                      <a:pt x="1606" y="2924"/>
                    </a:lnTo>
                    <a:lnTo>
                      <a:pt x="1750" y="2738"/>
                    </a:lnTo>
                    <a:lnTo>
                      <a:pt x="1894" y="2553"/>
                    </a:lnTo>
                    <a:lnTo>
                      <a:pt x="2059" y="2430"/>
                    </a:lnTo>
                    <a:lnTo>
                      <a:pt x="2223" y="2306"/>
                    </a:lnTo>
                    <a:lnTo>
                      <a:pt x="2594" y="2100"/>
                    </a:lnTo>
                    <a:lnTo>
                      <a:pt x="2779" y="1977"/>
                    </a:lnTo>
                    <a:lnTo>
                      <a:pt x="3067" y="1812"/>
                    </a:lnTo>
                    <a:lnTo>
                      <a:pt x="3355" y="1606"/>
                    </a:lnTo>
                    <a:lnTo>
                      <a:pt x="3623" y="1400"/>
                    </a:lnTo>
                    <a:lnTo>
                      <a:pt x="3870" y="1174"/>
                    </a:lnTo>
                    <a:lnTo>
                      <a:pt x="4117" y="927"/>
                    </a:lnTo>
                    <a:lnTo>
                      <a:pt x="4343" y="680"/>
                    </a:lnTo>
                    <a:lnTo>
                      <a:pt x="4549" y="412"/>
                    </a:lnTo>
                    <a:lnTo>
                      <a:pt x="4734" y="124"/>
                    </a:lnTo>
                    <a:lnTo>
                      <a:pt x="45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0"/>
              <p:cNvSpPr/>
              <p:nvPr/>
            </p:nvSpPr>
            <p:spPr>
              <a:xfrm>
                <a:off x="1349075" y="3835675"/>
                <a:ext cx="105500" cy="116300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4652" extrusionOk="0">
                    <a:moveTo>
                      <a:pt x="4055" y="0"/>
                    </a:moveTo>
                    <a:lnTo>
                      <a:pt x="1606" y="2943"/>
                    </a:lnTo>
                    <a:lnTo>
                      <a:pt x="1235" y="3355"/>
                    </a:lnTo>
                    <a:lnTo>
                      <a:pt x="865" y="3767"/>
                    </a:lnTo>
                    <a:lnTo>
                      <a:pt x="679" y="3952"/>
                    </a:lnTo>
                    <a:lnTo>
                      <a:pt x="453" y="4137"/>
                    </a:lnTo>
                    <a:lnTo>
                      <a:pt x="247" y="4302"/>
                    </a:lnTo>
                    <a:lnTo>
                      <a:pt x="0" y="4446"/>
                    </a:lnTo>
                    <a:lnTo>
                      <a:pt x="124" y="4652"/>
                    </a:lnTo>
                    <a:lnTo>
                      <a:pt x="371" y="4487"/>
                    </a:lnTo>
                    <a:lnTo>
                      <a:pt x="597" y="4322"/>
                    </a:lnTo>
                    <a:lnTo>
                      <a:pt x="823" y="4117"/>
                    </a:lnTo>
                    <a:lnTo>
                      <a:pt x="1029" y="3931"/>
                    </a:lnTo>
                    <a:lnTo>
                      <a:pt x="1420" y="3499"/>
                    </a:lnTo>
                    <a:lnTo>
                      <a:pt x="1770" y="3087"/>
                    </a:lnTo>
                    <a:lnTo>
                      <a:pt x="4220" y="144"/>
                    </a:lnTo>
                    <a:lnTo>
                      <a:pt x="40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0"/>
              <p:cNvSpPr/>
              <p:nvPr/>
            </p:nvSpPr>
            <p:spPr>
              <a:xfrm>
                <a:off x="1343400" y="4004950"/>
                <a:ext cx="236725" cy="388000"/>
              </a:xfrm>
              <a:custGeom>
                <a:avLst/>
                <a:gdLst/>
                <a:ahLst/>
                <a:cxnLst/>
                <a:rect l="l" t="t" r="r" b="b"/>
                <a:pathLst>
                  <a:path w="9469" h="15520" extrusionOk="0">
                    <a:moveTo>
                      <a:pt x="186" y="1"/>
                    </a:moveTo>
                    <a:lnTo>
                      <a:pt x="1" y="145"/>
                    </a:lnTo>
                    <a:lnTo>
                      <a:pt x="1030" y="1380"/>
                    </a:lnTo>
                    <a:lnTo>
                      <a:pt x="2080" y="2574"/>
                    </a:lnTo>
                    <a:lnTo>
                      <a:pt x="3170" y="3747"/>
                    </a:lnTo>
                    <a:lnTo>
                      <a:pt x="4282" y="4899"/>
                    </a:lnTo>
                    <a:lnTo>
                      <a:pt x="4508" y="5146"/>
                    </a:lnTo>
                    <a:lnTo>
                      <a:pt x="4611" y="5290"/>
                    </a:lnTo>
                    <a:lnTo>
                      <a:pt x="4694" y="5414"/>
                    </a:lnTo>
                    <a:lnTo>
                      <a:pt x="4776" y="5640"/>
                    </a:lnTo>
                    <a:lnTo>
                      <a:pt x="4817" y="5908"/>
                    </a:lnTo>
                    <a:lnTo>
                      <a:pt x="4838" y="6299"/>
                    </a:lnTo>
                    <a:lnTo>
                      <a:pt x="4817" y="6711"/>
                    </a:lnTo>
                    <a:lnTo>
                      <a:pt x="4817" y="7266"/>
                    </a:lnTo>
                    <a:lnTo>
                      <a:pt x="4838" y="7534"/>
                    </a:lnTo>
                    <a:lnTo>
                      <a:pt x="4879" y="7802"/>
                    </a:lnTo>
                    <a:lnTo>
                      <a:pt x="4920" y="8049"/>
                    </a:lnTo>
                    <a:lnTo>
                      <a:pt x="5023" y="8296"/>
                    </a:lnTo>
                    <a:lnTo>
                      <a:pt x="5146" y="8522"/>
                    </a:lnTo>
                    <a:lnTo>
                      <a:pt x="5229" y="8625"/>
                    </a:lnTo>
                    <a:lnTo>
                      <a:pt x="5332" y="8728"/>
                    </a:lnTo>
                    <a:lnTo>
                      <a:pt x="5435" y="8831"/>
                    </a:lnTo>
                    <a:lnTo>
                      <a:pt x="5558" y="8913"/>
                    </a:lnTo>
                    <a:lnTo>
                      <a:pt x="5826" y="9078"/>
                    </a:lnTo>
                    <a:lnTo>
                      <a:pt x="6114" y="9242"/>
                    </a:lnTo>
                    <a:lnTo>
                      <a:pt x="6237" y="9345"/>
                    </a:lnTo>
                    <a:lnTo>
                      <a:pt x="6340" y="9448"/>
                    </a:lnTo>
                    <a:lnTo>
                      <a:pt x="6443" y="9613"/>
                    </a:lnTo>
                    <a:lnTo>
                      <a:pt x="6525" y="9777"/>
                    </a:lnTo>
                    <a:lnTo>
                      <a:pt x="6587" y="9963"/>
                    </a:lnTo>
                    <a:lnTo>
                      <a:pt x="6628" y="10148"/>
                    </a:lnTo>
                    <a:lnTo>
                      <a:pt x="6649" y="10354"/>
                    </a:lnTo>
                    <a:lnTo>
                      <a:pt x="6649" y="10560"/>
                    </a:lnTo>
                    <a:lnTo>
                      <a:pt x="6649" y="10971"/>
                    </a:lnTo>
                    <a:lnTo>
                      <a:pt x="6649" y="11177"/>
                    </a:lnTo>
                    <a:lnTo>
                      <a:pt x="6649" y="11589"/>
                    </a:lnTo>
                    <a:lnTo>
                      <a:pt x="6670" y="11980"/>
                    </a:lnTo>
                    <a:lnTo>
                      <a:pt x="6711" y="12391"/>
                    </a:lnTo>
                    <a:lnTo>
                      <a:pt x="6793" y="12803"/>
                    </a:lnTo>
                    <a:lnTo>
                      <a:pt x="6875" y="13194"/>
                    </a:lnTo>
                    <a:lnTo>
                      <a:pt x="6999" y="13606"/>
                    </a:lnTo>
                    <a:lnTo>
                      <a:pt x="7143" y="13976"/>
                    </a:lnTo>
                    <a:lnTo>
                      <a:pt x="7287" y="14367"/>
                    </a:lnTo>
                    <a:lnTo>
                      <a:pt x="7410" y="14573"/>
                    </a:lnTo>
                    <a:lnTo>
                      <a:pt x="7472" y="14676"/>
                    </a:lnTo>
                    <a:lnTo>
                      <a:pt x="7555" y="14758"/>
                    </a:lnTo>
                    <a:lnTo>
                      <a:pt x="7678" y="14820"/>
                    </a:lnTo>
                    <a:lnTo>
                      <a:pt x="7822" y="14861"/>
                    </a:lnTo>
                    <a:lnTo>
                      <a:pt x="8069" y="14903"/>
                    </a:lnTo>
                    <a:lnTo>
                      <a:pt x="8193" y="14923"/>
                    </a:lnTo>
                    <a:lnTo>
                      <a:pt x="8337" y="14964"/>
                    </a:lnTo>
                    <a:lnTo>
                      <a:pt x="8501" y="15005"/>
                    </a:lnTo>
                    <a:lnTo>
                      <a:pt x="8645" y="15047"/>
                    </a:lnTo>
                    <a:lnTo>
                      <a:pt x="8790" y="15129"/>
                    </a:lnTo>
                    <a:lnTo>
                      <a:pt x="8934" y="15211"/>
                    </a:lnTo>
                    <a:lnTo>
                      <a:pt x="9057" y="15294"/>
                    </a:lnTo>
                    <a:lnTo>
                      <a:pt x="9181" y="15396"/>
                    </a:lnTo>
                    <a:lnTo>
                      <a:pt x="9304" y="15520"/>
                    </a:lnTo>
                    <a:lnTo>
                      <a:pt x="9469" y="15376"/>
                    </a:lnTo>
                    <a:lnTo>
                      <a:pt x="9345" y="15252"/>
                    </a:lnTo>
                    <a:lnTo>
                      <a:pt x="9201" y="15129"/>
                    </a:lnTo>
                    <a:lnTo>
                      <a:pt x="9057" y="15026"/>
                    </a:lnTo>
                    <a:lnTo>
                      <a:pt x="8892" y="14923"/>
                    </a:lnTo>
                    <a:lnTo>
                      <a:pt x="8728" y="14841"/>
                    </a:lnTo>
                    <a:lnTo>
                      <a:pt x="8563" y="14779"/>
                    </a:lnTo>
                    <a:lnTo>
                      <a:pt x="8398" y="14738"/>
                    </a:lnTo>
                    <a:lnTo>
                      <a:pt x="8213" y="14697"/>
                    </a:lnTo>
                    <a:lnTo>
                      <a:pt x="8110" y="14697"/>
                    </a:lnTo>
                    <a:lnTo>
                      <a:pt x="7884" y="14656"/>
                    </a:lnTo>
                    <a:lnTo>
                      <a:pt x="7781" y="14614"/>
                    </a:lnTo>
                    <a:lnTo>
                      <a:pt x="7699" y="14573"/>
                    </a:lnTo>
                    <a:lnTo>
                      <a:pt x="7637" y="14511"/>
                    </a:lnTo>
                    <a:lnTo>
                      <a:pt x="7575" y="14429"/>
                    </a:lnTo>
                    <a:lnTo>
                      <a:pt x="7493" y="14264"/>
                    </a:lnTo>
                    <a:lnTo>
                      <a:pt x="7349" y="13894"/>
                    </a:lnTo>
                    <a:lnTo>
                      <a:pt x="7205" y="13523"/>
                    </a:lnTo>
                    <a:lnTo>
                      <a:pt x="7102" y="13153"/>
                    </a:lnTo>
                    <a:lnTo>
                      <a:pt x="7019" y="12762"/>
                    </a:lnTo>
                    <a:lnTo>
                      <a:pt x="6937" y="12371"/>
                    </a:lnTo>
                    <a:lnTo>
                      <a:pt x="6896" y="11980"/>
                    </a:lnTo>
                    <a:lnTo>
                      <a:pt x="6875" y="11568"/>
                    </a:lnTo>
                    <a:lnTo>
                      <a:pt x="6875" y="11177"/>
                    </a:lnTo>
                    <a:lnTo>
                      <a:pt x="6875" y="10992"/>
                    </a:lnTo>
                    <a:lnTo>
                      <a:pt x="6875" y="10539"/>
                    </a:lnTo>
                    <a:lnTo>
                      <a:pt x="6875" y="10313"/>
                    </a:lnTo>
                    <a:lnTo>
                      <a:pt x="6855" y="10107"/>
                    </a:lnTo>
                    <a:lnTo>
                      <a:pt x="6814" y="9880"/>
                    </a:lnTo>
                    <a:lnTo>
                      <a:pt x="6731" y="9675"/>
                    </a:lnTo>
                    <a:lnTo>
                      <a:pt x="6649" y="9489"/>
                    </a:lnTo>
                    <a:lnTo>
                      <a:pt x="6505" y="9304"/>
                    </a:lnTo>
                    <a:lnTo>
                      <a:pt x="6381" y="9181"/>
                    </a:lnTo>
                    <a:lnTo>
                      <a:pt x="6237" y="9078"/>
                    </a:lnTo>
                    <a:lnTo>
                      <a:pt x="5949" y="8872"/>
                    </a:lnTo>
                    <a:lnTo>
                      <a:pt x="5702" y="8728"/>
                    </a:lnTo>
                    <a:lnTo>
                      <a:pt x="5579" y="8645"/>
                    </a:lnTo>
                    <a:lnTo>
                      <a:pt x="5476" y="8563"/>
                    </a:lnTo>
                    <a:lnTo>
                      <a:pt x="5332" y="8378"/>
                    </a:lnTo>
                    <a:lnTo>
                      <a:pt x="5208" y="8193"/>
                    </a:lnTo>
                    <a:lnTo>
                      <a:pt x="5146" y="7966"/>
                    </a:lnTo>
                    <a:lnTo>
                      <a:pt x="5085" y="7740"/>
                    </a:lnTo>
                    <a:lnTo>
                      <a:pt x="5064" y="7493"/>
                    </a:lnTo>
                    <a:lnTo>
                      <a:pt x="5043" y="7246"/>
                    </a:lnTo>
                    <a:lnTo>
                      <a:pt x="5043" y="6711"/>
                    </a:lnTo>
                    <a:lnTo>
                      <a:pt x="5064" y="6299"/>
                    </a:lnTo>
                    <a:lnTo>
                      <a:pt x="5043" y="5908"/>
                    </a:lnTo>
                    <a:lnTo>
                      <a:pt x="5002" y="5640"/>
                    </a:lnTo>
                    <a:lnTo>
                      <a:pt x="4961" y="5476"/>
                    </a:lnTo>
                    <a:lnTo>
                      <a:pt x="4899" y="5332"/>
                    </a:lnTo>
                    <a:lnTo>
                      <a:pt x="4817" y="5167"/>
                    </a:lnTo>
                    <a:lnTo>
                      <a:pt x="4694" y="5002"/>
                    </a:lnTo>
                    <a:lnTo>
                      <a:pt x="4426" y="4735"/>
                    </a:lnTo>
                    <a:lnTo>
                      <a:pt x="3315" y="3603"/>
                    </a:lnTo>
                    <a:lnTo>
                      <a:pt x="2244" y="2429"/>
                    </a:lnTo>
                    <a:lnTo>
                      <a:pt x="1194" y="1236"/>
                    </a:lnTo>
                    <a:lnTo>
                      <a:pt x="1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0"/>
              <p:cNvSpPr/>
              <p:nvPr/>
            </p:nvSpPr>
            <p:spPr>
              <a:xfrm>
                <a:off x="1188525" y="4139775"/>
                <a:ext cx="348375" cy="337050"/>
              </a:xfrm>
              <a:custGeom>
                <a:avLst/>
                <a:gdLst/>
                <a:ahLst/>
                <a:cxnLst/>
                <a:rect l="l" t="t" r="r" b="b"/>
                <a:pathLst>
                  <a:path w="13935" h="13482" extrusionOk="0">
                    <a:moveTo>
                      <a:pt x="165" y="0"/>
                    </a:moveTo>
                    <a:lnTo>
                      <a:pt x="0" y="165"/>
                    </a:lnTo>
                    <a:lnTo>
                      <a:pt x="453" y="536"/>
                    </a:lnTo>
                    <a:lnTo>
                      <a:pt x="927" y="865"/>
                    </a:lnTo>
                    <a:lnTo>
                      <a:pt x="1400" y="1194"/>
                    </a:lnTo>
                    <a:lnTo>
                      <a:pt x="1894" y="1482"/>
                    </a:lnTo>
                    <a:lnTo>
                      <a:pt x="2408" y="1770"/>
                    </a:lnTo>
                    <a:lnTo>
                      <a:pt x="2902" y="2038"/>
                    </a:lnTo>
                    <a:lnTo>
                      <a:pt x="3932" y="2573"/>
                    </a:lnTo>
                    <a:lnTo>
                      <a:pt x="4487" y="2841"/>
                    </a:lnTo>
                    <a:lnTo>
                      <a:pt x="4920" y="3047"/>
                    </a:lnTo>
                    <a:lnTo>
                      <a:pt x="5372" y="3232"/>
                    </a:lnTo>
                    <a:lnTo>
                      <a:pt x="5846" y="3479"/>
                    </a:lnTo>
                    <a:lnTo>
                      <a:pt x="6052" y="3602"/>
                    </a:lnTo>
                    <a:lnTo>
                      <a:pt x="6237" y="3726"/>
                    </a:lnTo>
                    <a:lnTo>
                      <a:pt x="6381" y="3870"/>
                    </a:lnTo>
                    <a:lnTo>
                      <a:pt x="6422" y="3932"/>
                    </a:lnTo>
                    <a:lnTo>
                      <a:pt x="6443" y="3993"/>
                    </a:lnTo>
                    <a:lnTo>
                      <a:pt x="6463" y="4117"/>
                    </a:lnTo>
                    <a:lnTo>
                      <a:pt x="6443" y="4302"/>
                    </a:lnTo>
                    <a:lnTo>
                      <a:pt x="6360" y="4734"/>
                    </a:lnTo>
                    <a:lnTo>
                      <a:pt x="6299" y="5043"/>
                    </a:lnTo>
                    <a:lnTo>
                      <a:pt x="6278" y="5187"/>
                    </a:lnTo>
                    <a:lnTo>
                      <a:pt x="6278" y="5311"/>
                    </a:lnTo>
                    <a:lnTo>
                      <a:pt x="6278" y="5681"/>
                    </a:lnTo>
                    <a:lnTo>
                      <a:pt x="6340" y="6052"/>
                    </a:lnTo>
                    <a:lnTo>
                      <a:pt x="6402" y="6402"/>
                    </a:lnTo>
                    <a:lnTo>
                      <a:pt x="6504" y="6751"/>
                    </a:lnTo>
                    <a:lnTo>
                      <a:pt x="6649" y="7101"/>
                    </a:lnTo>
                    <a:lnTo>
                      <a:pt x="6834" y="7451"/>
                    </a:lnTo>
                    <a:lnTo>
                      <a:pt x="7040" y="7781"/>
                    </a:lnTo>
                    <a:lnTo>
                      <a:pt x="7266" y="8069"/>
                    </a:lnTo>
                    <a:lnTo>
                      <a:pt x="7534" y="8357"/>
                    </a:lnTo>
                    <a:lnTo>
                      <a:pt x="7822" y="8583"/>
                    </a:lnTo>
                    <a:lnTo>
                      <a:pt x="8130" y="8789"/>
                    </a:lnTo>
                    <a:lnTo>
                      <a:pt x="8439" y="8974"/>
                    </a:lnTo>
                    <a:lnTo>
                      <a:pt x="8748" y="9098"/>
                    </a:lnTo>
                    <a:lnTo>
                      <a:pt x="9016" y="9221"/>
                    </a:lnTo>
                    <a:lnTo>
                      <a:pt x="9283" y="9365"/>
                    </a:lnTo>
                    <a:lnTo>
                      <a:pt x="9427" y="9468"/>
                    </a:lnTo>
                    <a:lnTo>
                      <a:pt x="9571" y="9612"/>
                    </a:lnTo>
                    <a:lnTo>
                      <a:pt x="9839" y="9880"/>
                    </a:lnTo>
                    <a:lnTo>
                      <a:pt x="10086" y="10148"/>
                    </a:lnTo>
                    <a:lnTo>
                      <a:pt x="10353" y="10374"/>
                    </a:lnTo>
                    <a:lnTo>
                      <a:pt x="10621" y="10600"/>
                    </a:lnTo>
                    <a:lnTo>
                      <a:pt x="11197" y="11012"/>
                    </a:lnTo>
                    <a:lnTo>
                      <a:pt x="11588" y="11280"/>
                    </a:lnTo>
                    <a:lnTo>
                      <a:pt x="11959" y="11568"/>
                    </a:lnTo>
                    <a:lnTo>
                      <a:pt x="12144" y="11712"/>
                    </a:lnTo>
                    <a:lnTo>
                      <a:pt x="12309" y="11877"/>
                    </a:lnTo>
                    <a:lnTo>
                      <a:pt x="12453" y="12041"/>
                    </a:lnTo>
                    <a:lnTo>
                      <a:pt x="12597" y="12226"/>
                    </a:lnTo>
                    <a:lnTo>
                      <a:pt x="12803" y="12535"/>
                    </a:lnTo>
                    <a:lnTo>
                      <a:pt x="13029" y="12864"/>
                    </a:lnTo>
                    <a:lnTo>
                      <a:pt x="13132" y="13009"/>
                    </a:lnTo>
                    <a:lnTo>
                      <a:pt x="13256" y="13153"/>
                    </a:lnTo>
                    <a:lnTo>
                      <a:pt x="13400" y="13276"/>
                    </a:lnTo>
                    <a:lnTo>
                      <a:pt x="13544" y="13379"/>
                    </a:lnTo>
                    <a:lnTo>
                      <a:pt x="13708" y="13441"/>
                    </a:lnTo>
                    <a:lnTo>
                      <a:pt x="13894" y="13482"/>
                    </a:lnTo>
                    <a:lnTo>
                      <a:pt x="13935" y="13256"/>
                    </a:lnTo>
                    <a:lnTo>
                      <a:pt x="13791" y="13235"/>
                    </a:lnTo>
                    <a:lnTo>
                      <a:pt x="13647" y="13173"/>
                    </a:lnTo>
                    <a:lnTo>
                      <a:pt x="13523" y="13070"/>
                    </a:lnTo>
                    <a:lnTo>
                      <a:pt x="13400" y="12967"/>
                    </a:lnTo>
                    <a:lnTo>
                      <a:pt x="13297" y="12844"/>
                    </a:lnTo>
                    <a:lnTo>
                      <a:pt x="13194" y="12720"/>
                    </a:lnTo>
                    <a:lnTo>
                      <a:pt x="13009" y="12412"/>
                    </a:lnTo>
                    <a:lnTo>
                      <a:pt x="12782" y="12082"/>
                    </a:lnTo>
                    <a:lnTo>
                      <a:pt x="12638" y="11897"/>
                    </a:lnTo>
                    <a:lnTo>
                      <a:pt x="12473" y="11712"/>
                    </a:lnTo>
                    <a:lnTo>
                      <a:pt x="12288" y="11547"/>
                    </a:lnTo>
                    <a:lnTo>
                      <a:pt x="12103" y="11403"/>
                    </a:lnTo>
                    <a:lnTo>
                      <a:pt x="11732" y="11094"/>
                    </a:lnTo>
                    <a:lnTo>
                      <a:pt x="11321" y="10827"/>
                    </a:lnTo>
                    <a:lnTo>
                      <a:pt x="10765" y="10436"/>
                    </a:lnTo>
                    <a:lnTo>
                      <a:pt x="10497" y="10209"/>
                    </a:lnTo>
                    <a:lnTo>
                      <a:pt x="10250" y="9983"/>
                    </a:lnTo>
                    <a:lnTo>
                      <a:pt x="10004" y="9736"/>
                    </a:lnTo>
                    <a:lnTo>
                      <a:pt x="9736" y="9448"/>
                    </a:lnTo>
                    <a:lnTo>
                      <a:pt x="9571" y="9304"/>
                    </a:lnTo>
                    <a:lnTo>
                      <a:pt x="9407" y="9180"/>
                    </a:lnTo>
                    <a:lnTo>
                      <a:pt x="9263" y="9098"/>
                    </a:lnTo>
                    <a:lnTo>
                      <a:pt x="9118" y="9016"/>
                    </a:lnTo>
                    <a:lnTo>
                      <a:pt x="8830" y="8892"/>
                    </a:lnTo>
                    <a:lnTo>
                      <a:pt x="8542" y="8769"/>
                    </a:lnTo>
                    <a:lnTo>
                      <a:pt x="8233" y="8604"/>
                    </a:lnTo>
                    <a:lnTo>
                      <a:pt x="7945" y="8398"/>
                    </a:lnTo>
                    <a:lnTo>
                      <a:pt x="7678" y="8172"/>
                    </a:lnTo>
                    <a:lnTo>
                      <a:pt x="7431" y="7925"/>
                    </a:lnTo>
                    <a:lnTo>
                      <a:pt x="7225" y="7636"/>
                    </a:lnTo>
                    <a:lnTo>
                      <a:pt x="7019" y="7348"/>
                    </a:lnTo>
                    <a:lnTo>
                      <a:pt x="6854" y="7019"/>
                    </a:lnTo>
                    <a:lnTo>
                      <a:pt x="6710" y="6669"/>
                    </a:lnTo>
                    <a:lnTo>
                      <a:pt x="6628" y="6360"/>
                    </a:lnTo>
                    <a:lnTo>
                      <a:pt x="6546" y="6010"/>
                    </a:lnTo>
                    <a:lnTo>
                      <a:pt x="6504" y="5681"/>
                    </a:lnTo>
                    <a:lnTo>
                      <a:pt x="6504" y="5311"/>
                    </a:lnTo>
                    <a:lnTo>
                      <a:pt x="6525" y="5084"/>
                    </a:lnTo>
                    <a:lnTo>
                      <a:pt x="6587" y="4776"/>
                    </a:lnTo>
                    <a:lnTo>
                      <a:pt x="6649" y="4529"/>
                    </a:lnTo>
                    <a:lnTo>
                      <a:pt x="6669" y="4302"/>
                    </a:lnTo>
                    <a:lnTo>
                      <a:pt x="6690" y="4096"/>
                    </a:lnTo>
                    <a:lnTo>
                      <a:pt x="6690" y="3993"/>
                    </a:lnTo>
                    <a:lnTo>
                      <a:pt x="6669" y="3911"/>
                    </a:lnTo>
                    <a:lnTo>
                      <a:pt x="6628" y="3829"/>
                    </a:lnTo>
                    <a:lnTo>
                      <a:pt x="6587" y="3767"/>
                    </a:lnTo>
                    <a:lnTo>
                      <a:pt x="6443" y="3602"/>
                    </a:lnTo>
                    <a:lnTo>
                      <a:pt x="6237" y="3458"/>
                    </a:lnTo>
                    <a:lnTo>
                      <a:pt x="6031" y="3314"/>
                    </a:lnTo>
                    <a:lnTo>
                      <a:pt x="5784" y="3191"/>
                    </a:lnTo>
                    <a:lnTo>
                      <a:pt x="5516" y="3067"/>
                    </a:lnTo>
                    <a:lnTo>
                      <a:pt x="5002" y="2841"/>
                    </a:lnTo>
                    <a:lnTo>
                      <a:pt x="4590" y="2656"/>
                    </a:lnTo>
                    <a:lnTo>
                      <a:pt x="4035" y="2367"/>
                    </a:lnTo>
                    <a:lnTo>
                      <a:pt x="3026" y="1853"/>
                    </a:lnTo>
                    <a:lnTo>
                      <a:pt x="2511" y="1585"/>
                    </a:lnTo>
                    <a:lnTo>
                      <a:pt x="2017" y="1297"/>
                    </a:lnTo>
                    <a:lnTo>
                      <a:pt x="1523" y="1009"/>
                    </a:lnTo>
                    <a:lnTo>
                      <a:pt x="1050" y="680"/>
                    </a:lnTo>
                    <a:lnTo>
                      <a:pt x="597" y="350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0"/>
              <p:cNvSpPr/>
              <p:nvPr/>
            </p:nvSpPr>
            <p:spPr>
              <a:xfrm>
                <a:off x="1098475" y="4107875"/>
                <a:ext cx="47875" cy="122475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4899" extrusionOk="0">
                    <a:moveTo>
                      <a:pt x="227" y="0"/>
                    </a:moveTo>
                    <a:lnTo>
                      <a:pt x="0" y="83"/>
                    </a:lnTo>
                    <a:lnTo>
                      <a:pt x="83" y="247"/>
                    </a:lnTo>
                    <a:lnTo>
                      <a:pt x="165" y="412"/>
                    </a:lnTo>
                    <a:lnTo>
                      <a:pt x="371" y="721"/>
                    </a:lnTo>
                    <a:lnTo>
                      <a:pt x="556" y="988"/>
                    </a:lnTo>
                    <a:lnTo>
                      <a:pt x="618" y="1112"/>
                    </a:lnTo>
                    <a:lnTo>
                      <a:pt x="680" y="1256"/>
                    </a:lnTo>
                    <a:lnTo>
                      <a:pt x="762" y="1482"/>
                    </a:lnTo>
                    <a:lnTo>
                      <a:pt x="803" y="1709"/>
                    </a:lnTo>
                    <a:lnTo>
                      <a:pt x="865" y="2038"/>
                    </a:lnTo>
                    <a:lnTo>
                      <a:pt x="906" y="2182"/>
                    </a:lnTo>
                    <a:lnTo>
                      <a:pt x="968" y="2347"/>
                    </a:lnTo>
                    <a:lnTo>
                      <a:pt x="1071" y="2491"/>
                    </a:lnTo>
                    <a:lnTo>
                      <a:pt x="1174" y="2676"/>
                    </a:lnTo>
                    <a:lnTo>
                      <a:pt x="1215" y="2779"/>
                    </a:lnTo>
                    <a:lnTo>
                      <a:pt x="1235" y="2882"/>
                    </a:lnTo>
                    <a:lnTo>
                      <a:pt x="1256" y="3088"/>
                    </a:lnTo>
                    <a:lnTo>
                      <a:pt x="1256" y="3108"/>
                    </a:lnTo>
                    <a:lnTo>
                      <a:pt x="1318" y="3499"/>
                    </a:lnTo>
                    <a:lnTo>
                      <a:pt x="1379" y="3911"/>
                    </a:lnTo>
                    <a:lnTo>
                      <a:pt x="1462" y="4302"/>
                    </a:lnTo>
                    <a:lnTo>
                      <a:pt x="1565" y="4693"/>
                    </a:lnTo>
                    <a:lnTo>
                      <a:pt x="1585" y="4755"/>
                    </a:lnTo>
                    <a:lnTo>
                      <a:pt x="1626" y="4817"/>
                    </a:lnTo>
                    <a:lnTo>
                      <a:pt x="1709" y="4878"/>
                    </a:lnTo>
                    <a:lnTo>
                      <a:pt x="1770" y="4899"/>
                    </a:lnTo>
                    <a:lnTo>
                      <a:pt x="1791" y="4899"/>
                    </a:lnTo>
                    <a:lnTo>
                      <a:pt x="1832" y="4878"/>
                    </a:lnTo>
                    <a:lnTo>
                      <a:pt x="1873" y="4858"/>
                    </a:lnTo>
                    <a:lnTo>
                      <a:pt x="1894" y="4837"/>
                    </a:lnTo>
                    <a:lnTo>
                      <a:pt x="1915" y="4796"/>
                    </a:lnTo>
                    <a:lnTo>
                      <a:pt x="1709" y="4714"/>
                    </a:lnTo>
                    <a:lnTo>
                      <a:pt x="1729" y="4693"/>
                    </a:lnTo>
                    <a:lnTo>
                      <a:pt x="1750" y="4672"/>
                    </a:lnTo>
                    <a:lnTo>
                      <a:pt x="1812" y="4672"/>
                    </a:lnTo>
                    <a:lnTo>
                      <a:pt x="1770" y="4631"/>
                    </a:lnTo>
                    <a:lnTo>
                      <a:pt x="1688" y="4261"/>
                    </a:lnTo>
                    <a:lnTo>
                      <a:pt x="1606" y="3870"/>
                    </a:lnTo>
                    <a:lnTo>
                      <a:pt x="1544" y="3479"/>
                    </a:lnTo>
                    <a:lnTo>
                      <a:pt x="1482" y="3088"/>
                    </a:lnTo>
                    <a:lnTo>
                      <a:pt x="1482" y="3067"/>
                    </a:lnTo>
                    <a:lnTo>
                      <a:pt x="1441" y="2820"/>
                    </a:lnTo>
                    <a:lnTo>
                      <a:pt x="1421" y="2697"/>
                    </a:lnTo>
                    <a:lnTo>
                      <a:pt x="1379" y="2594"/>
                    </a:lnTo>
                    <a:lnTo>
                      <a:pt x="1318" y="2470"/>
                    </a:lnTo>
                    <a:lnTo>
                      <a:pt x="1256" y="2367"/>
                    </a:lnTo>
                    <a:lnTo>
                      <a:pt x="1174" y="2244"/>
                    </a:lnTo>
                    <a:lnTo>
                      <a:pt x="1132" y="2100"/>
                    </a:lnTo>
                    <a:lnTo>
                      <a:pt x="1091" y="1976"/>
                    </a:lnTo>
                    <a:lnTo>
                      <a:pt x="1029" y="1688"/>
                    </a:lnTo>
                    <a:lnTo>
                      <a:pt x="968" y="1420"/>
                    </a:lnTo>
                    <a:lnTo>
                      <a:pt x="906" y="1173"/>
                    </a:lnTo>
                    <a:lnTo>
                      <a:pt x="824" y="1009"/>
                    </a:lnTo>
                    <a:lnTo>
                      <a:pt x="741" y="865"/>
                    </a:lnTo>
                    <a:lnTo>
                      <a:pt x="556" y="597"/>
                    </a:lnTo>
                    <a:lnTo>
                      <a:pt x="350" y="309"/>
                    </a:lnTo>
                    <a:lnTo>
                      <a:pt x="288" y="165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0"/>
              <p:cNvSpPr/>
              <p:nvPr/>
            </p:nvSpPr>
            <p:spPr>
              <a:xfrm>
                <a:off x="1193675" y="4145425"/>
                <a:ext cx="23175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927" h="3562" extrusionOk="0">
                    <a:moveTo>
                      <a:pt x="206" y="1"/>
                    </a:moveTo>
                    <a:lnTo>
                      <a:pt x="0" y="21"/>
                    </a:lnTo>
                    <a:lnTo>
                      <a:pt x="144" y="1524"/>
                    </a:lnTo>
                    <a:lnTo>
                      <a:pt x="185" y="1997"/>
                    </a:lnTo>
                    <a:lnTo>
                      <a:pt x="268" y="2491"/>
                    </a:lnTo>
                    <a:lnTo>
                      <a:pt x="309" y="2738"/>
                    </a:lnTo>
                    <a:lnTo>
                      <a:pt x="391" y="2985"/>
                    </a:lnTo>
                    <a:lnTo>
                      <a:pt x="474" y="3212"/>
                    </a:lnTo>
                    <a:lnTo>
                      <a:pt x="576" y="3438"/>
                    </a:lnTo>
                    <a:lnTo>
                      <a:pt x="618" y="3500"/>
                    </a:lnTo>
                    <a:lnTo>
                      <a:pt x="679" y="3541"/>
                    </a:lnTo>
                    <a:lnTo>
                      <a:pt x="721" y="3562"/>
                    </a:lnTo>
                    <a:lnTo>
                      <a:pt x="844" y="3562"/>
                    </a:lnTo>
                    <a:lnTo>
                      <a:pt x="885" y="3541"/>
                    </a:lnTo>
                    <a:lnTo>
                      <a:pt x="926" y="3500"/>
                    </a:lnTo>
                    <a:lnTo>
                      <a:pt x="926" y="3438"/>
                    </a:lnTo>
                    <a:lnTo>
                      <a:pt x="926" y="3397"/>
                    </a:lnTo>
                    <a:lnTo>
                      <a:pt x="721" y="3438"/>
                    </a:lnTo>
                    <a:lnTo>
                      <a:pt x="721" y="3417"/>
                    </a:lnTo>
                    <a:lnTo>
                      <a:pt x="741" y="3376"/>
                    </a:lnTo>
                    <a:lnTo>
                      <a:pt x="762" y="3356"/>
                    </a:lnTo>
                    <a:lnTo>
                      <a:pt x="803" y="3335"/>
                    </a:lnTo>
                    <a:lnTo>
                      <a:pt x="782" y="3335"/>
                    </a:lnTo>
                    <a:lnTo>
                      <a:pt x="679" y="3129"/>
                    </a:lnTo>
                    <a:lnTo>
                      <a:pt x="597" y="2903"/>
                    </a:lnTo>
                    <a:lnTo>
                      <a:pt x="535" y="2677"/>
                    </a:lnTo>
                    <a:lnTo>
                      <a:pt x="474" y="2430"/>
                    </a:lnTo>
                    <a:lnTo>
                      <a:pt x="412" y="1977"/>
                    </a:lnTo>
                    <a:lnTo>
                      <a:pt x="371" y="150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0"/>
              <p:cNvSpPr/>
              <p:nvPr/>
            </p:nvSpPr>
            <p:spPr>
              <a:xfrm>
                <a:off x="1521450" y="4398075"/>
                <a:ext cx="272225" cy="208425"/>
              </a:xfrm>
              <a:custGeom>
                <a:avLst/>
                <a:gdLst/>
                <a:ahLst/>
                <a:cxnLst/>
                <a:rect l="l" t="t" r="r" b="b"/>
                <a:pathLst>
                  <a:path w="10889" h="8337" extrusionOk="0">
                    <a:moveTo>
                      <a:pt x="2409" y="1"/>
                    </a:moveTo>
                    <a:lnTo>
                      <a:pt x="2182" y="63"/>
                    </a:lnTo>
                    <a:lnTo>
                      <a:pt x="2223" y="186"/>
                    </a:lnTo>
                    <a:lnTo>
                      <a:pt x="2223" y="330"/>
                    </a:lnTo>
                    <a:lnTo>
                      <a:pt x="2203" y="454"/>
                    </a:lnTo>
                    <a:lnTo>
                      <a:pt x="2162" y="577"/>
                    </a:lnTo>
                    <a:lnTo>
                      <a:pt x="2100" y="701"/>
                    </a:lnTo>
                    <a:lnTo>
                      <a:pt x="2017" y="804"/>
                    </a:lnTo>
                    <a:lnTo>
                      <a:pt x="1915" y="906"/>
                    </a:lnTo>
                    <a:lnTo>
                      <a:pt x="1812" y="968"/>
                    </a:lnTo>
                    <a:lnTo>
                      <a:pt x="1668" y="1030"/>
                    </a:lnTo>
                    <a:lnTo>
                      <a:pt x="1482" y="1112"/>
                    </a:lnTo>
                    <a:lnTo>
                      <a:pt x="1400" y="1174"/>
                    </a:lnTo>
                    <a:lnTo>
                      <a:pt x="1318" y="1256"/>
                    </a:lnTo>
                    <a:lnTo>
                      <a:pt x="1256" y="1318"/>
                    </a:lnTo>
                    <a:lnTo>
                      <a:pt x="1215" y="1400"/>
                    </a:lnTo>
                    <a:lnTo>
                      <a:pt x="1174" y="1565"/>
                    </a:lnTo>
                    <a:lnTo>
                      <a:pt x="1153" y="1750"/>
                    </a:lnTo>
                    <a:lnTo>
                      <a:pt x="1153" y="1915"/>
                    </a:lnTo>
                    <a:lnTo>
                      <a:pt x="1153" y="2059"/>
                    </a:lnTo>
                    <a:lnTo>
                      <a:pt x="1132" y="2203"/>
                    </a:lnTo>
                    <a:lnTo>
                      <a:pt x="1112" y="2347"/>
                    </a:lnTo>
                    <a:lnTo>
                      <a:pt x="1071" y="2471"/>
                    </a:lnTo>
                    <a:lnTo>
                      <a:pt x="1029" y="2615"/>
                    </a:lnTo>
                    <a:lnTo>
                      <a:pt x="947" y="2738"/>
                    </a:lnTo>
                    <a:lnTo>
                      <a:pt x="885" y="2862"/>
                    </a:lnTo>
                    <a:lnTo>
                      <a:pt x="803" y="2985"/>
                    </a:lnTo>
                    <a:lnTo>
                      <a:pt x="700" y="3088"/>
                    </a:lnTo>
                    <a:lnTo>
                      <a:pt x="618" y="3109"/>
                    </a:lnTo>
                    <a:lnTo>
                      <a:pt x="535" y="3088"/>
                    </a:lnTo>
                    <a:lnTo>
                      <a:pt x="453" y="3047"/>
                    </a:lnTo>
                    <a:lnTo>
                      <a:pt x="391" y="3006"/>
                    </a:lnTo>
                    <a:lnTo>
                      <a:pt x="227" y="3150"/>
                    </a:lnTo>
                    <a:lnTo>
                      <a:pt x="309" y="3273"/>
                    </a:lnTo>
                    <a:lnTo>
                      <a:pt x="371" y="3418"/>
                    </a:lnTo>
                    <a:lnTo>
                      <a:pt x="412" y="3562"/>
                    </a:lnTo>
                    <a:lnTo>
                      <a:pt x="453" y="3706"/>
                    </a:lnTo>
                    <a:lnTo>
                      <a:pt x="474" y="3870"/>
                    </a:lnTo>
                    <a:lnTo>
                      <a:pt x="494" y="4014"/>
                    </a:lnTo>
                    <a:lnTo>
                      <a:pt x="474" y="4159"/>
                    </a:lnTo>
                    <a:lnTo>
                      <a:pt x="433" y="4282"/>
                    </a:lnTo>
                    <a:lnTo>
                      <a:pt x="371" y="4405"/>
                    </a:lnTo>
                    <a:lnTo>
                      <a:pt x="288" y="4529"/>
                    </a:lnTo>
                    <a:lnTo>
                      <a:pt x="186" y="4673"/>
                    </a:lnTo>
                    <a:lnTo>
                      <a:pt x="103" y="4817"/>
                    </a:lnTo>
                    <a:lnTo>
                      <a:pt x="41" y="4961"/>
                    </a:lnTo>
                    <a:lnTo>
                      <a:pt x="0" y="5126"/>
                    </a:lnTo>
                    <a:lnTo>
                      <a:pt x="0" y="5270"/>
                    </a:lnTo>
                    <a:lnTo>
                      <a:pt x="0" y="5435"/>
                    </a:lnTo>
                    <a:lnTo>
                      <a:pt x="41" y="5579"/>
                    </a:lnTo>
                    <a:lnTo>
                      <a:pt x="103" y="5723"/>
                    </a:lnTo>
                    <a:lnTo>
                      <a:pt x="186" y="5846"/>
                    </a:lnTo>
                    <a:lnTo>
                      <a:pt x="309" y="5949"/>
                    </a:lnTo>
                    <a:lnTo>
                      <a:pt x="453" y="6052"/>
                    </a:lnTo>
                    <a:lnTo>
                      <a:pt x="618" y="6093"/>
                    </a:lnTo>
                    <a:lnTo>
                      <a:pt x="782" y="6134"/>
                    </a:lnTo>
                    <a:lnTo>
                      <a:pt x="947" y="6114"/>
                    </a:lnTo>
                    <a:lnTo>
                      <a:pt x="1091" y="6073"/>
                    </a:lnTo>
                    <a:lnTo>
                      <a:pt x="1215" y="6011"/>
                    </a:lnTo>
                    <a:lnTo>
                      <a:pt x="1318" y="5908"/>
                    </a:lnTo>
                    <a:lnTo>
                      <a:pt x="1400" y="5826"/>
                    </a:lnTo>
                    <a:lnTo>
                      <a:pt x="1441" y="5723"/>
                    </a:lnTo>
                    <a:lnTo>
                      <a:pt x="1523" y="5538"/>
                    </a:lnTo>
                    <a:lnTo>
                      <a:pt x="1626" y="5332"/>
                    </a:lnTo>
                    <a:lnTo>
                      <a:pt x="1668" y="5249"/>
                    </a:lnTo>
                    <a:lnTo>
                      <a:pt x="1729" y="5208"/>
                    </a:lnTo>
                    <a:lnTo>
                      <a:pt x="1812" y="5146"/>
                    </a:lnTo>
                    <a:lnTo>
                      <a:pt x="1873" y="5126"/>
                    </a:lnTo>
                    <a:lnTo>
                      <a:pt x="1935" y="5126"/>
                    </a:lnTo>
                    <a:lnTo>
                      <a:pt x="1997" y="5146"/>
                    </a:lnTo>
                    <a:lnTo>
                      <a:pt x="2059" y="5208"/>
                    </a:lnTo>
                    <a:lnTo>
                      <a:pt x="2120" y="5291"/>
                    </a:lnTo>
                    <a:lnTo>
                      <a:pt x="2141" y="5332"/>
                    </a:lnTo>
                    <a:lnTo>
                      <a:pt x="2264" y="5538"/>
                    </a:lnTo>
                    <a:lnTo>
                      <a:pt x="2429" y="5702"/>
                    </a:lnTo>
                    <a:lnTo>
                      <a:pt x="2594" y="5846"/>
                    </a:lnTo>
                    <a:lnTo>
                      <a:pt x="2758" y="5990"/>
                    </a:lnTo>
                    <a:lnTo>
                      <a:pt x="4158" y="7143"/>
                    </a:lnTo>
                    <a:lnTo>
                      <a:pt x="4426" y="7349"/>
                    </a:lnTo>
                    <a:lnTo>
                      <a:pt x="4693" y="7555"/>
                    </a:lnTo>
                    <a:lnTo>
                      <a:pt x="4981" y="7740"/>
                    </a:lnTo>
                    <a:lnTo>
                      <a:pt x="5270" y="7925"/>
                    </a:lnTo>
                    <a:lnTo>
                      <a:pt x="5516" y="8028"/>
                    </a:lnTo>
                    <a:lnTo>
                      <a:pt x="5784" y="8110"/>
                    </a:lnTo>
                    <a:lnTo>
                      <a:pt x="6031" y="8172"/>
                    </a:lnTo>
                    <a:lnTo>
                      <a:pt x="6299" y="8234"/>
                    </a:lnTo>
                    <a:lnTo>
                      <a:pt x="6834" y="8296"/>
                    </a:lnTo>
                    <a:lnTo>
                      <a:pt x="7369" y="8337"/>
                    </a:lnTo>
                    <a:lnTo>
                      <a:pt x="7904" y="8337"/>
                    </a:lnTo>
                    <a:lnTo>
                      <a:pt x="8460" y="8316"/>
                    </a:lnTo>
                    <a:lnTo>
                      <a:pt x="8727" y="8296"/>
                    </a:lnTo>
                    <a:lnTo>
                      <a:pt x="8995" y="8254"/>
                    </a:lnTo>
                    <a:lnTo>
                      <a:pt x="9283" y="8213"/>
                    </a:lnTo>
                    <a:lnTo>
                      <a:pt x="9551" y="8131"/>
                    </a:lnTo>
                    <a:lnTo>
                      <a:pt x="9818" y="8049"/>
                    </a:lnTo>
                    <a:lnTo>
                      <a:pt x="10065" y="7946"/>
                    </a:lnTo>
                    <a:lnTo>
                      <a:pt x="10230" y="7863"/>
                    </a:lnTo>
                    <a:lnTo>
                      <a:pt x="10353" y="7781"/>
                    </a:lnTo>
                    <a:lnTo>
                      <a:pt x="10477" y="7699"/>
                    </a:lnTo>
                    <a:lnTo>
                      <a:pt x="10580" y="7596"/>
                    </a:lnTo>
                    <a:lnTo>
                      <a:pt x="10683" y="7493"/>
                    </a:lnTo>
                    <a:lnTo>
                      <a:pt x="10745" y="7390"/>
                    </a:lnTo>
                    <a:lnTo>
                      <a:pt x="10806" y="7287"/>
                    </a:lnTo>
                    <a:lnTo>
                      <a:pt x="10847" y="7164"/>
                    </a:lnTo>
                    <a:lnTo>
                      <a:pt x="10868" y="7061"/>
                    </a:lnTo>
                    <a:lnTo>
                      <a:pt x="10889" y="6958"/>
                    </a:lnTo>
                    <a:lnTo>
                      <a:pt x="10868" y="6752"/>
                    </a:lnTo>
                    <a:lnTo>
                      <a:pt x="10827" y="6546"/>
                    </a:lnTo>
                    <a:lnTo>
                      <a:pt x="10724" y="6361"/>
                    </a:lnTo>
                    <a:lnTo>
                      <a:pt x="10621" y="6176"/>
                    </a:lnTo>
                    <a:lnTo>
                      <a:pt x="10477" y="5990"/>
                    </a:lnTo>
                    <a:lnTo>
                      <a:pt x="10189" y="5661"/>
                    </a:lnTo>
                    <a:lnTo>
                      <a:pt x="8357" y="3809"/>
                    </a:lnTo>
                    <a:lnTo>
                      <a:pt x="8048" y="3520"/>
                    </a:lnTo>
                    <a:lnTo>
                      <a:pt x="7739" y="3232"/>
                    </a:lnTo>
                    <a:lnTo>
                      <a:pt x="7410" y="2944"/>
                    </a:lnTo>
                    <a:lnTo>
                      <a:pt x="7060" y="2697"/>
                    </a:lnTo>
                    <a:lnTo>
                      <a:pt x="6710" y="2491"/>
                    </a:lnTo>
                    <a:lnTo>
                      <a:pt x="6525" y="2409"/>
                    </a:lnTo>
                    <a:lnTo>
                      <a:pt x="6340" y="2327"/>
                    </a:lnTo>
                    <a:lnTo>
                      <a:pt x="6134" y="2265"/>
                    </a:lnTo>
                    <a:lnTo>
                      <a:pt x="5949" y="2224"/>
                    </a:lnTo>
                    <a:lnTo>
                      <a:pt x="5743" y="2183"/>
                    </a:lnTo>
                    <a:lnTo>
                      <a:pt x="5516" y="2183"/>
                    </a:lnTo>
                    <a:lnTo>
                      <a:pt x="5516" y="1894"/>
                    </a:lnTo>
                    <a:lnTo>
                      <a:pt x="5475" y="1606"/>
                    </a:lnTo>
                    <a:lnTo>
                      <a:pt x="5434" y="1483"/>
                    </a:lnTo>
                    <a:lnTo>
                      <a:pt x="5393" y="1359"/>
                    </a:lnTo>
                    <a:lnTo>
                      <a:pt x="5331" y="1236"/>
                    </a:lnTo>
                    <a:lnTo>
                      <a:pt x="5249" y="1133"/>
                    </a:lnTo>
                    <a:lnTo>
                      <a:pt x="5187" y="1051"/>
                    </a:lnTo>
                    <a:lnTo>
                      <a:pt x="5105" y="989"/>
                    </a:lnTo>
                    <a:lnTo>
                      <a:pt x="5023" y="948"/>
                    </a:lnTo>
                    <a:lnTo>
                      <a:pt x="4920" y="906"/>
                    </a:lnTo>
                    <a:lnTo>
                      <a:pt x="4837" y="886"/>
                    </a:lnTo>
                    <a:lnTo>
                      <a:pt x="4734" y="865"/>
                    </a:lnTo>
                    <a:lnTo>
                      <a:pt x="4529" y="865"/>
                    </a:lnTo>
                    <a:lnTo>
                      <a:pt x="4405" y="906"/>
                    </a:lnTo>
                    <a:lnTo>
                      <a:pt x="4302" y="968"/>
                    </a:lnTo>
                    <a:lnTo>
                      <a:pt x="4199" y="1051"/>
                    </a:lnTo>
                    <a:lnTo>
                      <a:pt x="4137" y="1153"/>
                    </a:lnTo>
                    <a:lnTo>
                      <a:pt x="3952" y="1133"/>
                    </a:lnTo>
                    <a:lnTo>
                      <a:pt x="3767" y="1092"/>
                    </a:lnTo>
                    <a:lnTo>
                      <a:pt x="3602" y="1030"/>
                    </a:lnTo>
                    <a:lnTo>
                      <a:pt x="3438" y="927"/>
                    </a:lnTo>
                    <a:lnTo>
                      <a:pt x="3294" y="804"/>
                    </a:lnTo>
                    <a:lnTo>
                      <a:pt x="3170" y="659"/>
                    </a:lnTo>
                    <a:lnTo>
                      <a:pt x="3088" y="495"/>
                    </a:lnTo>
                    <a:lnTo>
                      <a:pt x="3026" y="330"/>
                    </a:lnTo>
                    <a:lnTo>
                      <a:pt x="2800" y="371"/>
                    </a:lnTo>
                    <a:lnTo>
                      <a:pt x="2882" y="598"/>
                    </a:lnTo>
                    <a:lnTo>
                      <a:pt x="3005" y="804"/>
                    </a:lnTo>
                    <a:lnTo>
                      <a:pt x="3149" y="989"/>
                    </a:lnTo>
                    <a:lnTo>
                      <a:pt x="3335" y="1133"/>
                    </a:lnTo>
                    <a:lnTo>
                      <a:pt x="3541" y="1256"/>
                    </a:lnTo>
                    <a:lnTo>
                      <a:pt x="3767" y="1339"/>
                    </a:lnTo>
                    <a:lnTo>
                      <a:pt x="3993" y="1359"/>
                    </a:lnTo>
                    <a:lnTo>
                      <a:pt x="4302" y="1359"/>
                    </a:lnTo>
                    <a:lnTo>
                      <a:pt x="4323" y="1277"/>
                    </a:lnTo>
                    <a:lnTo>
                      <a:pt x="4364" y="1195"/>
                    </a:lnTo>
                    <a:lnTo>
                      <a:pt x="4446" y="1153"/>
                    </a:lnTo>
                    <a:lnTo>
                      <a:pt x="4508" y="1112"/>
                    </a:lnTo>
                    <a:lnTo>
                      <a:pt x="4570" y="1092"/>
                    </a:lnTo>
                    <a:lnTo>
                      <a:pt x="4714" y="1092"/>
                    </a:lnTo>
                    <a:lnTo>
                      <a:pt x="4858" y="1112"/>
                    </a:lnTo>
                    <a:lnTo>
                      <a:pt x="4981" y="1174"/>
                    </a:lnTo>
                    <a:lnTo>
                      <a:pt x="5084" y="1277"/>
                    </a:lnTo>
                    <a:lnTo>
                      <a:pt x="5146" y="1380"/>
                    </a:lnTo>
                    <a:lnTo>
                      <a:pt x="5208" y="1483"/>
                    </a:lnTo>
                    <a:lnTo>
                      <a:pt x="5228" y="1606"/>
                    </a:lnTo>
                    <a:lnTo>
                      <a:pt x="5270" y="1730"/>
                    </a:lnTo>
                    <a:lnTo>
                      <a:pt x="5290" y="1997"/>
                    </a:lnTo>
                    <a:lnTo>
                      <a:pt x="5290" y="2306"/>
                    </a:lnTo>
                    <a:lnTo>
                      <a:pt x="5290" y="2409"/>
                    </a:lnTo>
                    <a:lnTo>
                      <a:pt x="5599" y="2409"/>
                    </a:lnTo>
                    <a:lnTo>
                      <a:pt x="5805" y="2430"/>
                    </a:lnTo>
                    <a:lnTo>
                      <a:pt x="5990" y="2450"/>
                    </a:lnTo>
                    <a:lnTo>
                      <a:pt x="6196" y="2512"/>
                    </a:lnTo>
                    <a:lnTo>
                      <a:pt x="6381" y="2574"/>
                    </a:lnTo>
                    <a:lnTo>
                      <a:pt x="6546" y="2656"/>
                    </a:lnTo>
                    <a:lnTo>
                      <a:pt x="6916" y="2862"/>
                    </a:lnTo>
                    <a:lnTo>
                      <a:pt x="7245" y="3109"/>
                    </a:lnTo>
                    <a:lnTo>
                      <a:pt x="7575" y="3376"/>
                    </a:lnTo>
                    <a:lnTo>
                      <a:pt x="7884" y="3665"/>
                    </a:lnTo>
                    <a:lnTo>
                      <a:pt x="8192" y="3973"/>
                    </a:lnTo>
                    <a:lnTo>
                      <a:pt x="10024" y="5826"/>
                    </a:lnTo>
                    <a:lnTo>
                      <a:pt x="10292" y="6114"/>
                    </a:lnTo>
                    <a:lnTo>
                      <a:pt x="10415" y="6258"/>
                    </a:lnTo>
                    <a:lnTo>
                      <a:pt x="10518" y="6423"/>
                    </a:lnTo>
                    <a:lnTo>
                      <a:pt x="10600" y="6587"/>
                    </a:lnTo>
                    <a:lnTo>
                      <a:pt x="10642" y="6772"/>
                    </a:lnTo>
                    <a:lnTo>
                      <a:pt x="10662" y="6937"/>
                    </a:lnTo>
                    <a:lnTo>
                      <a:pt x="10642" y="7102"/>
                    </a:lnTo>
                    <a:lnTo>
                      <a:pt x="10600" y="7205"/>
                    </a:lnTo>
                    <a:lnTo>
                      <a:pt x="10559" y="7287"/>
                    </a:lnTo>
                    <a:lnTo>
                      <a:pt x="10498" y="7369"/>
                    </a:lnTo>
                    <a:lnTo>
                      <a:pt x="10415" y="7452"/>
                    </a:lnTo>
                    <a:lnTo>
                      <a:pt x="10230" y="7596"/>
                    </a:lnTo>
                    <a:lnTo>
                      <a:pt x="9962" y="7740"/>
                    </a:lnTo>
                    <a:lnTo>
                      <a:pt x="9674" y="7863"/>
                    </a:lnTo>
                    <a:lnTo>
                      <a:pt x="9345" y="7966"/>
                    </a:lnTo>
                    <a:lnTo>
                      <a:pt x="9036" y="8028"/>
                    </a:lnTo>
                    <a:lnTo>
                      <a:pt x="8707" y="8069"/>
                    </a:lnTo>
                    <a:lnTo>
                      <a:pt x="8377" y="8110"/>
                    </a:lnTo>
                    <a:lnTo>
                      <a:pt x="7390" y="8110"/>
                    </a:lnTo>
                    <a:lnTo>
                      <a:pt x="6875" y="8069"/>
                    </a:lnTo>
                    <a:lnTo>
                      <a:pt x="6360" y="8007"/>
                    </a:lnTo>
                    <a:lnTo>
                      <a:pt x="6093" y="7966"/>
                    </a:lnTo>
                    <a:lnTo>
                      <a:pt x="5846" y="7905"/>
                    </a:lnTo>
                    <a:lnTo>
                      <a:pt x="5599" y="7822"/>
                    </a:lnTo>
                    <a:lnTo>
                      <a:pt x="5372" y="7719"/>
                    </a:lnTo>
                    <a:lnTo>
                      <a:pt x="5084" y="7555"/>
                    </a:lnTo>
                    <a:lnTo>
                      <a:pt x="4817" y="7369"/>
                    </a:lnTo>
                    <a:lnTo>
                      <a:pt x="4549" y="7164"/>
                    </a:lnTo>
                    <a:lnTo>
                      <a:pt x="4302" y="6958"/>
                    </a:lnTo>
                    <a:lnTo>
                      <a:pt x="2902" y="5805"/>
                    </a:lnTo>
                    <a:lnTo>
                      <a:pt x="2594" y="5538"/>
                    </a:lnTo>
                    <a:lnTo>
                      <a:pt x="2450" y="5393"/>
                    </a:lnTo>
                    <a:lnTo>
                      <a:pt x="2326" y="5229"/>
                    </a:lnTo>
                    <a:lnTo>
                      <a:pt x="2306" y="5188"/>
                    </a:lnTo>
                    <a:lnTo>
                      <a:pt x="2223" y="5064"/>
                    </a:lnTo>
                    <a:lnTo>
                      <a:pt x="2182" y="5002"/>
                    </a:lnTo>
                    <a:lnTo>
                      <a:pt x="2120" y="4961"/>
                    </a:lnTo>
                    <a:lnTo>
                      <a:pt x="2059" y="4920"/>
                    </a:lnTo>
                    <a:lnTo>
                      <a:pt x="1976" y="4899"/>
                    </a:lnTo>
                    <a:lnTo>
                      <a:pt x="1812" y="4899"/>
                    </a:lnTo>
                    <a:lnTo>
                      <a:pt x="1709" y="4941"/>
                    </a:lnTo>
                    <a:lnTo>
                      <a:pt x="1606" y="5023"/>
                    </a:lnTo>
                    <a:lnTo>
                      <a:pt x="1503" y="5105"/>
                    </a:lnTo>
                    <a:lnTo>
                      <a:pt x="1441" y="5208"/>
                    </a:lnTo>
                    <a:lnTo>
                      <a:pt x="1318" y="5455"/>
                    </a:lnTo>
                    <a:lnTo>
                      <a:pt x="1256" y="5620"/>
                    </a:lnTo>
                    <a:lnTo>
                      <a:pt x="1215" y="5702"/>
                    </a:lnTo>
                    <a:lnTo>
                      <a:pt x="1153" y="5764"/>
                    </a:lnTo>
                    <a:lnTo>
                      <a:pt x="1091" y="5826"/>
                    </a:lnTo>
                    <a:lnTo>
                      <a:pt x="988" y="5867"/>
                    </a:lnTo>
                    <a:lnTo>
                      <a:pt x="906" y="5887"/>
                    </a:lnTo>
                    <a:lnTo>
                      <a:pt x="782" y="5908"/>
                    </a:lnTo>
                    <a:lnTo>
                      <a:pt x="659" y="5887"/>
                    </a:lnTo>
                    <a:lnTo>
                      <a:pt x="556" y="5846"/>
                    </a:lnTo>
                    <a:lnTo>
                      <a:pt x="453" y="5785"/>
                    </a:lnTo>
                    <a:lnTo>
                      <a:pt x="350" y="5702"/>
                    </a:lnTo>
                    <a:lnTo>
                      <a:pt x="288" y="5599"/>
                    </a:lnTo>
                    <a:lnTo>
                      <a:pt x="247" y="5496"/>
                    </a:lnTo>
                    <a:lnTo>
                      <a:pt x="227" y="5393"/>
                    </a:lnTo>
                    <a:lnTo>
                      <a:pt x="227" y="5270"/>
                    </a:lnTo>
                    <a:lnTo>
                      <a:pt x="227" y="5146"/>
                    </a:lnTo>
                    <a:lnTo>
                      <a:pt x="247" y="5023"/>
                    </a:lnTo>
                    <a:lnTo>
                      <a:pt x="309" y="4920"/>
                    </a:lnTo>
                    <a:lnTo>
                      <a:pt x="371" y="4797"/>
                    </a:lnTo>
                    <a:lnTo>
                      <a:pt x="453" y="4673"/>
                    </a:lnTo>
                    <a:lnTo>
                      <a:pt x="577" y="4529"/>
                    </a:lnTo>
                    <a:lnTo>
                      <a:pt x="659" y="4364"/>
                    </a:lnTo>
                    <a:lnTo>
                      <a:pt x="680" y="4241"/>
                    </a:lnTo>
                    <a:lnTo>
                      <a:pt x="700" y="4117"/>
                    </a:lnTo>
                    <a:lnTo>
                      <a:pt x="721" y="3994"/>
                    </a:lnTo>
                    <a:lnTo>
                      <a:pt x="700" y="3850"/>
                    </a:lnTo>
                    <a:lnTo>
                      <a:pt x="659" y="3582"/>
                    </a:lnTo>
                    <a:lnTo>
                      <a:pt x="577" y="3315"/>
                    </a:lnTo>
                    <a:lnTo>
                      <a:pt x="782" y="3315"/>
                    </a:lnTo>
                    <a:lnTo>
                      <a:pt x="824" y="3294"/>
                    </a:lnTo>
                    <a:lnTo>
                      <a:pt x="844" y="3273"/>
                    </a:lnTo>
                    <a:lnTo>
                      <a:pt x="947" y="3150"/>
                    </a:lnTo>
                    <a:lnTo>
                      <a:pt x="1050" y="3026"/>
                    </a:lnTo>
                    <a:lnTo>
                      <a:pt x="1153" y="2882"/>
                    </a:lnTo>
                    <a:lnTo>
                      <a:pt x="1215" y="2718"/>
                    </a:lnTo>
                    <a:lnTo>
                      <a:pt x="1276" y="2553"/>
                    </a:lnTo>
                    <a:lnTo>
                      <a:pt x="1318" y="2388"/>
                    </a:lnTo>
                    <a:lnTo>
                      <a:pt x="1359" y="2224"/>
                    </a:lnTo>
                    <a:lnTo>
                      <a:pt x="1379" y="2059"/>
                    </a:lnTo>
                    <a:lnTo>
                      <a:pt x="1379" y="1915"/>
                    </a:lnTo>
                    <a:lnTo>
                      <a:pt x="1379" y="1771"/>
                    </a:lnTo>
                    <a:lnTo>
                      <a:pt x="1379" y="1627"/>
                    </a:lnTo>
                    <a:lnTo>
                      <a:pt x="1421" y="1503"/>
                    </a:lnTo>
                    <a:lnTo>
                      <a:pt x="1482" y="1400"/>
                    </a:lnTo>
                    <a:lnTo>
                      <a:pt x="1544" y="1359"/>
                    </a:lnTo>
                    <a:lnTo>
                      <a:pt x="1606" y="1318"/>
                    </a:lnTo>
                    <a:lnTo>
                      <a:pt x="1750" y="1236"/>
                    </a:lnTo>
                    <a:lnTo>
                      <a:pt x="1915" y="1174"/>
                    </a:lnTo>
                    <a:lnTo>
                      <a:pt x="2059" y="1071"/>
                    </a:lnTo>
                    <a:lnTo>
                      <a:pt x="2182" y="968"/>
                    </a:lnTo>
                    <a:lnTo>
                      <a:pt x="2285" y="824"/>
                    </a:lnTo>
                    <a:lnTo>
                      <a:pt x="2367" y="680"/>
                    </a:lnTo>
                    <a:lnTo>
                      <a:pt x="2409" y="515"/>
                    </a:lnTo>
                    <a:lnTo>
                      <a:pt x="2450" y="351"/>
                    </a:lnTo>
                    <a:lnTo>
                      <a:pt x="2429" y="165"/>
                    </a:lnTo>
                    <a:lnTo>
                      <a:pt x="24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0"/>
              <p:cNvSpPr/>
              <p:nvPr/>
            </p:nvSpPr>
            <p:spPr>
              <a:xfrm>
                <a:off x="1662425" y="4488125"/>
                <a:ext cx="54575" cy="11170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4468" extrusionOk="0">
                    <a:moveTo>
                      <a:pt x="1648" y="227"/>
                    </a:moveTo>
                    <a:lnTo>
                      <a:pt x="1668" y="289"/>
                    </a:lnTo>
                    <a:lnTo>
                      <a:pt x="1689" y="371"/>
                    </a:lnTo>
                    <a:lnTo>
                      <a:pt x="1689" y="536"/>
                    </a:lnTo>
                    <a:lnTo>
                      <a:pt x="1668" y="680"/>
                    </a:lnTo>
                    <a:lnTo>
                      <a:pt x="1606" y="824"/>
                    </a:lnTo>
                    <a:lnTo>
                      <a:pt x="1504" y="948"/>
                    </a:lnTo>
                    <a:lnTo>
                      <a:pt x="1380" y="1092"/>
                    </a:lnTo>
                    <a:lnTo>
                      <a:pt x="1359" y="1092"/>
                    </a:lnTo>
                    <a:lnTo>
                      <a:pt x="1277" y="1174"/>
                    </a:lnTo>
                    <a:lnTo>
                      <a:pt x="1236" y="1236"/>
                    </a:lnTo>
                    <a:lnTo>
                      <a:pt x="1215" y="1277"/>
                    </a:lnTo>
                    <a:lnTo>
                      <a:pt x="1195" y="1400"/>
                    </a:lnTo>
                    <a:lnTo>
                      <a:pt x="1215" y="1524"/>
                    </a:lnTo>
                    <a:lnTo>
                      <a:pt x="1277" y="1647"/>
                    </a:lnTo>
                    <a:lnTo>
                      <a:pt x="1380" y="1771"/>
                    </a:lnTo>
                    <a:lnTo>
                      <a:pt x="1462" y="1833"/>
                    </a:lnTo>
                    <a:lnTo>
                      <a:pt x="1606" y="1977"/>
                    </a:lnTo>
                    <a:lnTo>
                      <a:pt x="1730" y="2121"/>
                    </a:lnTo>
                    <a:lnTo>
                      <a:pt x="1833" y="2265"/>
                    </a:lnTo>
                    <a:lnTo>
                      <a:pt x="1915" y="2430"/>
                    </a:lnTo>
                    <a:lnTo>
                      <a:pt x="1956" y="2553"/>
                    </a:lnTo>
                    <a:lnTo>
                      <a:pt x="1956" y="2697"/>
                    </a:lnTo>
                    <a:lnTo>
                      <a:pt x="1936" y="2841"/>
                    </a:lnTo>
                    <a:lnTo>
                      <a:pt x="1895" y="2965"/>
                    </a:lnTo>
                    <a:lnTo>
                      <a:pt x="1812" y="3088"/>
                    </a:lnTo>
                    <a:lnTo>
                      <a:pt x="1730" y="3191"/>
                    </a:lnTo>
                    <a:lnTo>
                      <a:pt x="1627" y="3273"/>
                    </a:lnTo>
                    <a:lnTo>
                      <a:pt x="1504" y="3335"/>
                    </a:lnTo>
                    <a:lnTo>
                      <a:pt x="1421" y="3376"/>
                    </a:lnTo>
                    <a:lnTo>
                      <a:pt x="1277" y="3417"/>
                    </a:lnTo>
                    <a:lnTo>
                      <a:pt x="1154" y="3500"/>
                    </a:lnTo>
                    <a:lnTo>
                      <a:pt x="1051" y="3582"/>
                    </a:lnTo>
                    <a:lnTo>
                      <a:pt x="1030" y="3644"/>
                    </a:lnTo>
                    <a:lnTo>
                      <a:pt x="989" y="3706"/>
                    </a:lnTo>
                    <a:lnTo>
                      <a:pt x="989" y="3809"/>
                    </a:lnTo>
                    <a:lnTo>
                      <a:pt x="989" y="3891"/>
                    </a:lnTo>
                    <a:lnTo>
                      <a:pt x="989" y="3953"/>
                    </a:lnTo>
                    <a:lnTo>
                      <a:pt x="968" y="4035"/>
                    </a:lnTo>
                    <a:lnTo>
                      <a:pt x="927" y="4117"/>
                    </a:lnTo>
                    <a:lnTo>
                      <a:pt x="865" y="4179"/>
                    </a:lnTo>
                    <a:lnTo>
                      <a:pt x="783" y="4220"/>
                    </a:lnTo>
                    <a:lnTo>
                      <a:pt x="721" y="4241"/>
                    </a:lnTo>
                    <a:lnTo>
                      <a:pt x="536" y="4241"/>
                    </a:lnTo>
                    <a:lnTo>
                      <a:pt x="454" y="4200"/>
                    </a:lnTo>
                    <a:lnTo>
                      <a:pt x="392" y="4117"/>
                    </a:lnTo>
                    <a:lnTo>
                      <a:pt x="330" y="4035"/>
                    </a:lnTo>
                    <a:lnTo>
                      <a:pt x="248" y="3809"/>
                    </a:lnTo>
                    <a:lnTo>
                      <a:pt x="227" y="3685"/>
                    </a:lnTo>
                    <a:lnTo>
                      <a:pt x="227" y="3582"/>
                    </a:lnTo>
                    <a:lnTo>
                      <a:pt x="248" y="3500"/>
                    </a:lnTo>
                    <a:lnTo>
                      <a:pt x="310" y="3417"/>
                    </a:lnTo>
                    <a:lnTo>
                      <a:pt x="330" y="3376"/>
                    </a:lnTo>
                    <a:lnTo>
                      <a:pt x="454" y="3170"/>
                    </a:lnTo>
                    <a:lnTo>
                      <a:pt x="557" y="2924"/>
                    </a:lnTo>
                    <a:lnTo>
                      <a:pt x="701" y="2471"/>
                    </a:lnTo>
                    <a:lnTo>
                      <a:pt x="865" y="1853"/>
                    </a:lnTo>
                    <a:lnTo>
                      <a:pt x="1030" y="1256"/>
                    </a:lnTo>
                    <a:lnTo>
                      <a:pt x="1133" y="968"/>
                    </a:lnTo>
                    <a:lnTo>
                      <a:pt x="1236" y="680"/>
                    </a:lnTo>
                    <a:lnTo>
                      <a:pt x="1318" y="495"/>
                    </a:lnTo>
                    <a:lnTo>
                      <a:pt x="1442" y="351"/>
                    </a:lnTo>
                    <a:lnTo>
                      <a:pt x="1545" y="268"/>
                    </a:lnTo>
                    <a:lnTo>
                      <a:pt x="1586" y="227"/>
                    </a:lnTo>
                    <a:close/>
                    <a:moveTo>
                      <a:pt x="1565" y="1"/>
                    </a:moveTo>
                    <a:lnTo>
                      <a:pt x="1483" y="42"/>
                    </a:lnTo>
                    <a:lnTo>
                      <a:pt x="1380" y="104"/>
                    </a:lnTo>
                    <a:lnTo>
                      <a:pt x="1277" y="186"/>
                    </a:lnTo>
                    <a:lnTo>
                      <a:pt x="1195" y="289"/>
                    </a:lnTo>
                    <a:lnTo>
                      <a:pt x="1133" y="392"/>
                    </a:lnTo>
                    <a:lnTo>
                      <a:pt x="1030" y="598"/>
                    </a:lnTo>
                    <a:lnTo>
                      <a:pt x="907" y="886"/>
                    </a:lnTo>
                    <a:lnTo>
                      <a:pt x="824" y="1195"/>
                    </a:lnTo>
                    <a:lnTo>
                      <a:pt x="639" y="1791"/>
                    </a:lnTo>
                    <a:lnTo>
                      <a:pt x="474" y="2388"/>
                    </a:lnTo>
                    <a:lnTo>
                      <a:pt x="330" y="2841"/>
                    </a:lnTo>
                    <a:lnTo>
                      <a:pt x="248" y="3068"/>
                    </a:lnTo>
                    <a:lnTo>
                      <a:pt x="124" y="3253"/>
                    </a:lnTo>
                    <a:lnTo>
                      <a:pt x="124" y="3294"/>
                    </a:lnTo>
                    <a:lnTo>
                      <a:pt x="42" y="3397"/>
                    </a:lnTo>
                    <a:lnTo>
                      <a:pt x="1" y="3520"/>
                    </a:lnTo>
                    <a:lnTo>
                      <a:pt x="1" y="3623"/>
                    </a:lnTo>
                    <a:lnTo>
                      <a:pt x="1" y="3706"/>
                    </a:lnTo>
                    <a:lnTo>
                      <a:pt x="42" y="3870"/>
                    </a:lnTo>
                    <a:lnTo>
                      <a:pt x="83" y="3994"/>
                    </a:lnTo>
                    <a:lnTo>
                      <a:pt x="145" y="4138"/>
                    </a:lnTo>
                    <a:lnTo>
                      <a:pt x="207" y="4261"/>
                    </a:lnTo>
                    <a:lnTo>
                      <a:pt x="330" y="4364"/>
                    </a:lnTo>
                    <a:lnTo>
                      <a:pt x="392" y="4405"/>
                    </a:lnTo>
                    <a:lnTo>
                      <a:pt x="474" y="4447"/>
                    </a:lnTo>
                    <a:lnTo>
                      <a:pt x="536" y="4467"/>
                    </a:lnTo>
                    <a:lnTo>
                      <a:pt x="763" y="4467"/>
                    </a:lnTo>
                    <a:lnTo>
                      <a:pt x="886" y="4426"/>
                    </a:lnTo>
                    <a:lnTo>
                      <a:pt x="1010" y="4323"/>
                    </a:lnTo>
                    <a:lnTo>
                      <a:pt x="1112" y="4220"/>
                    </a:lnTo>
                    <a:lnTo>
                      <a:pt x="1174" y="4097"/>
                    </a:lnTo>
                    <a:lnTo>
                      <a:pt x="1215" y="3953"/>
                    </a:lnTo>
                    <a:lnTo>
                      <a:pt x="1215" y="3870"/>
                    </a:lnTo>
                    <a:lnTo>
                      <a:pt x="1215" y="3767"/>
                    </a:lnTo>
                    <a:lnTo>
                      <a:pt x="1236" y="3706"/>
                    </a:lnTo>
                    <a:lnTo>
                      <a:pt x="1298" y="3664"/>
                    </a:lnTo>
                    <a:lnTo>
                      <a:pt x="1483" y="3582"/>
                    </a:lnTo>
                    <a:lnTo>
                      <a:pt x="1586" y="3541"/>
                    </a:lnTo>
                    <a:lnTo>
                      <a:pt x="1751" y="3459"/>
                    </a:lnTo>
                    <a:lnTo>
                      <a:pt x="1895" y="3356"/>
                    </a:lnTo>
                    <a:lnTo>
                      <a:pt x="1998" y="3212"/>
                    </a:lnTo>
                    <a:lnTo>
                      <a:pt x="2100" y="3047"/>
                    </a:lnTo>
                    <a:lnTo>
                      <a:pt x="2142" y="2882"/>
                    </a:lnTo>
                    <a:lnTo>
                      <a:pt x="2183" y="2718"/>
                    </a:lnTo>
                    <a:lnTo>
                      <a:pt x="2183" y="2532"/>
                    </a:lnTo>
                    <a:lnTo>
                      <a:pt x="2142" y="2347"/>
                    </a:lnTo>
                    <a:lnTo>
                      <a:pt x="2039" y="2162"/>
                    </a:lnTo>
                    <a:lnTo>
                      <a:pt x="1915" y="1977"/>
                    </a:lnTo>
                    <a:lnTo>
                      <a:pt x="1771" y="1833"/>
                    </a:lnTo>
                    <a:lnTo>
                      <a:pt x="1627" y="1668"/>
                    </a:lnTo>
                    <a:lnTo>
                      <a:pt x="1545" y="1606"/>
                    </a:lnTo>
                    <a:lnTo>
                      <a:pt x="1462" y="1483"/>
                    </a:lnTo>
                    <a:lnTo>
                      <a:pt x="1421" y="1421"/>
                    </a:lnTo>
                    <a:lnTo>
                      <a:pt x="1421" y="1359"/>
                    </a:lnTo>
                    <a:lnTo>
                      <a:pt x="1462" y="1318"/>
                    </a:lnTo>
                    <a:lnTo>
                      <a:pt x="1504" y="1277"/>
                    </a:lnTo>
                    <a:lnTo>
                      <a:pt x="1524" y="1256"/>
                    </a:lnTo>
                    <a:lnTo>
                      <a:pt x="1689" y="1092"/>
                    </a:lnTo>
                    <a:lnTo>
                      <a:pt x="1812" y="927"/>
                    </a:lnTo>
                    <a:lnTo>
                      <a:pt x="1895" y="721"/>
                    </a:lnTo>
                    <a:lnTo>
                      <a:pt x="1915" y="536"/>
                    </a:lnTo>
                    <a:lnTo>
                      <a:pt x="1895" y="310"/>
                    </a:lnTo>
                    <a:lnTo>
                      <a:pt x="1853" y="165"/>
                    </a:lnTo>
                    <a:lnTo>
                      <a:pt x="1833" y="104"/>
                    </a:lnTo>
                    <a:lnTo>
                      <a:pt x="1792" y="63"/>
                    </a:lnTo>
                    <a:lnTo>
                      <a:pt x="1730" y="21"/>
                    </a:lnTo>
                    <a:lnTo>
                      <a:pt x="16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0"/>
              <p:cNvSpPr/>
              <p:nvPr/>
            </p:nvSpPr>
            <p:spPr>
              <a:xfrm>
                <a:off x="1629500" y="4443875"/>
                <a:ext cx="31425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3377" extrusionOk="0">
                    <a:moveTo>
                      <a:pt x="1030" y="1"/>
                    </a:moveTo>
                    <a:lnTo>
                      <a:pt x="824" y="845"/>
                    </a:lnTo>
                    <a:lnTo>
                      <a:pt x="577" y="1668"/>
                    </a:lnTo>
                    <a:lnTo>
                      <a:pt x="309" y="2491"/>
                    </a:lnTo>
                    <a:lnTo>
                      <a:pt x="1" y="3294"/>
                    </a:lnTo>
                    <a:lnTo>
                      <a:pt x="207" y="3376"/>
                    </a:lnTo>
                    <a:lnTo>
                      <a:pt x="515" y="2573"/>
                    </a:lnTo>
                    <a:lnTo>
                      <a:pt x="783" y="1750"/>
                    </a:lnTo>
                    <a:lnTo>
                      <a:pt x="1030" y="906"/>
                    </a:lnTo>
                    <a:lnTo>
                      <a:pt x="1256" y="62"/>
                    </a:lnTo>
                    <a:lnTo>
                      <a:pt x="103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0"/>
              <p:cNvSpPr/>
              <p:nvPr/>
            </p:nvSpPr>
            <p:spPr>
              <a:xfrm>
                <a:off x="1599650" y="4423800"/>
                <a:ext cx="27825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1113" h="3398" extrusionOk="0">
                    <a:moveTo>
                      <a:pt x="886" y="1"/>
                    </a:moveTo>
                    <a:lnTo>
                      <a:pt x="433" y="1668"/>
                    </a:lnTo>
                    <a:lnTo>
                      <a:pt x="1" y="3335"/>
                    </a:lnTo>
                    <a:lnTo>
                      <a:pt x="227" y="3397"/>
                    </a:lnTo>
                    <a:lnTo>
                      <a:pt x="639" y="1730"/>
                    </a:lnTo>
                    <a:lnTo>
                      <a:pt x="1112" y="63"/>
                    </a:lnTo>
                    <a:lnTo>
                      <a:pt x="8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0"/>
              <p:cNvSpPr/>
              <p:nvPr/>
            </p:nvSpPr>
            <p:spPr>
              <a:xfrm>
                <a:off x="1088700" y="4210275"/>
                <a:ext cx="167775" cy="132775"/>
              </a:xfrm>
              <a:custGeom>
                <a:avLst/>
                <a:gdLst/>
                <a:ahLst/>
                <a:cxnLst/>
                <a:rect l="l" t="t" r="r" b="b"/>
                <a:pathLst>
                  <a:path w="6711" h="5311" extrusionOk="0">
                    <a:moveTo>
                      <a:pt x="1359" y="0"/>
                    </a:moveTo>
                    <a:lnTo>
                      <a:pt x="515" y="227"/>
                    </a:lnTo>
                    <a:lnTo>
                      <a:pt x="350" y="268"/>
                    </a:lnTo>
                    <a:lnTo>
                      <a:pt x="268" y="309"/>
                    </a:lnTo>
                    <a:lnTo>
                      <a:pt x="206" y="371"/>
                    </a:lnTo>
                    <a:lnTo>
                      <a:pt x="124" y="474"/>
                    </a:lnTo>
                    <a:lnTo>
                      <a:pt x="83" y="597"/>
                    </a:lnTo>
                    <a:lnTo>
                      <a:pt x="62" y="700"/>
                    </a:lnTo>
                    <a:lnTo>
                      <a:pt x="41" y="823"/>
                    </a:lnTo>
                    <a:lnTo>
                      <a:pt x="21" y="1091"/>
                    </a:lnTo>
                    <a:lnTo>
                      <a:pt x="0" y="1359"/>
                    </a:lnTo>
                    <a:lnTo>
                      <a:pt x="21" y="1647"/>
                    </a:lnTo>
                    <a:lnTo>
                      <a:pt x="62" y="1935"/>
                    </a:lnTo>
                    <a:lnTo>
                      <a:pt x="103" y="2079"/>
                    </a:lnTo>
                    <a:lnTo>
                      <a:pt x="165" y="2223"/>
                    </a:lnTo>
                    <a:lnTo>
                      <a:pt x="247" y="2367"/>
                    </a:lnTo>
                    <a:lnTo>
                      <a:pt x="330" y="2491"/>
                    </a:lnTo>
                    <a:lnTo>
                      <a:pt x="432" y="2594"/>
                    </a:lnTo>
                    <a:lnTo>
                      <a:pt x="535" y="2676"/>
                    </a:lnTo>
                    <a:lnTo>
                      <a:pt x="659" y="2758"/>
                    </a:lnTo>
                    <a:lnTo>
                      <a:pt x="782" y="2820"/>
                    </a:lnTo>
                    <a:lnTo>
                      <a:pt x="885" y="2841"/>
                    </a:lnTo>
                    <a:lnTo>
                      <a:pt x="1009" y="2861"/>
                    </a:lnTo>
                    <a:lnTo>
                      <a:pt x="1215" y="2882"/>
                    </a:lnTo>
                    <a:lnTo>
                      <a:pt x="1441" y="2861"/>
                    </a:lnTo>
                    <a:lnTo>
                      <a:pt x="1667" y="2841"/>
                    </a:lnTo>
                    <a:lnTo>
                      <a:pt x="1709" y="2820"/>
                    </a:lnTo>
                    <a:lnTo>
                      <a:pt x="2017" y="2779"/>
                    </a:lnTo>
                    <a:lnTo>
                      <a:pt x="2470" y="2779"/>
                    </a:lnTo>
                    <a:lnTo>
                      <a:pt x="2635" y="2799"/>
                    </a:lnTo>
                    <a:lnTo>
                      <a:pt x="2779" y="2841"/>
                    </a:lnTo>
                    <a:lnTo>
                      <a:pt x="2923" y="2882"/>
                    </a:lnTo>
                    <a:lnTo>
                      <a:pt x="3088" y="2964"/>
                    </a:lnTo>
                    <a:lnTo>
                      <a:pt x="3232" y="3067"/>
                    </a:lnTo>
                    <a:lnTo>
                      <a:pt x="3376" y="3190"/>
                    </a:lnTo>
                    <a:lnTo>
                      <a:pt x="3499" y="3314"/>
                    </a:lnTo>
                    <a:lnTo>
                      <a:pt x="3746" y="3602"/>
                    </a:lnTo>
                    <a:lnTo>
                      <a:pt x="3973" y="3931"/>
                    </a:lnTo>
                    <a:lnTo>
                      <a:pt x="4220" y="4281"/>
                    </a:lnTo>
                    <a:lnTo>
                      <a:pt x="4487" y="4590"/>
                    </a:lnTo>
                    <a:lnTo>
                      <a:pt x="4631" y="4734"/>
                    </a:lnTo>
                    <a:lnTo>
                      <a:pt x="4775" y="4858"/>
                    </a:lnTo>
                    <a:lnTo>
                      <a:pt x="4961" y="4981"/>
                    </a:lnTo>
                    <a:lnTo>
                      <a:pt x="5146" y="5063"/>
                    </a:lnTo>
                    <a:lnTo>
                      <a:pt x="5352" y="5125"/>
                    </a:lnTo>
                    <a:lnTo>
                      <a:pt x="5558" y="5166"/>
                    </a:lnTo>
                    <a:lnTo>
                      <a:pt x="5990" y="5208"/>
                    </a:lnTo>
                    <a:lnTo>
                      <a:pt x="6278" y="5228"/>
                    </a:lnTo>
                    <a:lnTo>
                      <a:pt x="6566" y="5290"/>
                    </a:lnTo>
                    <a:lnTo>
                      <a:pt x="6710" y="5310"/>
                    </a:lnTo>
                    <a:lnTo>
                      <a:pt x="6710" y="5187"/>
                    </a:lnTo>
                    <a:lnTo>
                      <a:pt x="6710" y="4919"/>
                    </a:lnTo>
                    <a:lnTo>
                      <a:pt x="6710" y="4652"/>
                    </a:lnTo>
                    <a:lnTo>
                      <a:pt x="6690" y="4384"/>
                    </a:lnTo>
                    <a:lnTo>
                      <a:pt x="6669" y="4117"/>
                    </a:lnTo>
                    <a:lnTo>
                      <a:pt x="6443" y="4137"/>
                    </a:lnTo>
                    <a:lnTo>
                      <a:pt x="6484" y="4590"/>
                    </a:lnTo>
                    <a:lnTo>
                      <a:pt x="6484" y="5043"/>
                    </a:lnTo>
                    <a:lnTo>
                      <a:pt x="6257" y="5002"/>
                    </a:lnTo>
                    <a:lnTo>
                      <a:pt x="6010" y="4981"/>
                    </a:lnTo>
                    <a:lnTo>
                      <a:pt x="5599" y="4961"/>
                    </a:lnTo>
                    <a:lnTo>
                      <a:pt x="5414" y="4919"/>
                    </a:lnTo>
                    <a:lnTo>
                      <a:pt x="5228" y="4858"/>
                    </a:lnTo>
                    <a:lnTo>
                      <a:pt x="5064" y="4775"/>
                    </a:lnTo>
                    <a:lnTo>
                      <a:pt x="4920" y="4672"/>
                    </a:lnTo>
                    <a:lnTo>
                      <a:pt x="4775" y="4570"/>
                    </a:lnTo>
                    <a:lnTo>
                      <a:pt x="4631" y="4425"/>
                    </a:lnTo>
                    <a:lnTo>
                      <a:pt x="4384" y="4137"/>
                    </a:lnTo>
                    <a:lnTo>
                      <a:pt x="4158" y="3808"/>
                    </a:lnTo>
                    <a:lnTo>
                      <a:pt x="3911" y="3458"/>
                    </a:lnTo>
                    <a:lnTo>
                      <a:pt x="3664" y="3149"/>
                    </a:lnTo>
                    <a:lnTo>
                      <a:pt x="3520" y="3005"/>
                    </a:lnTo>
                    <a:lnTo>
                      <a:pt x="3355" y="2882"/>
                    </a:lnTo>
                    <a:lnTo>
                      <a:pt x="3191" y="2758"/>
                    </a:lnTo>
                    <a:lnTo>
                      <a:pt x="3005" y="2676"/>
                    </a:lnTo>
                    <a:lnTo>
                      <a:pt x="2841" y="2614"/>
                    </a:lnTo>
                    <a:lnTo>
                      <a:pt x="2676" y="2573"/>
                    </a:lnTo>
                    <a:lnTo>
                      <a:pt x="2511" y="2552"/>
                    </a:lnTo>
                    <a:lnTo>
                      <a:pt x="1997" y="2552"/>
                    </a:lnTo>
                    <a:lnTo>
                      <a:pt x="1667" y="2594"/>
                    </a:lnTo>
                    <a:lnTo>
                      <a:pt x="1626" y="2614"/>
                    </a:lnTo>
                    <a:lnTo>
                      <a:pt x="1420" y="2635"/>
                    </a:lnTo>
                    <a:lnTo>
                      <a:pt x="1235" y="2655"/>
                    </a:lnTo>
                    <a:lnTo>
                      <a:pt x="1050" y="2655"/>
                    </a:lnTo>
                    <a:lnTo>
                      <a:pt x="865" y="2614"/>
                    </a:lnTo>
                    <a:lnTo>
                      <a:pt x="741" y="2552"/>
                    </a:lnTo>
                    <a:lnTo>
                      <a:pt x="638" y="2470"/>
                    </a:lnTo>
                    <a:lnTo>
                      <a:pt x="556" y="2388"/>
                    </a:lnTo>
                    <a:lnTo>
                      <a:pt x="474" y="2305"/>
                    </a:lnTo>
                    <a:lnTo>
                      <a:pt x="412" y="2203"/>
                    </a:lnTo>
                    <a:lnTo>
                      <a:pt x="350" y="2079"/>
                    </a:lnTo>
                    <a:lnTo>
                      <a:pt x="288" y="1873"/>
                    </a:lnTo>
                    <a:lnTo>
                      <a:pt x="247" y="1626"/>
                    </a:lnTo>
                    <a:lnTo>
                      <a:pt x="227" y="1359"/>
                    </a:lnTo>
                    <a:lnTo>
                      <a:pt x="247" y="1091"/>
                    </a:lnTo>
                    <a:lnTo>
                      <a:pt x="268" y="844"/>
                    </a:lnTo>
                    <a:lnTo>
                      <a:pt x="288" y="659"/>
                    </a:lnTo>
                    <a:lnTo>
                      <a:pt x="330" y="597"/>
                    </a:lnTo>
                    <a:lnTo>
                      <a:pt x="350" y="535"/>
                    </a:lnTo>
                    <a:lnTo>
                      <a:pt x="412" y="494"/>
                    </a:lnTo>
                    <a:lnTo>
                      <a:pt x="453" y="474"/>
                    </a:lnTo>
                    <a:lnTo>
                      <a:pt x="577" y="432"/>
                    </a:lnTo>
                    <a:lnTo>
                      <a:pt x="1256" y="268"/>
                    </a:lnTo>
                    <a:lnTo>
                      <a:pt x="1420" y="432"/>
                    </a:lnTo>
                    <a:lnTo>
                      <a:pt x="1585" y="576"/>
                    </a:lnTo>
                    <a:lnTo>
                      <a:pt x="1791" y="700"/>
                    </a:lnTo>
                    <a:lnTo>
                      <a:pt x="1997" y="782"/>
                    </a:lnTo>
                    <a:lnTo>
                      <a:pt x="2079" y="576"/>
                    </a:lnTo>
                    <a:lnTo>
                      <a:pt x="1873" y="494"/>
                    </a:lnTo>
                    <a:lnTo>
                      <a:pt x="1688" y="371"/>
                    </a:lnTo>
                    <a:lnTo>
                      <a:pt x="1523" y="227"/>
                    </a:lnTo>
                    <a:lnTo>
                      <a:pt x="1400" y="62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0"/>
              <p:cNvSpPr/>
              <p:nvPr/>
            </p:nvSpPr>
            <p:spPr>
              <a:xfrm>
                <a:off x="1208600" y="4227750"/>
                <a:ext cx="60725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2348" extrusionOk="0">
                    <a:moveTo>
                      <a:pt x="165" y="1"/>
                    </a:moveTo>
                    <a:lnTo>
                      <a:pt x="0" y="145"/>
                    </a:lnTo>
                    <a:lnTo>
                      <a:pt x="226" y="371"/>
                    </a:lnTo>
                    <a:lnTo>
                      <a:pt x="473" y="618"/>
                    </a:lnTo>
                    <a:lnTo>
                      <a:pt x="988" y="1030"/>
                    </a:lnTo>
                    <a:lnTo>
                      <a:pt x="1358" y="1318"/>
                    </a:lnTo>
                    <a:lnTo>
                      <a:pt x="1708" y="1627"/>
                    </a:lnTo>
                    <a:lnTo>
                      <a:pt x="1852" y="1792"/>
                    </a:lnTo>
                    <a:lnTo>
                      <a:pt x="1997" y="1956"/>
                    </a:lnTo>
                    <a:lnTo>
                      <a:pt x="2120" y="2142"/>
                    </a:lnTo>
                    <a:lnTo>
                      <a:pt x="2223" y="2347"/>
                    </a:lnTo>
                    <a:lnTo>
                      <a:pt x="2429" y="2265"/>
                    </a:lnTo>
                    <a:lnTo>
                      <a:pt x="2305" y="2039"/>
                    </a:lnTo>
                    <a:lnTo>
                      <a:pt x="2182" y="1833"/>
                    </a:lnTo>
                    <a:lnTo>
                      <a:pt x="2038" y="1648"/>
                    </a:lnTo>
                    <a:lnTo>
                      <a:pt x="1873" y="1483"/>
                    </a:lnTo>
                    <a:lnTo>
                      <a:pt x="1688" y="1318"/>
                    </a:lnTo>
                    <a:lnTo>
                      <a:pt x="1503" y="1154"/>
                    </a:lnTo>
                    <a:lnTo>
                      <a:pt x="1111" y="845"/>
                    </a:lnTo>
                    <a:lnTo>
                      <a:pt x="618" y="454"/>
                    </a:lnTo>
                    <a:lnTo>
                      <a:pt x="391" y="227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0"/>
              <p:cNvSpPr/>
              <p:nvPr/>
            </p:nvSpPr>
            <p:spPr>
              <a:xfrm>
                <a:off x="1147350" y="4229300"/>
                <a:ext cx="5560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1113" extrusionOk="0">
                    <a:moveTo>
                      <a:pt x="2018" y="1"/>
                    </a:moveTo>
                    <a:lnTo>
                      <a:pt x="1874" y="309"/>
                    </a:lnTo>
                    <a:lnTo>
                      <a:pt x="1791" y="433"/>
                    </a:lnTo>
                    <a:lnTo>
                      <a:pt x="1709" y="577"/>
                    </a:lnTo>
                    <a:lnTo>
                      <a:pt x="1627" y="680"/>
                    </a:lnTo>
                    <a:lnTo>
                      <a:pt x="1503" y="783"/>
                    </a:lnTo>
                    <a:lnTo>
                      <a:pt x="1400" y="845"/>
                    </a:lnTo>
                    <a:lnTo>
                      <a:pt x="1256" y="886"/>
                    </a:lnTo>
                    <a:lnTo>
                      <a:pt x="1112" y="886"/>
                    </a:lnTo>
                    <a:lnTo>
                      <a:pt x="947" y="865"/>
                    </a:lnTo>
                    <a:lnTo>
                      <a:pt x="803" y="783"/>
                    </a:lnTo>
                    <a:lnTo>
                      <a:pt x="639" y="680"/>
                    </a:lnTo>
                    <a:lnTo>
                      <a:pt x="515" y="556"/>
                    </a:lnTo>
                    <a:lnTo>
                      <a:pt x="392" y="412"/>
                    </a:lnTo>
                    <a:lnTo>
                      <a:pt x="186" y="104"/>
                    </a:lnTo>
                    <a:lnTo>
                      <a:pt x="1" y="227"/>
                    </a:lnTo>
                    <a:lnTo>
                      <a:pt x="227" y="556"/>
                    </a:lnTo>
                    <a:lnTo>
                      <a:pt x="351" y="721"/>
                    </a:lnTo>
                    <a:lnTo>
                      <a:pt x="495" y="865"/>
                    </a:lnTo>
                    <a:lnTo>
                      <a:pt x="659" y="968"/>
                    </a:lnTo>
                    <a:lnTo>
                      <a:pt x="824" y="1050"/>
                    </a:lnTo>
                    <a:lnTo>
                      <a:pt x="989" y="1092"/>
                    </a:lnTo>
                    <a:lnTo>
                      <a:pt x="1153" y="1112"/>
                    </a:lnTo>
                    <a:lnTo>
                      <a:pt x="1297" y="1112"/>
                    </a:lnTo>
                    <a:lnTo>
                      <a:pt x="1462" y="1050"/>
                    </a:lnTo>
                    <a:lnTo>
                      <a:pt x="1627" y="968"/>
                    </a:lnTo>
                    <a:lnTo>
                      <a:pt x="1750" y="865"/>
                    </a:lnTo>
                    <a:lnTo>
                      <a:pt x="1874" y="742"/>
                    </a:lnTo>
                    <a:lnTo>
                      <a:pt x="1977" y="598"/>
                    </a:lnTo>
                    <a:lnTo>
                      <a:pt x="2059" y="433"/>
                    </a:lnTo>
                    <a:lnTo>
                      <a:pt x="2224" y="104"/>
                    </a:lnTo>
                    <a:lnTo>
                      <a:pt x="20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0"/>
              <p:cNvSpPr/>
              <p:nvPr/>
            </p:nvSpPr>
            <p:spPr>
              <a:xfrm>
                <a:off x="804150" y="3235175"/>
                <a:ext cx="148725" cy="45800"/>
              </a:xfrm>
              <a:custGeom>
                <a:avLst/>
                <a:gdLst/>
                <a:ahLst/>
                <a:cxnLst/>
                <a:rect l="l" t="t" r="r" b="b"/>
                <a:pathLst>
                  <a:path w="5949" h="1832" extrusionOk="0">
                    <a:moveTo>
                      <a:pt x="4364" y="0"/>
                    </a:moveTo>
                    <a:lnTo>
                      <a:pt x="3972" y="21"/>
                    </a:lnTo>
                    <a:lnTo>
                      <a:pt x="3581" y="62"/>
                    </a:lnTo>
                    <a:lnTo>
                      <a:pt x="3190" y="124"/>
                    </a:lnTo>
                    <a:lnTo>
                      <a:pt x="2799" y="206"/>
                    </a:lnTo>
                    <a:lnTo>
                      <a:pt x="2408" y="309"/>
                    </a:lnTo>
                    <a:lnTo>
                      <a:pt x="2038" y="453"/>
                    </a:lnTo>
                    <a:lnTo>
                      <a:pt x="1667" y="597"/>
                    </a:lnTo>
                    <a:lnTo>
                      <a:pt x="1317" y="782"/>
                    </a:lnTo>
                    <a:lnTo>
                      <a:pt x="967" y="968"/>
                    </a:lnTo>
                    <a:lnTo>
                      <a:pt x="638" y="1173"/>
                    </a:lnTo>
                    <a:lnTo>
                      <a:pt x="309" y="1420"/>
                    </a:lnTo>
                    <a:lnTo>
                      <a:pt x="0" y="1667"/>
                    </a:lnTo>
                    <a:lnTo>
                      <a:pt x="165" y="1832"/>
                    </a:lnTo>
                    <a:lnTo>
                      <a:pt x="453" y="1585"/>
                    </a:lnTo>
                    <a:lnTo>
                      <a:pt x="762" y="1359"/>
                    </a:lnTo>
                    <a:lnTo>
                      <a:pt x="1091" y="1153"/>
                    </a:lnTo>
                    <a:lnTo>
                      <a:pt x="1420" y="968"/>
                    </a:lnTo>
                    <a:lnTo>
                      <a:pt x="1770" y="803"/>
                    </a:lnTo>
                    <a:lnTo>
                      <a:pt x="2120" y="659"/>
                    </a:lnTo>
                    <a:lnTo>
                      <a:pt x="2491" y="535"/>
                    </a:lnTo>
                    <a:lnTo>
                      <a:pt x="2861" y="432"/>
                    </a:lnTo>
                    <a:lnTo>
                      <a:pt x="3231" y="350"/>
                    </a:lnTo>
                    <a:lnTo>
                      <a:pt x="3602" y="288"/>
                    </a:lnTo>
                    <a:lnTo>
                      <a:pt x="3993" y="247"/>
                    </a:lnTo>
                    <a:lnTo>
                      <a:pt x="4364" y="227"/>
                    </a:lnTo>
                    <a:lnTo>
                      <a:pt x="4755" y="227"/>
                    </a:lnTo>
                    <a:lnTo>
                      <a:pt x="5146" y="268"/>
                    </a:lnTo>
                    <a:lnTo>
                      <a:pt x="5516" y="309"/>
                    </a:lnTo>
                    <a:lnTo>
                      <a:pt x="5887" y="391"/>
                    </a:lnTo>
                    <a:lnTo>
                      <a:pt x="5948" y="165"/>
                    </a:lnTo>
                    <a:lnTo>
                      <a:pt x="5557" y="82"/>
                    </a:lnTo>
                    <a:lnTo>
                      <a:pt x="5166" y="41"/>
                    </a:lnTo>
                    <a:lnTo>
                      <a:pt x="477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0"/>
              <p:cNvSpPr/>
              <p:nvPr/>
            </p:nvSpPr>
            <p:spPr>
              <a:xfrm>
                <a:off x="813400" y="3264500"/>
                <a:ext cx="145125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5805" h="1606" extrusionOk="0">
                    <a:moveTo>
                      <a:pt x="5064" y="0"/>
                    </a:moveTo>
                    <a:lnTo>
                      <a:pt x="4302" y="62"/>
                    </a:lnTo>
                    <a:lnTo>
                      <a:pt x="3561" y="165"/>
                    </a:lnTo>
                    <a:lnTo>
                      <a:pt x="2820" y="330"/>
                    </a:lnTo>
                    <a:lnTo>
                      <a:pt x="2079" y="535"/>
                    </a:lnTo>
                    <a:lnTo>
                      <a:pt x="1380" y="782"/>
                    </a:lnTo>
                    <a:lnTo>
                      <a:pt x="680" y="1071"/>
                    </a:lnTo>
                    <a:lnTo>
                      <a:pt x="0" y="1400"/>
                    </a:lnTo>
                    <a:lnTo>
                      <a:pt x="103" y="1606"/>
                    </a:lnTo>
                    <a:lnTo>
                      <a:pt x="762" y="1276"/>
                    </a:lnTo>
                    <a:lnTo>
                      <a:pt x="1441" y="988"/>
                    </a:lnTo>
                    <a:lnTo>
                      <a:pt x="2141" y="741"/>
                    </a:lnTo>
                    <a:lnTo>
                      <a:pt x="2861" y="556"/>
                    </a:lnTo>
                    <a:lnTo>
                      <a:pt x="3582" y="391"/>
                    </a:lnTo>
                    <a:lnTo>
                      <a:pt x="4323" y="288"/>
                    </a:lnTo>
                    <a:lnTo>
                      <a:pt x="5064" y="227"/>
                    </a:lnTo>
                    <a:lnTo>
                      <a:pt x="5805" y="227"/>
                    </a:lnTo>
                    <a:lnTo>
                      <a:pt x="58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0"/>
              <p:cNvSpPr/>
              <p:nvPr/>
            </p:nvSpPr>
            <p:spPr>
              <a:xfrm>
                <a:off x="1053200" y="3960200"/>
                <a:ext cx="179075" cy="104475"/>
              </a:xfrm>
              <a:custGeom>
                <a:avLst/>
                <a:gdLst/>
                <a:ahLst/>
                <a:cxnLst/>
                <a:rect l="l" t="t" r="r" b="b"/>
                <a:pathLst>
                  <a:path w="7163" h="4179" extrusionOk="0">
                    <a:moveTo>
                      <a:pt x="7019" y="0"/>
                    </a:moveTo>
                    <a:lnTo>
                      <a:pt x="6895" y="124"/>
                    </a:lnTo>
                    <a:lnTo>
                      <a:pt x="6751" y="247"/>
                    </a:lnTo>
                    <a:lnTo>
                      <a:pt x="6628" y="391"/>
                    </a:lnTo>
                    <a:lnTo>
                      <a:pt x="6525" y="556"/>
                    </a:lnTo>
                    <a:lnTo>
                      <a:pt x="6422" y="700"/>
                    </a:lnTo>
                    <a:lnTo>
                      <a:pt x="6340" y="864"/>
                    </a:lnTo>
                    <a:lnTo>
                      <a:pt x="6257" y="1029"/>
                    </a:lnTo>
                    <a:lnTo>
                      <a:pt x="6195" y="1214"/>
                    </a:lnTo>
                    <a:lnTo>
                      <a:pt x="6093" y="1585"/>
                    </a:lnTo>
                    <a:lnTo>
                      <a:pt x="6031" y="1852"/>
                    </a:lnTo>
                    <a:lnTo>
                      <a:pt x="5948" y="2079"/>
                    </a:lnTo>
                    <a:lnTo>
                      <a:pt x="5866" y="2264"/>
                    </a:lnTo>
                    <a:lnTo>
                      <a:pt x="5763" y="2429"/>
                    </a:lnTo>
                    <a:lnTo>
                      <a:pt x="5640" y="2593"/>
                    </a:lnTo>
                    <a:lnTo>
                      <a:pt x="5516" y="2758"/>
                    </a:lnTo>
                    <a:lnTo>
                      <a:pt x="5228" y="3046"/>
                    </a:lnTo>
                    <a:lnTo>
                      <a:pt x="4940" y="3314"/>
                    </a:lnTo>
                    <a:lnTo>
                      <a:pt x="4693" y="3499"/>
                    </a:lnTo>
                    <a:lnTo>
                      <a:pt x="4569" y="3602"/>
                    </a:lnTo>
                    <a:lnTo>
                      <a:pt x="4425" y="3664"/>
                    </a:lnTo>
                    <a:lnTo>
                      <a:pt x="4281" y="3705"/>
                    </a:lnTo>
                    <a:lnTo>
                      <a:pt x="4137" y="3746"/>
                    </a:lnTo>
                    <a:lnTo>
                      <a:pt x="3828" y="3767"/>
                    </a:lnTo>
                    <a:lnTo>
                      <a:pt x="0" y="3952"/>
                    </a:lnTo>
                    <a:lnTo>
                      <a:pt x="0" y="4178"/>
                    </a:lnTo>
                    <a:lnTo>
                      <a:pt x="3849" y="3993"/>
                    </a:lnTo>
                    <a:lnTo>
                      <a:pt x="4178" y="3952"/>
                    </a:lnTo>
                    <a:lnTo>
                      <a:pt x="4343" y="3931"/>
                    </a:lnTo>
                    <a:lnTo>
                      <a:pt x="4508" y="3870"/>
                    </a:lnTo>
                    <a:lnTo>
                      <a:pt x="4672" y="3787"/>
                    </a:lnTo>
                    <a:lnTo>
                      <a:pt x="4816" y="3684"/>
                    </a:lnTo>
                    <a:lnTo>
                      <a:pt x="5084" y="3478"/>
                    </a:lnTo>
                    <a:lnTo>
                      <a:pt x="5393" y="3190"/>
                    </a:lnTo>
                    <a:lnTo>
                      <a:pt x="5701" y="2902"/>
                    </a:lnTo>
                    <a:lnTo>
                      <a:pt x="5825" y="2738"/>
                    </a:lnTo>
                    <a:lnTo>
                      <a:pt x="5948" y="2552"/>
                    </a:lnTo>
                    <a:lnTo>
                      <a:pt x="6072" y="2367"/>
                    </a:lnTo>
                    <a:lnTo>
                      <a:pt x="6154" y="2161"/>
                    </a:lnTo>
                    <a:lnTo>
                      <a:pt x="6257" y="1914"/>
                    </a:lnTo>
                    <a:lnTo>
                      <a:pt x="6319" y="1647"/>
                    </a:lnTo>
                    <a:lnTo>
                      <a:pt x="6422" y="1276"/>
                    </a:lnTo>
                    <a:lnTo>
                      <a:pt x="6545" y="967"/>
                    </a:lnTo>
                    <a:lnTo>
                      <a:pt x="6710" y="679"/>
                    </a:lnTo>
                    <a:lnTo>
                      <a:pt x="6916" y="412"/>
                    </a:lnTo>
                    <a:lnTo>
                      <a:pt x="7163" y="185"/>
                    </a:lnTo>
                    <a:lnTo>
                      <a:pt x="701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0"/>
              <p:cNvSpPr/>
              <p:nvPr/>
            </p:nvSpPr>
            <p:spPr>
              <a:xfrm>
                <a:off x="1145300" y="3929325"/>
                <a:ext cx="76700" cy="82850"/>
              </a:xfrm>
              <a:custGeom>
                <a:avLst/>
                <a:gdLst/>
                <a:ahLst/>
                <a:cxnLst/>
                <a:rect l="l" t="t" r="r" b="b"/>
                <a:pathLst>
                  <a:path w="3068" h="3314" extrusionOk="0">
                    <a:moveTo>
                      <a:pt x="2861" y="0"/>
                    </a:moveTo>
                    <a:lnTo>
                      <a:pt x="2717" y="350"/>
                    </a:lnTo>
                    <a:lnTo>
                      <a:pt x="2532" y="700"/>
                    </a:lnTo>
                    <a:lnTo>
                      <a:pt x="2347" y="1009"/>
                    </a:lnTo>
                    <a:lnTo>
                      <a:pt x="2120" y="1338"/>
                    </a:lnTo>
                    <a:lnTo>
                      <a:pt x="1894" y="1647"/>
                    </a:lnTo>
                    <a:lnTo>
                      <a:pt x="1647" y="1935"/>
                    </a:lnTo>
                    <a:lnTo>
                      <a:pt x="1132" y="2532"/>
                    </a:lnTo>
                    <a:lnTo>
                      <a:pt x="968" y="2696"/>
                    </a:lnTo>
                    <a:lnTo>
                      <a:pt x="782" y="2861"/>
                    </a:lnTo>
                    <a:lnTo>
                      <a:pt x="597" y="2985"/>
                    </a:lnTo>
                    <a:lnTo>
                      <a:pt x="494" y="3026"/>
                    </a:lnTo>
                    <a:lnTo>
                      <a:pt x="391" y="3067"/>
                    </a:lnTo>
                    <a:lnTo>
                      <a:pt x="330" y="3005"/>
                    </a:lnTo>
                    <a:lnTo>
                      <a:pt x="0" y="3314"/>
                    </a:lnTo>
                    <a:lnTo>
                      <a:pt x="0" y="3314"/>
                    </a:lnTo>
                    <a:lnTo>
                      <a:pt x="309" y="3293"/>
                    </a:lnTo>
                    <a:lnTo>
                      <a:pt x="453" y="3273"/>
                    </a:lnTo>
                    <a:lnTo>
                      <a:pt x="597" y="3232"/>
                    </a:lnTo>
                    <a:lnTo>
                      <a:pt x="741" y="3170"/>
                    </a:lnTo>
                    <a:lnTo>
                      <a:pt x="865" y="3087"/>
                    </a:lnTo>
                    <a:lnTo>
                      <a:pt x="1091" y="2902"/>
                    </a:lnTo>
                    <a:lnTo>
                      <a:pt x="1297" y="2676"/>
                    </a:lnTo>
                    <a:lnTo>
                      <a:pt x="1812" y="2079"/>
                    </a:lnTo>
                    <a:lnTo>
                      <a:pt x="2059" y="1791"/>
                    </a:lnTo>
                    <a:lnTo>
                      <a:pt x="2306" y="1461"/>
                    </a:lnTo>
                    <a:lnTo>
                      <a:pt x="2532" y="1132"/>
                    </a:lnTo>
                    <a:lnTo>
                      <a:pt x="2738" y="803"/>
                    </a:lnTo>
                    <a:lnTo>
                      <a:pt x="2923" y="453"/>
                    </a:lnTo>
                    <a:lnTo>
                      <a:pt x="3067" y="82"/>
                    </a:lnTo>
                    <a:lnTo>
                      <a:pt x="286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0"/>
              <p:cNvSpPr/>
              <p:nvPr/>
            </p:nvSpPr>
            <p:spPr>
              <a:xfrm>
                <a:off x="1221975" y="3596400"/>
                <a:ext cx="39650" cy="239300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9572" extrusionOk="0">
                    <a:moveTo>
                      <a:pt x="1400" y="0"/>
                    </a:moveTo>
                    <a:lnTo>
                      <a:pt x="1297" y="206"/>
                    </a:lnTo>
                    <a:lnTo>
                      <a:pt x="1194" y="412"/>
                    </a:lnTo>
                    <a:lnTo>
                      <a:pt x="1112" y="659"/>
                    </a:lnTo>
                    <a:lnTo>
                      <a:pt x="1050" y="906"/>
                    </a:lnTo>
                    <a:lnTo>
                      <a:pt x="1009" y="1173"/>
                    </a:lnTo>
                    <a:lnTo>
                      <a:pt x="988" y="1441"/>
                    </a:lnTo>
                    <a:lnTo>
                      <a:pt x="988" y="1729"/>
                    </a:lnTo>
                    <a:lnTo>
                      <a:pt x="988" y="2038"/>
                    </a:lnTo>
                    <a:lnTo>
                      <a:pt x="1050" y="2635"/>
                    </a:lnTo>
                    <a:lnTo>
                      <a:pt x="1153" y="3232"/>
                    </a:lnTo>
                    <a:lnTo>
                      <a:pt x="1215" y="3643"/>
                    </a:lnTo>
                    <a:lnTo>
                      <a:pt x="1276" y="4075"/>
                    </a:lnTo>
                    <a:lnTo>
                      <a:pt x="1297" y="4425"/>
                    </a:lnTo>
                    <a:lnTo>
                      <a:pt x="1317" y="4775"/>
                    </a:lnTo>
                    <a:lnTo>
                      <a:pt x="1317" y="5125"/>
                    </a:lnTo>
                    <a:lnTo>
                      <a:pt x="1297" y="5475"/>
                    </a:lnTo>
                    <a:lnTo>
                      <a:pt x="1276" y="5825"/>
                    </a:lnTo>
                    <a:lnTo>
                      <a:pt x="1235" y="6175"/>
                    </a:lnTo>
                    <a:lnTo>
                      <a:pt x="1173" y="6525"/>
                    </a:lnTo>
                    <a:lnTo>
                      <a:pt x="1091" y="6875"/>
                    </a:lnTo>
                    <a:lnTo>
                      <a:pt x="1009" y="7204"/>
                    </a:lnTo>
                    <a:lnTo>
                      <a:pt x="906" y="7554"/>
                    </a:lnTo>
                    <a:lnTo>
                      <a:pt x="782" y="7883"/>
                    </a:lnTo>
                    <a:lnTo>
                      <a:pt x="659" y="8213"/>
                    </a:lnTo>
                    <a:lnTo>
                      <a:pt x="515" y="8521"/>
                    </a:lnTo>
                    <a:lnTo>
                      <a:pt x="350" y="8830"/>
                    </a:lnTo>
                    <a:lnTo>
                      <a:pt x="185" y="9139"/>
                    </a:lnTo>
                    <a:lnTo>
                      <a:pt x="0" y="9448"/>
                    </a:lnTo>
                    <a:lnTo>
                      <a:pt x="185" y="9571"/>
                    </a:lnTo>
                    <a:lnTo>
                      <a:pt x="371" y="9262"/>
                    </a:lnTo>
                    <a:lnTo>
                      <a:pt x="556" y="8933"/>
                    </a:lnTo>
                    <a:lnTo>
                      <a:pt x="721" y="8624"/>
                    </a:lnTo>
                    <a:lnTo>
                      <a:pt x="865" y="8295"/>
                    </a:lnTo>
                    <a:lnTo>
                      <a:pt x="1009" y="7945"/>
                    </a:lnTo>
                    <a:lnTo>
                      <a:pt x="1132" y="7616"/>
                    </a:lnTo>
                    <a:lnTo>
                      <a:pt x="1235" y="7266"/>
                    </a:lnTo>
                    <a:lnTo>
                      <a:pt x="1317" y="6916"/>
                    </a:lnTo>
                    <a:lnTo>
                      <a:pt x="1400" y="6566"/>
                    </a:lnTo>
                    <a:lnTo>
                      <a:pt x="1462" y="6216"/>
                    </a:lnTo>
                    <a:lnTo>
                      <a:pt x="1503" y="5866"/>
                    </a:lnTo>
                    <a:lnTo>
                      <a:pt x="1523" y="5496"/>
                    </a:lnTo>
                    <a:lnTo>
                      <a:pt x="1544" y="5146"/>
                    </a:lnTo>
                    <a:lnTo>
                      <a:pt x="1544" y="4775"/>
                    </a:lnTo>
                    <a:lnTo>
                      <a:pt x="1523" y="4425"/>
                    </a:lnTo>
                    <a:lnTo>
                      <a:pt x="1503" y="4055"/>
                    </a:lnTo>
                    <a:lnTo>
                      <a:pt x="1441" y="3623"/>
                    </a:lnTo>
                    <a:lnTo>
                      <a:pt x="1379" y="3190"/>
                    </a:lnTo>
                    <a:lnTo>
                      <a:pt x="1276" y="2614"/>
                    </a:lnTo>
                    <a:lnTo>
                      <a:pt x="1215" y="2038"/>
                    </a:lnTo>
                    <a:lnTo>
                      <a:pt x="1215" y="1750"/>
                    </a:lnTo>
                    <a:lnTo>
                      <a:pt x="1215" y="1461"/>
                    </a:lnTo>
                    <a:lnTo>
                      <a:pt x="1235" y="1214"/>
                    </a:lnTo>
                    <a:lnTo>
                      <a:pt x="1276" y="968"/>
                    </a:lnTo>
                    <a:lnTo>
                      <a:pt x="1338" y="721"/>
                    </a:lnTo>
                    <a:lnTo>
                      <a:pt x="1400" y="515"/>
                    </a:lnTo>
                    <a:lnTo>
                      <a:pt x="1482" y="309"/>
                    </a:lnTo>
                    <a:lnTo>
                      <a:pt x="1585" y="124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0"/>
              <p:cNvSpPr/>
              <p:nvPr/>
            </p:nvSpPr>
            <p:spPr>
              <a:xfrm>
                <a:off x="1229675" y="3702900"/>
                <a:ext cx="49425" cy="1477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5908" extrusionOk="0">
                    <a:moveTo>
                      <a:pt x="1750" y="1"/>
                    </a:moveTo>
                    <a:lnTo>
                      <a:pt x="1750" y="207"/>
                    </a:lnTo>
                    <a:lnTo>
                      <a:pt x="1709" y="412"/>
                    </a:lnTo>
                    <a:lnTo>
                      <a:pt x="1668" y="618"/>
                    </a:lnTo>
                    <a:lnTo>
                      <a:pt x="1606" y="824"/>
                    </a:lnTo>
                    <a:lnTo>
                      <a:pt x="1442" y="1236"/>
                    </a:lnTo>
                    <a:lnTo>
                      <a:pt x="1277" y="1627"/>
                    </a:lnTo>
                    <a:lnTo>
                      <a:pt x="1174" y="1812"/>
                    </a:lnTo>
                    <a:lnTo>
                      <a:pt x="968" y="2306"/>
                    </a:lnTo>
                    <a:lnTo>
                      <a:pt x="783" y="2800"/>
                    </a:lnTo>
                    <a:lnTo>
                      <a:pt x="618" y="3294"/>
                    </a:lnTo>
                    <a:lnTo>
                      <a:pt x="454" y="3809"/>
                    </a:lnTo>
                    <a:lnTo>
                      <a:pt x="310" y="4323"/>
                    </a:lnTo>
                    <a:lnTo>
                      <a:pt x="186" y="4838"/>
                    </a:lnTo>
                    <a:lnTo>
                      <a:pt x="83" y="5352"/>
                    </a:lnTo>
                    <a:lnTo>
                      <a:pt x="1" y="5867"/>
                    </a:lnTo>
                    <a:lnTo>
                      <a:pt x="227" y="5908"/>
                    </a:lnTo>
                    <a:lnTo>
                      <a:pt x="310" y="5393"/>
                    </a:lnTo>
                    <a:lnTo>
                      <a:pt x="413" y="4879"/>
                    </a:lnTo>
                    <a:lnTo>
                      <a:pt x="536" y="4364"/>
                    </a:lnTo>
                    <a:lnTo>
                      <a:pt x="680" y="3870"/>
                    </a:lnTo>
                    <a:lnTo>
                      <a:pt x="824" y="3376"/>
                    </a:lnTo>
                    <a:lnTo>
                      <a:pt x="989" y="2882"/>
                    </a:lnTo>
                    <a:lnTo>
                      <a:pt x="1195" y="2388"/>
                    </a:lnTo>
                    <a:lnTo>
                      <a:pt x="1380" y="1915"/>
                    </a:lnTo>
                    <a:lnTo>
                      <a:pt x="1483" y="1709"/>
                    </a:lnTo>
                    <a:lnTo>
                      <a:pt x="1648" y="1297"/>
                    </a:lnTo>
                    <a:lnTo>
                      <a:pt x="1812" y="886"/>
                    </a:lnTo>
                    <a:lnTo>
                      <a:pt x="1874" y="680"/>
                    </a:lnTo>
                    <a:lnTo>
                      <a:pt x="1936" y="454"/>
                    </a:lnTo>
                    <a:lnTo>
                      <a:pt x="1977" y="227"/>
                    </a:lnTo>
                    <a:lnTo>
                      <a:pt x="1977" y="21"/>
                    </a:lnTo>
                    <a:lnTo>
                      <a:pt x="17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0"/>
              <p:cNvSpPr/>
              <p:nvPr/>
            </p:nvSpPr>
            <p:spPr>
              <a:xfrm>
                <a:off x="1310475" y="3648350"/>
                <a:ext cx="28325" cy="24805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9922" extrusionOk="0">
                    <a:moveTo>
                      <a:pt x="227" y="1"/>
                    </a:moveTo>
                    <a:lnTo>
                      <a:pt x="0" y="42"/>
                    </a:lnTo>
                    <a:lnTo>
                      <a:pt x="206" y="1277"/>
                    </a:lnTo>
                    <a:lnTo>
                      <a:pt x="391" y="2491"/>
                    </a:lnTo>
                    <a:lnTo>
                      <a:pt x="556" y="3726"/>
                    </a:lnTo>
                    <a:lnTo>
                      <a:pt x="680" y="4961"/>
                    </a:lnTo>
                    <a:lnTo>
                      <a:pt x="783" y="6196"/>
                    </a:lnTo>
                    <a:lnTo>
                      <a:pt x="844" y="7431"/>
                    </a:lnTo>
                    <a:lnTo>
                      <a:pt x="885" y="8666"/>
                    </a:lnTo>
                    <a:lnTo>
                      <a:pt x="906" y="9922"/>
                    </a:lnTo>
                    <a:lnTo>
                      <a:pt x="1132" y="9901"/>
                    </a:lnTo>
                    <a:lnTo>
                      <a:pt x="1112" y="8666"/>
                    </a:lnTo>
                    <a:lnTo>
                      <a:pt x="1071" y="7431"/>
                    </a:lnTo>
                    <a:lnTo>
                      <a:pt x="988" y="6176"/>
                    </a:lnTo>
                    <a:lnTo>
                      <a:pt x="906" y="4941"/>
                    </a:lnTo>
                    <a:lnTo>
                      <a:pt x="762" y="3706"/>
                    </a:lnTo>
                    <a:lnTo>
                      <a:pt x="618" y="2471"/>
                    </a:lnTo>
                    <a:lnTo>
                      <a:pt x="433" y="1236"/>
                    </a:lnTo>
                    <a:lnTo>
                      <a:pt x="2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0"/>
              <p:cNvSpPr/>
              <p:nvPr/>
            </p:nvSpPr>
            <p:spPr>
              <a:xfrm>
                <a:off x="1262100" y="2558525"/>
                <a:ext cx="152350" cy="1027075"/>
              </a:xfrm>
              <a:custGeom>
                <a:avLst/>
                <a:gdLst/>
                <a:ahLst/>
                <a:cxnLst/>
                <a:rect l="l" t="t" r="r" b="b"/>
                <a:pathLst>
                  <a:path w="6094" h="41083" extrusionOk="0">
                    <a:moveTo>
                      <a:pt x="5867" y="0"/>
                    </a:moveTo>
                    <a:lnTo>
                      <a:pt x="5517" y="2799"/>
                    </a:lnTo>
                    <a:lnTo>
                      <a:pt x="5311" y="4219"/>
                    </a:lnTo>
                    <a:lnTo>
                      <a:pt x="5105" y="5640"/>
                    </a:lnTo>
                    <a:lnTo>
                      <a:pt x="5023" y="6113"/>
                    </a:lnTo>
                    <a:lnTo>
                      <a:pt x="4982" y="6586"/>
                    </a:lnTo>
                    <a:lnTo>
                      <a:pt x="4899" y="7574"/>
                    </a:lnTo>
                    <a:lnTo>
                      <a:pt x="4838" y="8542"/>
                    </a:lnTo>
                    <a:lnTo>
                      <a:pt x="4817" y="9509"/>
                    </a:lnTo>
                    <a:lnTo>
                      <a:pt x="4776" y="10435"/>
                    </a:lnTo>
                    <a:lnTo>
                      <a:pt x="4735" y="11362"/>
                    </a:lnTo>
                    <a:lnTo>
                      <a:pt x="4652" y="12267"/>
                    </a:lnTo>
                    <a:lnTo>
                      <a:pt x="4549" y="13173"/>
                    </a:lnTo>
                    <a:lnTo>
                      <a:pt x="4467" y="13626"/>
                    </a:lnTo>
                    <a:lnTo>
                      <a:pt x="4385" y="14079"/>
                    </a:lnTo>
                    <a:lnTo>
                      <a:pt x="4282" y="14511"/>
                    </a:lnTo>
                    <a:lnTo>
                      <a:pt x="4158" y="14943"/>
                    </a:lnTo>
                    <a:lnTo>
                      <a:pt x="4014" y="15375"/>
                    </a:lnTo>
                    <a:lnTo>
                      <a:pt x="3850" y="15787"/>
                    </a:lnTo>
                    <a:lnTo>
                      <a:pt x="3664" y="16199"/>
                    </a:lnTo>
                    <a:lnTo>
                      <a:pt x="3459" y="16590"/>
                    </a:lnTo>
                    <a:lnTo>
                      <a:pt x="3335" y="16837"/>
                    </a:lnTo>
                    <a:lnTo>
                      <a:pt x="3212" y="17084"/>
                    </a:lnTo>
                    <a:lnTo>
                      <a:pt x="3006" y="17598"/>
                    </a:lnTo>
                    <a:lnTo>
                      <a:pt x="2841" y="18133"/>
                    </a:lnTo>
                    <a:lnTo>
                      <a:pt x="2697" y="18668"/>
                    </a:lnTo>
                    <a:lnTo>
                      <a:pt x="2594" y="19204"/>
                    </a:lnTo>
                    <a:lnTo>
                      <a:pt x="2512" y="19739"/>
                    </a:lnTo>
                    <a:lnTo>
                      <a:pt x="2368" y="20788"/>
                    </a:lnTo>
                    <a:lnTo>
                      <a:pt x="2285" y="21756"/>
                    </a:lnTo>
                    <a:lnTo>
                      <a:pt x="2224" y="22703"/>
                    </a:lnTo>
                    <a:lnTo>
                      <a:pt x="2162" y="23485"/>
                    </a:lnTo>
                    <a:lnTo>
                      <a:pt x="2100" y="24267"/>
                    </a:lnTo>
                    <a:lnTo>
                      <a:pt x="1997" y="25028"/>
                    </a:lnTo>
                    <a:lnTo>
                      <a:pt x="1935" y="25420"/>
                    </a:lnTo>
                    <a:lnTo>
                      <a:pt x="1853" y="25811"/>
                    </a:lnTo>
                    <a:lnTo>
                      <a:pt x="1647" y="26757"/>
                    </a:lnTo>
                    <a:lnTo>
                      <a:pt x="1441" y="27725"/>
                    </a:lnTo>
                    <a:lnTo>
                      <a:pt x="1277" y="28672"/>
                    </a:lnTo>
                    <a:lnTo>
                      <a:pt x="1112" y="29618"/>
                    </a:lnTo>
                    <a:lnTo>
                      <a:pt x="968" y="30565"/>
                    </a:lnTo>
                    <a:lnTo>
                      <a:pt x="845" y="31512"/>
                    </a:lnTo>
                    <a:lnTo>
                      <a:pt x="742" y="32438"/>
                    </a:lnTo>
                    <a:lnTo>
                      <a:pt x="639" y="33385"/>
                    </a:lnTo>
                    <a:lnTo>
                      <a:pt x="577" y="34311"/>
                    </a:lnTo>
                    <a:lnTo>
                      <a:pt x="515" y="35237"/>
                    </a:lnTo>
                    <a:lnTo>
                      <a:pt x="474" y="36164"/>
                    </a:lnTo>
                    <a:lnTo>
                      <a:pt x="453" y="37090"/>
                    </a:lnTo>
                    <a:lnTo>
                      <a:pt x="453" y="37996"/>
                    </a:lnTo>
                    <a:lnTo>
                      <a:pt x="453" y="38922"/>
                    </a:lnTo>
                    <a:lnTo>
                      <a:pt x="495" y="39827"/>
                    </a:lnTo>
                    <a:lnTo>
                      <a:pt x="536" y="40733"/>
                    </a:lnTo>
                    <a:lnTo>
                      <a:pt x="392" y="40733"/>
                    </a:lnTo>
                    <a:lnTo>
                      <a:pt x="248" y="40754"/>
                    </a:lnTo>
                    <a:lnTo>
                      <a:pt x="104" y="40836"/>
                    </a:lnTo>
                    <a:lnTo>
                      <a:pt x="1" y="40939"/>
                    </a:lnTo>
                    <a:lnTo>
                      <a:pt x="186" y="41083"/>
                    </a:lnTo>
                    <a:lnTo>
                      <a:pt x="268" y="41001"/>
                    </a:lnTo>
                    <a:lnTo>
                      <a:pt x="371" y="40959"/>
                    </a:lnTo>
                    <a:lnTo>
                      <a:pt x="495" y="40939"/>
                    </a:lnTo>
                    <a:lnTo>
                      <a:pt x="598" y="40980"/>
                    </a:lnTo>
                    <a:lnTo>
                      <a:pt x="783" y="41083"/>
                    </a:lnTo>
                    <a:lnTo>
                      <a:pt x="783" y="41083"/>
                    </a:lnTo>
                    <a:lnTo>
                      <a:pt x="762" y="40877"/>
                    </a:lnTo>
                    <a:lnTo>
                      <a:pt x="721" y="39971"/>
                    </a:lnTo>
                    <a:lnTo>
                      <a:pt x="680" y="39066"/>
                    </a:lnTo>
                    <a:lnTo>
                      <a:pt x="680" y="38140"/>
                    </a:lnTo>
                    <a:lnTo>
                      <a:pt x="680" y="37213"/>
                    </a:lnTo>
                    <a:lnTo>
                      <a:pt x="700" y="36287"/>
                    </a:lnTo>
                    <a:lnTo>
                      <a:pt x="721" y="35361"/>
                    </a:lnTo>
                    <a:lnTo>
                      <a:pt x="783" y="34414"/>
                    </a:lnTo>
                    <a:lnTo>
                      <a:pt x="865" y="33488"/>
                    </a:lnTo>
                    <a:lnTo>
                      <a:pt x="947" y="32541"/>
                    </a:lnTo>
                    <a:lnTo>
                      <a:pt x="1050" y="31594"/>
                    </a:lnTo>
                    <a:lnTo>
                      <a:pt x="1174" y="30648"/>
                    </a:lnTo>
                    <a:lnTo>
                      <a:pt x="1318" y="29701"/>
                    </a:lnTo>
                    <a:lnTo>
                      <a:pt x="1483" y="28733"/>
                    </a:lnTo>
                    <a:lnTo>
                      <a:pt x="1668" y="27787"/>
                    </a:lnTo>
                    <a:lnTo>
                      <a:pt x="1853" y="26819"/>
                    </a:lnTo>
                    <a:lnTo>
                      <a:pt x="2079" y="25852"/>
                    </a:lnTo>
                    <a:lnTo>
                      <a:pt x="2162" y="25461"/>
                    </a:lnTo>
                    <a:lnTo>
                      <a:pt x="2224" y="25070"/>
                    </a:lnTo>
                    <a:lnTo>
                      <a:pt x="2326" y="24267"/>
                    </a:lnTo>
                    <a:lnTo>
                      <a:pt x="2388" y="23485"/>
                    </a:lnTo>
                    <a:lnTo>
                      <a:pt x="2450" y="22703"/>
                    </a:lnTo>
                    <a:lnTo>
                      <a:pt x="2512" y="21776"/>
                    </a:lnTo>
                    <a:lnTo>
                      <a:pt x="2594" y="20809"/>
                    </a:lnTo>
                    <a:lnTo>
                      <a:pt x="2738" y="19780"/>
                    </a:lnTo>
                    <a:lnTo>
                      <a:pt x="2820" y="19245"/>
                    </a:lnTo>
                    <a:lnTo>
                      <a:pt x="2923" y="18730"/>
                    </a:lnTo>
                    <a:lnTo>
                      <a:pt x="3047" y="18195"/>
                    </a:lnTo>
                    <a:lnTo>
                      <a:pt x="3212" y="17680"/>
                    </a:lnTo>
                    <a:lnTo>
                      <a:pt x="3417" y="17186"/>
                    </a:lnTo>
                    <a:lnTo>
                      <a:pt x="3520" y="16939"/>
                    </a:lnTo>
                    <a:lnTo>
                      <a:pt x="3644" y="16693"/>
                    </a:lnTo>
                    <a:lnTo>
                      <a:pt x="3870" y="16301"/>
                    </a:lnTo>
                    <a:lnTo>
                      <a:pt x="4055" y="15869"/>
                    </a:lnTo>
                    <a:lnTo>
                      <a:pt x="4220" y="15458"/>
                    </a:lnTo>
                    <a:lnTo>
                      <a:pt x="4364" y="15025"/>
                    </a:lnTo>
                    <a:lnTo>
                      <a:pt x="4488" y="14572"/>
                    </a:lnTo>
                    <a:lnTo>
                      <a:pt x="4611" y="14140"/>
                    </a:lnTo>
                    <a:lnTo>
                      <a:pt x="4693" y="13687"/>
                    </a:lnTo>
                    <a:lnTo>
                      <a:pt x="4776" y="13235"/>
                    </a:lnTo>
                    <a:lnTo>
                      <a:pt x="4838" y="12782"/>
                    </a:lnTo>
                    <a:lnTo>
                      <a:pt x="4879" y="12308"/>
                    </a:lnTo>
                    <a:lnTo>
                      <a:pt x="4961" y="11382"/>
                    </a:lnTo>
                    <a:lnTo>
                      <a:pt x="5002" y="10456"/>
                    </a:lnTo>
                    <a:lnTo>
                      <a:pt x="5043" y="9530"/>
                    </a:lnTo>
                    <a:lnTo>
                      <a:pt x="5064" y="8562"/>
                    </a:lnTo>
                    <a:lnTo>
                      <a:pt x="5126" y="7574"/>
                    </a:lnTo>
                    <a:lnTo>
                      <a:pt x="5187" y="6628"/>
                    </a:lnTo>
                    <a:lnTo>
                      <a:pt x="5249" y="6134"/>
                    </a:lnTo>
                    <a:lnTo>
                      <a:pt x="5311" y="5660"/>
                    </a:lnTo>
                    <a:lnTo>
                      <a:pt x="5537" y="4261"/>
                    </a:lnTo>
                    <a:lnTo>
                      <a:pt x="5743" y="2840"/>
                    </a:lnTo>
                    <a:lnTo>
                      <a:pt x="6093" y="21"/>
                    </a:lnTo>
                    <a:lnTo>
                      <a:pt x="58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0"/>
              <p:cNvSpPr/>
              <p:nvPr/>
            </p:nvSpPr>
            <p:spPr>
              <a:xfrm>
                <a:off x="1290400" y="2577025"/>
                <a:ext cx="160050" cy="1011675"/>
              </a:xfrm>
              <a:custGeom>
                <a:avLst/>
                <a:gdLst/>
                <a:ahLst/>
                <a:cxnLst/>
                <a:rect l="l" t="t" r="r" b="b"/>
                <a:pathLst>
                  <a:path w="6402" h="40467" extrusionOk="0">
                    <a:moveTo>
                      <a:pt x="6361" y="1"/>
                    </a:moveTo>
                    <a:lnTo>
                      <a:pt x="6134" y="22"/>
                    </a:lnTo>
                    <a:lnTo>
                      <a:pt x="6155" y="392"/>
                    </a:lnTo>
                    <a:lnTo>
                      <a:pt x="6175" y="783"/>
                    </a:lnTo>
                    <a:lnTo>
                      <a:pt x="6155" y="1174"/>
                    </a:lnTo>
                    <a:lnTo>
                      <a:pt x="6134" y="1545"/>
                    </a:lnTo>
                    <a:lnTo>
                      <a:pt x="6093" y="1936"/>
                    </a:lnTo>
                    <a:lnTo>
                      <a:pt x="6052" y="2306"/>
                    </a:lnTo>
                    <a:lnTo>
                      <a:pt x="5929" y="3068"/>
                    </a:lnTo>
                    <a:lnTo>
                      <a:pt x="5764" y="3829"/>
                    </a:lnTo>
                    <a:lnTo>
                      <a:pt x="5579" y="4570"/>
                    </a:lnTo>
                    <a:lnTo>
                      <a:pt x="5146" y="6052"/>
                    </a:lnTo>
                    <a:lnTo>
                      <a:pt x="4776" y="7370"/>
                    </a:lnTo>
                    <a:lnTo>
                      <a:pt x="4591" y="8028"/>
                    </a:lnTo>
                    <a:lnTo>
                      <a:pt x="4447" y="8687"/>
                    </a:lnTo>
                    <a:lnTo>
                      <a:pt x="4344" y="9201"/>
                    </a:lnTo>
                    <a:lnTo>
                      <a:pt x="4241" y="9737"/>
                    </a:lnTo>
                    <a:lnTo>
                      <a:pt x="4076" y="10807"/>
                    </a:lnTo>
                    <a:lnTo>
                      <a:pt x="3953" y="11877"/>
                    </a:lnTo>
                    <a:lnTo>
                      <a:pt x="3829" y="12947"/>
                    </a:lnTo>
                    <a:lnTo>
                      <a:pt x="3685" y="14368"/>
                    </a:lnTo>
                    <a:lnTo>
                      <a:pt x="3582" y="15067"/>
                    </a:lnTo>
                    <a:lnTo>
                      <a:pt x="3479" y="15788"/>
                    </a:lnTo>
                    <a:lnTo>
                      <a:pt x="3356" y="16488"/>
                    </a:lnTo>
                    <a:lnTo>
                      <a:pt x="3232" y="17208"/>
                    </a:lnTo>
                    <a:lnTo>
                      <a:pt x="3047" y="17908"/>
                    </a:lnTo>
                    <a:lnTo>
                      <a:pt x="2841" y="18587"/>
                    </a:lnTo>
                    <a:lnTo>
                      <a:pt x="2718" y="19019"/>
                    </a:lnTo>
                    <a:lnTo>
                      <a:pt x="2615" y="19452"/>
                    </a:lnTo>
                    <a:lnTo>
                      <a:pt x="2409" y="20316"/>
                    </a:lnTo>
                    <a:lnTo>
                      <a:pt x="2244" y="21057"/>
                    </a:lnTo>
                    <a:lnTo>
                      <a:pt x="2059" y="21777"/>
                    </a:lnTo>
                    <a:lnTo>
                      <a:pt x="1874" y="22415"/>
                    </a:lnTo>
                    <a:lnTo>
                      <a:pt x="1688" y="23054"/>
                    </a:lnTo>
                    <a:lnTo>
                      <a:pt x="1544" y="23712"/>
                    </a:lnTo>
                    <a:lnTo>
                      <a:pt x="1421" y="24391"/>
                    </a:lnTo>
                    <a:lnTo>
                      <a:pt x="1359" y="24988"/>
                    </a:lnTo>
                    <a:lnTo>
                      <a:pt x="1318" y="25585"/>
                    </a:lnTo>
                    <a:lnTo>
                      <a:pt x="1277" y="26059"/>
                    </a:lnTo>
                    <a:lnTo>
                      <a:pt x="1215" y="26553"/>
                    </a:lnTo>
                    <a:lnTo>
                      <a:pt x="1153" y="27047"/>
                    </a:lnTo>
                    <a:lnTo>
                      <a:pt x="1071" y="27541"/>
                    </a:lnTo>
                    <a:lnTo>
                      <a:pt x="865" y="28508"/>
                    </a:lnTo>
                    <a:lnTo>
                      <a:pt x="721" y="29290"/>
                    </a:lnTo>
                    <a:lnTo>
                      <a:pt x="598" y="29990"/>
                    </a:lnTo>
                    <a:lnTo>
                      <a:pt x="474" y="30690"/>
                    </a:lnTo>
                    <a:lnTo>
                      <a:pt x="392" y="31389"/>
                    </a:lnTo>
                    <a:lnTo>
                      <a:pt x="309" y="32089"/>
                    </a:lnTo>
                    <a:lnTo>
                      <a:pt x="186" y="33489"/>
                    </a:lnTo>
                    <a:lnTo>
                      <a:pt x="104" y="34889"/>
                    </a:lnTo>
                    <a:lnTo>
                      <a:pt x="42" y="36288"/>
                    </a:lnTo>
                    <a:lnTo>
                      <a:pt x="21" y="37688"/>
                    </a:lnTo>
                    <a:lnTo>
                      <a:pt x="1" y="40466"/>
                    </a:lnTo>
                    <a:lnTo>
                      <a:pt x="227" y="40466"/>
                    </a:lnTo>
                    <a:lnTo>
                      <a:pt x="248" y="37708"/>
                    </a:lnTo>
                    <a:lnTo>
                      <a:pt x="268" y="36309"/>
                    </a:lnTo>
                    <a:lnTo>
                      <a:pt x="309" y="34909"/>
                    </a:lnTo>
                    <a:lnTo>
                      <a:pt x="412" y="33509"/>
                    </a:lnTo>
                    <a:lnTo>
                      <a:pt x="536" y="32110"/>
                    </a:lnTo>
                    <a:lnTo>
                      <a:pt x="618" y="31410"/>
                    </a:lnTo>
                    <a:lnTo>
                      <a:pt x="700" y="30710"/>
                    </a:lnTo>
                    <a:lnTo>
                      <a:pt x="803" y="30031"/>
                    </a:lnTo>
                    <a:lnTo>
                      <a:pt x="927" y="29331"/>
                    </a:lnTo>
                    <a:lnTo>
                      <a:pt x="1092" y="28549"/>
                    </a:lnTo>
                    <a:lnTo>
                      <a:pt x="1297" y="27561"/>
                    </a:lnTo>
                    <a:lnTo>
                      <a:pt x="1380" y="27067"/>
                    </a:lnTo>
                    <a:lnTo>
                      <a:pt x="1441" y="26573"/>
                    </a:lnTo>
                    <a:lnTo>
                      <a:pt x="1503" y="26079"/>
                    </a:lnTo>
                    <a:lnTo>
                      <a:pt x="1544" y="25606"/>
                    </a:lnTo>
                    <a:lnTo>
                      <a:pt x="1586" y="25009"/>
                    </a:lnTo>
                    <a:lnTo>
                      <a:pt x="1647" y="24412"/>
                    </a:lnTo>
                    <a:lnTo>
                      <a:pt x="1771" y="23753"/>
                    </a:lnTo>
                    <a:lnTo>
                      <a:pt x="1915" y="23115"/>
                    </a:lnTo>
                    <a:lnTo>
                      <a:pt x="2080" y="22477"/>
                    </a:lnTo>
                    <a:lnTo>
                      <a:pt x="2265" y="21839"/>
                    </a:lnTo>
                    <a:lnTo>
                      <a:pt x="2471" y="21119"/>
                    </a:lnTo>
                    <a:lnTo>
                      <a:pt x="2635" y="20378"/>
                    </a:lnTo>
                    <a:lnTo>
                      <a:pt x="2821" y="19513"/>
                    </a:lnTo>
                    <a:lnTo>
                      <a:pt x="2944" y="19081"/>
                    </a:lnTo>
                    <a:lnTo>
                      <a:pt x="3068" y="18649"/>
                    </a:lnTo>
                    <a:lnTo>
                      <a:pt x="3273" y="17970"/>
                    </a:lnTo>
                    <a:lnTo>
                      <a:pt x="3438" y="17249"/>
                    </a:lnTo>
                    <a:lnTo>
                      <a:pt x="3582" y="16549"/>
                    </a:lnTo>
                    <a:lnTo>
                      <a:pt x="3706" y="15829"/>
                    </a:lnTo>
                    <a:lnTo>
                      <a:pt x="3808" y="15109"/>
                    </a:lnTo>
                    <a:lnTo>
                      <a:pt x="3911" y="14388"/>
                    </a:lnTo>
                    <a:lnTo>
                      <a:pt x="4055" y="12968"/>
                    </a:lnTo>
                    <a:lnTo>
                      <a:pt x="4179" y="11898"/>
                    </a:lnTo>
                    <a:lnTo>
                      <a:pt x="4302" y="10848"/>
                    </a:lnTo>
                    <a:lnTo>
                      <a:pt x="4467" y="9778"/>
                    </a:lnTo>
                    <a:lnTo>
                      <a:pt x="4549" y="9243"/>
                    </a:lnTo>
                    <a:lnTo>
                      <a:pt x="4673" y="8728"/>
                    </a:lnTo>
                    <a:lnTo>
                      <a:pt x="4817" y="8069"/>
                    </a:lnTo>
                    <a:lnTo>
                      <a:pt x="4982" y="7411"/>
                    </a:lnTo>
                    <a:lnTo>
                      <a:pt x="5373" y="6114"/>
                    </a:lnTo>
                    <a:lnTo>
                      <a:pt x="5784" y="4611"/>
                    </a:lnTo>
                    <a:lnTo>
                      <a:pt x="5990" y="3871"/>
                    </a:lnTo>
                    <a:lnTo>
                      <a:pt x="6155" y="3088"/>
                    </a:lnTo>
                    <a:lnTo>
                      <a:pt x="6278" y="2327"/>
                    </a:lnTo>
                    <a:lnTo>
                      <a:pt x="6320" y="1936"/>
                    </a:lnTo>
                    <a:lnTo>
                      <a:pt x="6361" y="1545"/>
                    </a:lnTo>
                    <a:lnTo>
                      <a:pt x="6381" y="1174"/>
                    </a:lnTo>
                    <a:lnTo>
                      <a:pt x="6402" y="783"/>
                    </a:lnTo>
                    <a:lnTo>
                      <a:pt x="6381" y="392"/>
                    </a:lnTo>
                    <a:lnTo>
                      <a:pt x="63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0"/>
              <p:cNvSpPr/>
              <p:nvPr/>
            </p:nvSpPr>
            <p:spPr>
              <a:xfrm>
                <a:off x="1297100" y="3604625"/>
                <a:ext cx="56100" cy="284075"/>
              </a:xfrm>
              <a:custGeom>
                <a:avLst/>
                <a:gdLst/>
                <a:ahLst/>
                <a:cxnLst/>
                <a:rect l="l" t="t" r="r" b="b"/>
                <a:pathLst>
                  <a:path w="2244" h="11363" extrusionOk="0">
                    <a:moveTo>
                      <a:pt x="2059" y="11136"/>
                    </a:moveTo>
                    <a:lnTo>
                      <a:pt x="2100" y="11156"/>
                    </a:lnTo>
                    <a:lnTo>
                      <a:pt x="2120" y="11177"/>
                    </a:lnTo>
                    <a:lnTo>
                      <a:pt x="2100" y="11218"/>
                    </a:lnTo>
                    <a:lnTo>
                      <a:pt x="2079" y="11239"/>
                    </a:lnTo>
                    <a:lnTo>
                      <a:pt x="2017" y="11259"/>
                    </a:lnTo>
                    <a:lnTo>
                      <a:pt x="1976" y="11239"/>
                    </a:lnTo>
                    <a:lnTo>
                      <a:pt x="2059" y="11136"/>
                    </a:lnTo>
                    <a:close/>
                    <a:moveTo>
                      <a:pt x="185" y="0"/>
                    </a:moveTo>
                    <a:lnTo>
                      <a:pt x="0" y="145"/>
                    </a:lnTo>
                    <a:lnTo>
                      <a:pt x="247" y="474"/>
                    </a:lnTo>
                    <a:lnTo>
                      <a:pt x="453" y="824"/>
                    </a:lnTo>
                    <a:lnTo>
                      <a:pt x="659" y="1174"/>
                    </a:lnTo>
                    <a:lnTo>
                      <a:pt x="824" y="1544"/>
                    </a:lnTo>
                    <a:lnTo>
                      <a:pt x="968" y="1915"/>
                    </a:lnTo>
                    <a:lnTo>
                      <a:pt x="1091" y="2306"/>
                    </a:lnTo>
                    <a:lnTo>
                      <a:pt x="1194" y="2697"/>
                    </a:lnTo>
                    <a:lnTo>
                      <a:pt x="1256" y="3108"/>
                    </a:lnTo>
                    <a:lnTo>
                      <a:pt x="1297" y="3458"/>
                    </a:lnTo>
                    <a:lnTo>
                      <a:pt x="1297" y="3829"/>
                    </a:lnTo>
                    <a:lnTo>
                      <a:pt x="1318" y="4570"/>
                    </a:lnTo>
                    <a:lnTo>
                      <a:pt x="1318" y="5414"/>
                    </a:lnTo>
                    <a:lnTo>
                      <a:pt x="1379" y="6093"/>
                    </a:lnTo>
                    <a:lnTo>
                      <a:pt x="1462" y="6793"/>
                    </a:lnTo>
                    <a:lnTo>
                      <a:pt x="1565" y="7472"/>
                    </a:lnTo>
                    <a:lnTo>
                      <a:pt x="1667" y="8151"/>
                    </a:lnTo>
                    <a:lnTo>
                      <a:pt x="1791" y="8851"/>
                    </a:lnTo>
                    <a:lnTo>
                      <a:pt x="1894" y="9571"/>
                    </a:lnTo>
                    <a:lnTo>
                      <a:pt x="1976" y="10312"/>
                    </a:lnTo>
                    <a:lnTo>
                      <a:pt x="2017" y="10662"/>
                    </a:lnTo>
                    <a:lnTo>
                      <a:pt x="2017" y="11033"/>
                    </a:lnTo>
                    <a:lnTo>
                      <a:pt x="1976" y="11033"/>
                    </a:lnTo>
                    <a:lnTo>
                      <a:pt x="1956" y="11053"/>
                    </a:lnTo>
                    <a:lnTo>
                      <a:pt x="1914" y="11115"/>
                    </a:lnTo>
                    <a:lnTo>
                      <a:pt x="1894" y="11156"/>
                    </a:lnTo>
                    <a:lnTo>
                      <a:pt x="1894" y="11218"/>
                    </a:lnTo>
                    <a:lnTo>
                      <a:pt x="1914" y="11280"/>
                    </a:lnTo>
                    <a:lnTo>
                      <a:pt x="1935" y="11321"/>
                    </a:lnTo>
                    <a:lnTo>
                      <a:pt x="1956" y="11341"/>
                    </a:lnTo>
                    <a:lnTo>
                      <a:pt x="1997" y="11362"/>
                    </a:lnTo>
                    <a:lnTo>
                      <a:pt x="2079" y="11362"/>
                    </a:lnTo>
                    <a:lnTo>
                      <a:pt x="2120" y="11341"/>
                    </a:lnTo>
                    <a:lnTo>
                      <a:pt x="2182" y="11300"/>
                    </a:lnTo>
                    <a:lnTo>
                      <a:pt x="2223" y="11218"/>
                    </a:lnTo>
                    <a:lnTo>
                      <a:pt x="2244" y="11156"/>
                    </a:lnTo>
                    <a:lnTo>
                      <a:pt x="2244" y="11074"/>
                    </a:lnTo>
                    <a:lnTo>
                      <a:pt x="2244" y="10703"/>
                    </a:lnTo>
                    <a:lnTo>
                      <a:pt x="2203" y="10312"/>
                    </a:lnTo>
                    <a:lnTo>
                      <a:pt x="2120" y="9571"/>
                    </a:lnTo>
                    <a:lnTo>
                      <a:pt x="2017" y="8830"/>
                    </a:lnTo>
                    <a:lnTo>
                      <a:pt x="1894" y="8110"/>
                    </a:lnTo>
                    <a:lnTo>
                      <a:pt x="1791" y="7431"/>
                    </a:lnTo>
                    <a:lnTo>
                      <a:pt x="1688" y="6752"/>
                    </a:lnTo>
                    <a:lnTo>
                      <a:pt x="1606" y="6072"/>
                    </a:lnTo>
                    <a:lnTo>
                      <a:pt x="1544" y="5393"/>
                    </a:lnTo>
                    <a:lnTo>
                      <a:pt x="1544" y="4570"/>
                    </a:lnTo>
                    <a:lnTo>
                      <a:pt x="1523" y="3829"/>
                    </a:lnTo>
                    <a:lnTo>
                      <a:pt x="1503" y="3438"/>
                    </a:lnTo>
                    <a:lnTo>
                      <a:pt x="1482" y="3067"/>
                    </a:lnTo>
                    <a:lnTo>
                      <a:pt x="1400" y="2656"/>
                    </a:lnTo>
                    <a:lnTo>
                      <a:pt x="1318" y="2244"/>
                    </a:lnTo>
                    <a:lnTo>
                      <a:pt x="1194" y="1832"/>
                    </a:lnTo>
                    <a:lnTo>
                      <a:pt x="1029" y="1441"/>
                    </a:lnTo>
                    <a:lnTo>
                      <a:pt x="865" y="1071"/>
                    </a:lnTo>
                    <a:lnTo>
                      <a:pt x="659" y="700"/>
                    </a:lnTo>
                    <a:lnTo>
                      <a:pt x="432" y="35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0"/>
              <p:cNvSpPr/>
              <p:nvPr/>
            </p:nvSpPr>
            <p:spPr>
              <a:xfrm>
                <a:off x="1038775" y="3438425"/>
                <a:ext cx="37075" cy="47350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1894" extrusionOk="0">
                    <a:moveTo>
                      <a:pt x="1174" y="227"/>
                    </a:moveTo>
                    <a:lnTo>
                      <a:pt x="1215" y="247"/>
                    </a:lnTo>
                    <a:lnTo>
                      <a:pt x="1236" y="288"/>
                    </a:lnTo>
                    <a:lnTo>
                      <a:pt x="1153" y="247"/>
                    </a:lnTo>
                    <a:lnTo>
                      <a:pt x="1133" y="227"/>
                    </a:lnTo>
                    <a:close/>
                    <a:moveTo>
                      <a:pt x="1256" y="309"/>
                    </a:moveTo>
                    <a:lnTo>
                      <a:pt x="1256" y="371"/>
                    </a:lnTo>
                    <a:lnTo>
                      <a:pt x="1256" y="433"/>
                    </a:lnTo>
                    <a:lnTo>
                      <a:pt x="1215" y="350"/>
                    </a:lnTo>
                    <a:lnTo>
                      <a:pt x="1256" y="309"/>
                    </a:lnTo>
                    <a:close/>
                    <a:moveTo>
                      <a:pt x="1030" y="453"/>
                    </a:moveTo>
                    <a:lnTo>
                      <a:pt x="1030" y="474"/>
                    </a:lnTo>
                    <a:lnTo>
                      <a:pt x="1030" y="515"/>
                    </a:lnTo>
                    <a:lnTo>
                      <a:pt x="989" y="494"/>
                    </a:lnTo>
                    <a:lnTo>
                      <a:pt x="968" y="474"/>
                    </a:lnTo>
                    <a:lnTo>
                      <a:pt x="989" y="453"/>
                    </a:lnTo>
                    <a:close/>
                    <a:moveTo>
                      <a:pt x="1133" y="0"/>
                    </a:moveTo>
                    <a:lnTo>
                      <a:pt x="1030" y="21"/>
                    </a:lnTo>
                    <a:lnTo>
                      <a:pt x="927" y="62"/>
                    </a:lnTo>
                    <a:lnTo>
                      <a:pt x="803" y="144"/>
                    </a:lnTo>
                    <a:lnTo>
                      <a:pt x="742" y="165"/>
                    </a:lnTo>
                    <a:lnTo>
                      <a:pt x="680" y="227"/>
                    </a:lnTo>
                    <a:lnTo>
                      <a:pt x="639" y="288"/>
                    </a:lnTo>
                    <a:lnTo>
                      <a:pt x="598" y="350"/>
                    </a:lnTo>
                    <a:lnTo>
                      <a:pt x="577" y="433"/>
                    </a:lnTo>
                    <a:lnTo>
                      <a:pt x="392" y="762"/>
                    </a:lnTo>
                    <a:lnTo>
                      <a:pt x="227" y="1112"/>
                    </a:lnTo>
                    <a:lnTo>
                      <a:pt x="104" y="1482"/>
                    </a:lnTo>
                    <a:lnTo>
                      <a:pt x="1" y="1853"/>
                    </a:lnTo>
                    <a:lnTo>
                      <a:pt x="227" y="1894"/>
                    </a:lnTo>
                    <a:lnTo>
                      <a:pt x="309" y="1585"/>
                    </a:lnTo>
                    <a:lnTo>
                      <a:pt x="392" y="1297"/>
                    </a:lnTo>
                    <a:lnTo>
                      <a:pt x="515" y="1009"/>
                    </a:lnTo>
                    <a:lnTo>
                      <a:pt x="659" y="721"/>
                    </a:lnTo>
                    <a:lnTo>
                      <a:pt x="742" y="782"/>
                    </a:lnTo>
                    <a:lnTo>
                      <a:pt x="845" y="824"/>
                    </a:lnTo>
                    <a:lnTo>
                      <a:pt x="1071" y="824"/>
                    </a:lnTo>
                    <a:lnTo>
                      <a:pt x="1195" y="782"/>
                    </a:lnTo>
                    <a:lnTo>
                      <a:pt x="1318" y="700"/>
                    </a:lnTo>
                    <a:lnTo>
                      <a:pt x="1400" y="618"/>
                    </a:lnTo>
                    <a:lnTo>
                      <a:pt x="1462" y="494"/>
                    </a:lnTo>
                    <a:lnTo>
                      <a:pt x="1483" y="433"/>
                    </a:lnTo>
                    <a:lnTo>
                      <a:pt x="1483" y="350"/>
                    </a:lnTo>
                    <a:lnTo>
                      <a:pt x="1462" y="288"/>
                    </a:lnTo>
                    <a:lnTo>
                      <a:pt x="1442" y="206"/>
                    </a:lnTo>
                    <a:lnTo>
                      <a:pt x="1421" y="144"/>
                    </a:lnTo>
                    <a:lnTo>
                      <a:pt x="1359" y="83"/>
                    </a:lnTo>
                    <a:lnTo>
                      <a:pt x="1318" y="41"/>
                    </a:lnTo>
                    <a:lnTo>
                      <a:pt x="1236" y="21"/>
                    </a:lnTo>
                    <a:lnTo>
                      <a:pt x="113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0"/>
              <p:cNvSpPr/>
              <p:nvPr/>
            </p:nvSpPr>
            <p:spPr>
              <a:xfrm>
                <a:off x="838625" y="2960900"/>
                <a:ext cx="132775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4920" extrusionOk="0">
                    <a:moveTo>
                      <a:pt x="5105" y="1"/>
                    </a:moveTo>
                    <a:lnTo>
                      <a:pt x="5022" y="289"/>
                    </a:lnTo>
                    <a:lnTo>
                      <a:pt x="4899" y="556"/>
                    </a:lnTo>
                    <a:lnTo>
                      <a:pt x="4775" y="803"/>
                    </a:lnTo>
                    <a:lnTo>
                      <a:pt x="4611" y="1050"/>
                    </a:lnTo>
                    <a:lnTo>
                      <a:pt x="4425" y="1256"/>
                    </a:lnTo>
                    <a:lnTo>
                      <a:pt x="4220" y="1462"/>
                    </a:lnTo>
                    <a:lnTo>
                      <a:pt x="3993" y="1647"/>
                    </a:lnTo>
                    <a:lnTo>
                      <a:pt x="3767" y="1812"/>
                    </a:lnTo>
                    <a:lnTo>
                      <a:pt x="3479" y="1956"/>
                    </a:lnTo>
                    <a:lnTo>
                      <a:pt x="3211" y="2079"/>
                    </a:lnTo>
                    <a:lnTo>
                      <a:pt x="2614" y="2306"/>
                    </a:lnTo>
                    <a:lnTo>
                      <a:pt x="2017" y="2532"/>
                    </a:lnTo>
                    <a:lnTo>
                      <a:pt x="1708" y="2656"/>
                    </a:lnTo>
                    <a:lnTo>
                      <a:pt x="1420" y="2820"/>
                    </a:lnTo>
                    <a:lnTo>
                      <a:pt x="1153" y="3006"/>
                    </a:lnTo>
                    <a:lnTo>
                      <a:pt x="906" y="3211"/>
                    </a:lnTo>
                    <a:lnTo>
                      <a:pt x="700" y="3458"/>
                    </a:lnTo>
                    <a:lnTo>
                      <a:pt x="494" y="3705"/>
                    </a:lnTo>
                    <a:lnTo>
                      <a:pt x="329" y="3973"/>
                    </a:lnTo>
                    <a:lnTo>
                      <a:pt x="185" y="4261"/>
                    </a:lnTo>
                    <a:lnTo>
                      <a:pt x="82" y="4570"/>
                    </a:lnTo>
                    <a:lnTo>
                      <a:pt x="0" y="4879"/>
                    </a:lnTo>
                    <a:lnTo>
                      <a:pt x="226" y="4920"/>
                    </a:lnTo>
                    <a:lnTo>
                      <a:pt x="288" y="4632"/>
                    </a:lnTo>
                    <a:lnTo>
                      <a:pt x="391" y="4364"/>
                    </a:lnTo>
                    <a:lnTo>
                      <a:pt x="515" y="4097"/>
                    </a:lnTo>
                    <a:lnTo>
                      <a:pt x="679" y="3829"/>
                    </a:lnTo>
                    <a:lnTo>
                      <a:pt x="865" y="3603"/>
                    </a:lnTo>
                    <a:lnTo>
                      <a:pt x="1070" y="3376"/>
                    </a:lnTo>
                    <a:lnTo>
                      <a:pt x="1297" y="3191"/>
                    </a:lnTo>
                    <a:lnTo>
                      <a:pt x="1544" y="3006"/>
                    </a:lnTo>
                    <a:lnTo>
                      <a:pt x="1811" y="2862"/>
                    </a:lnTo>
                    <a:lnTo>
                      <a:pt x="2099" y="2738"/>
                    </a:lnTo>
                    <a:lnTo>
                      <a:pt x="2696" y="2512"/>
                    </a:lnTo>
                    <a:lnTo>
                      <a:pt x="3293" y="2285"/>
                    </a:lnTo>
                    <a:lnTo>
                      <a:pt x="3581" y="2162"/>
                    </a:lnTo>
                    <a:lnTo>
                      <a:pt x="3870" y="1997"/>
                    </a:lnTo>
                    <a:lnTo>
                      <a:pt x="4137" y="1832"/>
                    </a:lnTo>
                    <a:lnTo>
                      <a:pt x="4364" y="1627"/>
                    </a:lnTo>
                    <a:lnTo>
                      <a:pt x="4590" y="1421"/>
                    </a:lnTo>
                    <a:lnTo>
                      <a:pt x="4796" y="1174"/>
                    </a:lnTo>
                    <a:lnTo>
                      <a:pt x="4960" y="927"/>
                    </a:lnTo>
                    <a:lnTo>
                      <a:pt x="5105" y="639"/>
                    </a:lnTo>
                    <a:lnTo>
                      <a:pt x="5228" y="351"/>
                    </a:lnTo>
                    <a:lnTo>
                      <a:pt x="5310" y="62"/>
                    </a:lnTo>
                    <a:lnTo>
                      <a:pt x="510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0"/>
              <p:cNvSpPr/>
              <p:nvPr/>
            </p:nvSpPr>
            <p:spPr>
              <a:xfrm>
                <a:off x="1076850" y="2806525"/>
                <a:ext cx="1392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36" extrusionOk="0">
                    <a:moveTo>
                      <a:pt x="495" y="1"/>
                    </a:moveTo>
                    <a:lnTo>
                      <a:pt x="330" y="83"/>
                    </a:lnTo>
                    <a:lnTo>
                      <a:pt x="207" y="165"/>
                    </a:lnTo>
                    <a:lnTo>
                      <a:pt x="83" y="289"/>
                    </a:lnTo>
                    <a:lnTo>
                      <a:pt x="1" y="433"/>
                    </a:lnTo>
                    <a:lnTo>
                      <a:pt x="207" y="536"/>
                    </a:lnTo>
                    <a:lnTo>
                      <a:pt x="268" y="433"/>
                    </a:lnTo>
                    <a:lnTo>
                      <a:pt x="351" y="351"/>
                    </a:lnTo>
                    <a:lnTo>
                      <a:pt x="454" y="268"/>
                    </a:lnTo>
                    <a:lnTo>
                      <a:pt x="557" y="227"/>
                    </a:lnTo>
                    <a:lnTo>
                      <a:pt x="4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40"/>
              <p:cNvSpPr/>
              <p:nvPr/>
            </p:nvSpPr>
            <p:spPr>
              <a:xfrm>
                <a:off x="1097450" y="2827625"/>
                <a:ext cx="22150" cy="1547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619" extrusionOk="0">
                    <a:moveTo>
                      <a:pt x="823" y="1"/>
                    </a:moveTo>
                    <a:lnTo>
                      <a:pt x="597" y="83"/>
                    </a:lnTo>
                    <a:lnTo>
                      <a:pt x="391" y="186"/>
                    </a:lnTo>
                    <a:lnTo>
                      <a:pt x="185" y="309"/>
                    </a:lnTo>
                    <a:lnTo>
                      <a:pt x="0" y="454"/>
                    </a:lnTo>
                    <a:lnTo>
                      <a:pt x="144" y="618"/>
                    </a:lnTo>
                    <a:lnTo>
                      <a:pt x="309" y="495"/>
                    </a:lnTo>
                    <a:lnTo>
                      <a:pt x="494" y="392"/>
                    </a:lnTo>
                    <a:lnTo>
                      <a:pt x="679" y="289"/>
                    </a:lnTo>
                    <a:lnTo>
                      <a:pt x="885" y="227"/>
                    </a:lnTo>
                    <a:lnTo>
                      <a:pt x="8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0"/>
              <p:cNvSpPr/>
              <p:nvPr/>
            </p:nvSpPr>
            <p:spPr>
              <a:xfrm>
                <a:off x="1117500" y="2865700"/>
                <a:ext cx="12900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516" h="495" extrusionOk="0">
                    <a:moveTo>
                      <a:pt x="433" y="1"/>
                    </a:moveTo>
                    <a:lnTo>
                      <a:pt x="310" y="83"/>
                    </a:lnTo>
                    <a:lnTo>
                      <a:pt x="186" y="165"/>
                    </a:lnTo>
                    <a:lnTo>
                      <a:pt x="83" y="248"/>
                    </a:lnTo>
                    <a:lnTo>
                      <a:pt x="1" y="371"/>
                    </a:lnTo>
                    <a:lnTo>
                      <a:pt x="207" y="495"/>
                    </a:lnTo>
                    <a:lnTo>
                      <a:pt x="268" y="412"/>
                    </a:lnTo>
                    <a:lnTo>
                      <a:pt x="330" y="330"/>
                    </a:lnTo>
                    <a:lnTo>
                      <a:pt x="433" y="268"/>
                    </a:lnTo>
                    <a:lnTo>
                      <a:pt x="515" y="207"/>
                    </a:lnTo>
                    <a:lnTo>
                      <a:pt x="43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40"/>
              <p:cNvSpPr/>
              <p:nvPr/>
            </p:nvSpPr>
            <p:spPr>
              <a:xfrm>
                <a:off x="1188000" y="4244225"/>
                <a:ext cx="61775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2471" h="2348" extrusionOk="0">
                    <a:moveTo>
                      <a:pt x="1565" y="1"/>
                    </a:moveTo>
                    <a:lnTo>
                      <a:pt x="1421" y="165"/>
                    </a:lnTo>
                    <a:lnTo>
                      <a:pt x="1256" y="330"/>
                    </a:lnTo>
                    <a:lnTo>
                      <a:pt x="1092" y="495"/>
                    </a:lnTo>
                    <a:lnTo>
                      <a:pt x="927" y="639"/>
                    </a:lnTo>
                    <a:lnTo>
                      <a:pt x="742" y="762"/>
                    </a:lnTo>
                    <a:lnTo>
                      <a:pt x="536" y="886"/>
                    </a:lnTo>
                    <a:lnTo>
                      <a:pt x="330" y="989"/>
                    </a:lnTo>
                    <a:lnTo>
                      <a:pt x="124" y="1092"/>
                    </a:lnTo>
                    <a:lnTo>
                      <a:pt x="1" y="1153"/>
                    </a:lnTo>
                    <a:lnTo>
                      <a:pt x="845" y="2347"/>
                    </a:lnTo>
                    <a:lnTo>
                      <a:pt x="2471" y="598"/>
                    </a:lnTo>
                    <a:lnTo>
                      <a:pt x="2306" y="453"/>
                    </a:lnTo>
                    <a:lnTo>
                      <a:pt x="865" y="1997"/>
                    </a:lnTo>
                    <a:lnTo>
                      <a:pt x="351" y="1236"/>
                    </a:lnTo>
                    <a:lnTo>
                      <a:pt x="556" y="1153"/>
                    </a:lnTo>
                    <a:lnTo>
                      <a:pt x="742" y="1030"/>
                    </a:lnTo>
                    <a:lnTo>
                      <a:pt x="927" y="906"/>
                    </a:lnTo>
                    <a:lnTo>
                      <a:pt x="1112" y="783"/>
                    </a:lnTo>
                    <a:lnTo>
                      <a:pt x="1277" y="618"/>
                    </a:lnTo>
                    <a:lnTo>
                      <a:pt x="1442" y="474"/>
                    </a:lnTo>
                    <a:lnTo>
                      <a:pt x="1606" y="309"/>
                    </a:lnTo>
                    <a:lnTo>
                      <a:pt x="1750" y="124"/>
                    </a:lnTo>
                    <a:lnTo>
                      <a:pt x="15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40"/>
              <p:cNvSpPr/>
              <p:nvPr/>
            </p:nvSpPr>
            <p:spPr>
              <a:xfrm>
                <a:off x="1224025" y="4272025"/>
                <a:ext cx="46325" cy="56100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2244" extrusionOk="0">
                    <a:moveTo>
                      <a:pt x="1688" y="0"/>
                    </a:moveTo>
                    <a:lnTo>
                      <a:pt x="1482" y="226"/>
                    </a:lnTo>
                    <a:lnTo>
                      <a:pt x="1256" y="432"/>
                    </a:lnTo>
                    <a:lnTo>
                      <a:pt x="783" y="844"/>
                    </a:lnTo>
                    <a:lnTo>
                      <a:pt x="433" y="1153"/>
                    </a:lnTo>
                    <a:lnTo>
                      <a:pt x="309" y="1256"/>
                    </a:lnTo>
                    <a:lnTo>
                      <a:pt x="186" y="1338"/>
                    </a:lnTo>
                    <a:lnTo>
                      <a:pt x="83" y="1441"/>
                    </a:lnTo>
                    <a:lnTo>
                      <a:pt x="42" y="1503"/>
                    </a:lnTo>
                    <a:lnTo>
                      <a:pt x="21" y="1564"/>
                    </a:lnTo>
                    <a:lnTo>
                      <a:pt x="1" y="1647"/>
                    </a:lnTo>
                    <a:lnTo>
                      <a:pt x="1" y="1729"/>
                    </a:lnTo>
                    <a:lnTo>
                      <a:pt x="42" y="1853"/>
                    </a:lnTo>
                    <a:lnTo>
                      <a:pt x="103" y="1955"/>
                    </a:lnTo>
                    <a:lnTo>
                      <a:pt x="186" y="2038"/>
                    </a:lnTo>
                    <a:lnTo>
                      <a:pt x="309" y="2120"/>
                    </a:lnTo>
                    <a:lnTo>
                      <a:pt x="412" y="2161"/>
                    </a:lnTo>
                    <a:lnTo>
                      <a:pt x="536" y="2202"/>
                    </a:lnTo>
                    <a:lnTo>
                      <a:pt x="659" y="2223"/>
                    </a:lnTo>
                    <a:lnTo>
                      <a:pt x="762" y="2244"/>
                    </a:lnTo>
                    <a:lnTo>
                      <a:pt x="783" y="2244"/>
                    </a:lnTo>
                    <a:lnTo>
                      <a:pt x="762" y="2017"/>
                    </a:lnTo>
                    <a:lnTo>
                      <a:pt x="618" y="1997"/>
                    </a:lnTo>
                    <a:lnTo>
                      <a:pt x="433" y="1935"/>
                    </a:lnTo>
                    <a:lnTo>
                      <a:pt x="371" y="1894"/>
                    </a:lnTo>
                    <a:lnTo>
                      <a:pt x="289" y="1832"/>
                    </a:lnTo>
                    <a:lnTo>
                      <a:pt x="247" y="1770"/>
                    </a:lnTo>
                    <a:lnTo>
                      <a:pt x="227" y="1708"/>
                    </a:lnTo>
                    <a:lnTo>
                      <a:pt x="227" y="1647"/>
                    </a:lnTo>
                    <a:lnTo>
                      <a:pt x="268" y="1564"/>
                    </a:lnTo>
                    <a:lnTo>
                      <a:pt x="330" y="1503"/>
                    </a:lnTo>
                    <a:lnTo>
                      <a:pt x="433" y="1441"/>
                    </a:lnTo>
                    <a:lnTo>
                      <a:pt x="597" y="1317"/>
                    </a:lnTo>
                    <a:lnTo>
                      <a:pt x="947" y="1029"/>
                    </a:lnTo>
                    <a:lnTo>
                      <a:pt x="1400" y="618"/>
                    </a:lnTo>
                    <a:lnTo>
                      <a:pt x="1627" y="391"/>
                    </a:lnTo>
                    <a:lnTo>
                      <a:pt x="1853" y="165"/>
                    </a:lnTo>
                    <a:lnTo>
                      <a:pt x="16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40"/>
              <p:cNvSpPr/>
              <p:nvPr/>
            </p:nvSpPr>
            <p:spPr>
              <a:xfrm>
                <a:off x="1135525" y="4230850"/>
                <a:ext cx="63300" cy="38625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545" extrusionOk="0">
                    <a:moveTo>
                      <a:pt x="0" y="0"/>
                    </a:moveTo>
                    <a:lnTo>
                      <a:pt x="21" y="206"/>
                    </a:lnTo>
                    <a:lnTo>
                      <a:pt x="83" y="433"/>
                    </a:lnTo>
                    <a:lnTo>
                      <a:pt x="144" y="618"/>
                    </a:lnTo>
                    <a:lnTo>
                      <a:pt x="268" y="824"/>
                    </a:lnTo>
                    <a:lnTo>
                      <a:pt x="391" y="988"/>
                    </a:lnTo>
                    <a:lnTo>
                      <a:pt x="535" y="1133"/>
                    </a:lnTo>
                    <a:lnTo>
                      <a:pt x="700" y="1277"/>
                    </a:lnTo>
                    <a:lnTo>
                      <a:pt x="906" y="1380"/>
                    </a:lnTo>
                    <a:lnTo>
                      <a:pt x="1050" y="1441"/>
                    </a:lnTo>
                    <a:lnTo>
                      <a:pt x="1235" y="1503"/>
                    </a:lnTo>
                    <a:lnTo>
                      <a:pt x="1400" y="1524"/>
                    </a:lnTo>
                    <a:lnTo>
                      <a:pt x="1585" y="1544"/>
                    </a:lnTo>
                    <a:lnTo>
                      <a:pt x="1832" y="1524"/>
                    </a:lnTo>
                    <a:lnTo>
                      <a:pt x="2079" y="1462"/>
                    </a:lnTo>
                    <a:lnTo>
                      <a:pt x="2326" y="1359"/>
                    </a:lnTo>
                    <a:lnTo>
                      <a:pt x="2532" y="1235"/>
                    </a:lnTo>
                    <a:lnTo>
                      <a:pt x="2408" y="1050"/>
                    </a:lnTo>
                    <a:lnTo>
                      <a:pt x="2244" y="1153"/>
                    </a:lnTo>
                    <a:lnTo>
                      <a:pt x="2079" y="1215"/>
                    </a:lnTo>
                    <a:lnTo>
                      <a:pt x="1894" y="1277"/>
                    </a:lnTo>
                    <a:lnTo>
                      <a:pt x="1709" y="1297"/>
                    </a:lnTo>
                    <a:lnTo>
                      <a:pt x="1523" y="1318"/>
                    </a:lnTo>
                    <a:lnTo>
                      <a:pt x="1338" y="1297"/>
                    </a:lnTo>
                    <a:lnTo>
                      <a:pt x="1173" y="1256"/>
                    </a:lnTo>
                    <a:lnTo>
                      <a:pt x="988" y="1174"/>
                    </a:lnTo>
                    <a:lnTo>
                      <a:pt x="844" y="1091"/>
                    </a:lnTo>
                    <a:lnTo>
                      <a:pt x="680" y="968"/>
                    </a:lnTo>
                    <a:lnTo>
                      <a:pt x="556" y="844"/>
                    </a:lnTo>
                    <a:lnTo>
                      <a:pt x="453" y="700"/>
                    </a:lnTo>
                    <a:lnTo>
                      <a:pt x="350" y="536"/>
                    </a:lnTo>
                    <a:lnTo>
                      <a:pt x="288" y="350"/>
                    </a:lnTo>
                    <a:lnTo>
                      <a:pt x="247" y="186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40"/>
              <p:cNvSpPr/>
              <p:nvPr/>
            </p:nvSpPr>
            <p:spPr>
              <a:xfrm>
                <a:off x="1105675" y="4220050"/>
                <a:ext cx="22675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907" h="2491" extrusionOk="0">
                    <a:moveTo>
                      <a:pt x="309" y="0"/>
                    </a:moveTo>
                    <a:lnTo>
                      <a:pt x="206" y="206"/>
                    </a:lnTo>
                    <a:lnTo>
                      <a:pt x="124" y="432"/>
                    </a:lnTo>
                    <a:lnTo>
                      <a:pt x="62" y="659"/>
                    </a:lnTo>
                    <a:lnTo>
                      <a:pt x="21" y="885"/>
                    </a:lnTo>
                    <a:lnTo>
                      <a:pt x="0" y="1112"/>
                    </a:lnTo>
                    <a:lnTo>
                      <a:pt x="0" y="1359"/>
                    </a:lnTo>
                    <a:lnTo>
                      <a:pt x="21" y="1585"/>
                    </a:lnTo>
                    <a:lnTo>
                      <a:pt x="62" y="1812"/>
                    </a:lnTo>
                    <a:lnTo>
                      <a:pt x="103" y="1935"/>
                    </a:lnTo>
                    <a:lnTo>
                      <a:pt x="145" y="2059"/>
                    </a:lnTo>
                    <a:lnTo>
                      <a:pt x="206" y="2203"/>
                    </a:lnTo>
                    <a:lnTo>
                      <a:pt x="309" y="2305"/>
                    </a:lnTo>
                    <a:lnTo>
                      <a:pt x="392" y="2388"/>
                    </a:lnTo>
                    <a:lnTo>
                      <a:pt x="494" y="2429"/>
                    </a:lnTo>
                    <a:lnTo>
                      <a:pt x="597" y="2470"/>
                    </a:lnTo>
                    <a:lnTo>
                      <a:pt x="700" y="2491"/>
                    </a:lnTo>
                    <a:lnTo>
                      <a:pt x="803" y="2470"/>
                    </a:lnTo>
                    <a:lnTo>
                      <a:pt x="906" y="2429"/>
                    </a:lnTo>
                    <a:lnTo>
                      <a:pt x="803" y="2244"/>
                    </a:lnTo>
                    <a:lnTo>
                      <a:pt x="721" y="2264"/>
                    </a:lnTo>
                    <a:lnTo>
                      <a:pt x="618" y="2244"/>
                    </a:lnTo>
                    <a:lnTo>
                      <a:pt x="536" y="2203"/>
                    </a:lnTo>
                    <a:lnTo>
                      <a:pt x="474" y="2161"/>
                    </a:lnTo>
                    <a:lnTo>
                      <a:pt x="412" y="2079"/>
                    </a:lnTo>
                    <a:lnTo>
                      <a:pt x="350" y="1997"/>
                    </a:lnTo>
                    <a:lnTo>
                      <a:pt x="309" y="1894"/>
                    </a:lnTo>
                    <a:lnTo>
                      <a:pt x="289" y="1770"/>
                    </a:lnTo>
                    <a:lnTo>
                      <a:pt x="247" y="1544"/>
                    </a:lnTo>
                    <a:lnTo>
                      <a:pt x="227" y="1338"/>
                    </a:lnTo>
                    <a:lnTo>
                      <a:pt x="227" y="1132"/>
                    </a:lnTo>
                    <a:lnTo>
                      <a:pt x="247" y="926"/>
                    </a:lnTo>
                    <a:lnTo>
                      <a:pt x="289" y="700"/>
                    </a:lnTo>
                    <a:lnTo>
                      <a:pt x="330" y="515"/>
                    </a:lnTo>
                    <a:lnTo>
                      <a:pt x="412" y="309"/>
                    </a:lnTo>
                    <a:lnTo>
                      <a:pt x="515" y="124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40"/>
              <p:cNvSpPr/>
              <p:nvPr/>
            </p:nvSpPr>
            <p:spPr>
              <a:xfrm>
                <a:off x="1565175" y="4424850"/>
                <a:ext cx="59725" cy="102925"/>
              </a:xfrm>
              <a:custGeom>
                <a:avLst/>
                <a:gdLst/>
                <a:ahLst/>
                <a:cxnLst/>
                <a:rect l="l" t="t" r="r" b="b"/>
                <a:pathLst>
                  <a:path w="2389" h="4117" extrusionOk="0">
                    <a:moveTo>
                      <a:pt x="2183" y="0"/>
                    </a:moveTo>
                    <a:lnTo>
                      <a:pt x="906" y="2532"/>
                    </a:lnTo>
                    <a:lnTo>
                      <a:pt x="701" y="2902"/>
                    </a:lnTo>
                    <a:lnTo>
                      <a:pt x="495" y="3273"/>
                    </a:lnTo>
                    <a:lnTo>
                      <a:pt x="268" y="3623"/>
                    </a:lnTo>
                    <a:lnTo>
                      <a:pt x="145" y="3808"/>
                    </a:lnTo>
                    <a:lnTo>
                      <a:pt x="1" y="3973"/>
                    </a:lnTo>
                    <a:lnTo>
                      <a:pt x="166" y="4117"/>
                    </a:lnTo>
                    <a:lnTo>
                      <a:pt x="310" y="3952"/>
                    </a:lnTo>
                    <a:lnTo>
                      <a:pt x="454" y="3767"/>
                    </a:lnTo>
                    <a:lnTo>
                      <a:pt x="680" y="3396"/>
                    </a:lnTo>
                    <a:lnTo>
                      <a:pt x="906" y="3005"/>
                    </a:lnTo>
                    <a:lnTo>
                      <a:pt x="1092" y="2614"/>
                    </a:lnTo>
                    <a:lnTo>
                      <a:pt x="2388" y="103"/>
                    </a:lnTo>
                    <a:lnTo>
                      <a:pt x="21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40"/>
              <p:cNvSpPr/>
              <p:nvPr/>
            </p:nvSpPr>
            <p:spPr>
              <a:xfrm>
                <a:off x="1626925" y="4530850"/>
                <a:ext cx="16500" cy="4992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997" extrusionOk="0">
                    <a:moveTo>
                      <a:pt x="454" y="0"/>
                    </a:moveTo>
                    <a:lnTo>
                      <a:pt x="1" y="1935"/>
                    </a:lnTo>
                    <a:lnTo>
                      <a:pt x="207" y="1997"/>
                    </a:lnTo>
                    <a:lnTo>
                      <a:pt x="659" y="41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40"/>
              <p:cNvSpPr/>
              <p:nvPr/>
            </p:nvSpPr>
            <p:spPr>
              <a:xfrm>
                <a:off x="1088700" y="2612550"/>
                <a:ext cx="231575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9263" h="14120" extrusionOk="0">
                    <a:moveTo>
                      <a:pt x="1565" y="0"/>
                    </a:moveTo>
                    <a:lnTo>
                      <a:pt x="1482" y="21"/>
                    </a:lnTo>
                    <a:lnTo>
                      <a:pt x="1276" y="62"/>
                    </a:lnTo>
                    <a:lnTo>
                      <a:pt x="1091" y="103"/>
                    </a:lnTo>
                    <a:lnTo>
                      <a:pt x="885" y="185"/>
                    </a:lnTo>
                    <a:lnTo>
                      <a:pt x="700" y="268"/>
                    </a:lnTo>
                    <a:lnTo>
                      <a:pt x="515" y="350"/>
                    </a:lnTo>
                    <a:lnTo>
                      <a:pt x="330" y="453"/>
                    </a:lnTo>
                    <a:lnTo>
                      <a:pt x="165" y="576"/>
                    </a:lnTo>
                    <a:lnTo>
                      <a:pt x="0" y="700"/>
                    </a:lnTo>
                    <a:lnTo>
                      <a:pt x="144" y="885"/>
                    </a:lnTo>
                    <a:lnTo>
                      <a:pt x="432" y="659"/>
                    </a:lnTo>
                    <a:lnTo>
                      <a:pt x="762" y="474"/>
                    </a:lnTo>
                    <a:lnTo>
                      <a:pt x="1112" y="330"/>
                    </a:lnTo>
                    <a:lnTo>
                      <a:pt x="1462" y="247"/>
                    </a:lnTo>
                    <a:lnTo>
                      <a:pt x="1997" y="926"/>
                    </a:lnTo>
                    <a:lnTo>
                      <a:pt x="2511" y="1626"/>
                    </a:lnTo>
                    <a:lnTo>
                      <a:pt x="2758" y="1997"/>
                    </a:lnTo>
                    <a:lnTo>
                      <a:pt x="3005" y="2367"/>
                    </a:lnTo>
                    <a:lnTo>
                      <a:pt x="3232" y="2738"/>
                    </a:lnTo>
                    <a:lnTo>
                      <a:pt x="3438" y="3108"/>
                    </a:lnTo>
                    <a:lnTo>
                      <a:pt x="3499" y="3211"/>
                    </a:lnTo>
                    <a:lnTo>
                      <a:pt x="3602" y="3417"/>
                    </a:lnTo>
                    <a:lnTo>
                      <a:pt x="3746" y="3643"/>
                    </a:lnTo>
                    <a:lnTo>
                      <a:pt x="3870" y="3829"/>
                    </a:lnTo>
                    <a:lnTo>
                      <a:pt x="3993" y="3973"/>
                    </a:lnTo>
                    <a:lnTo>
                      <a:pt x="4137" y="4199"/>
                    </a:lnTo>
                    <a:lnTo>
                      <a:pt x="4261" y="4467"/>
                    </a:lnTo>
                    <a:lnTo>
                      <a:pt x="4467" y="4981"/>
                    </a:lnTo>
                    <a:lnTo>
                      <a:pt x="5928" y="8665"/>
                    </a:lnTo>
                    <a:lnTo>
                      <a:pt x="6052" y="9015"/>
                    </a:lnTo>
                    <a:lnTo>
                      <a:pt x="6216" y="9345"/>
                    </a:lnTo>
                    <a:lnTo>
                      <a:pt x="6381" y="9674"/>
                    </a:lnTo>
                    <a:lnTo>
                      <a:pt x="6587" y="9962"/>
                    </a:lnTo>
                    <a:lnTo>
                      <a:pt x="6813" y="10209"/>
                    </a:lnTo>
                    <a:lnTo>
                      <a:pt x="6937" y="10333"/>
                    </a:lnTo>
                    <a:lnTo>
                      <a:pt x="7060" y="10436"/>
                    </a:lnTo>
                    <a:lnTo>
                      <a:pt x="7204" y="10518"/>
                    </a:lnTo>
                    <a:lnTo>
                      <a:pt x="7369" y="10600"/>
                    </a:lnTo>
                    <a:lnTo>
                      <a:pt x="7513" y="10641"/>
                    </a:lnTo>
                    <a:lnTo>
                      <a:pt x="7678" y="10683"/>
                    </a:lnTo>
                    <a:lnTo>
                      <a:pt x="7863" y="10703"/>
                    </a:lnTo>
                    <a:lnTo>
                      <a:pt x="8007" y="10724"/>
                    </a:lnTo>
                    <a:lnTo>
                      <a:pt x="8130" y="10744"/>
                    </a:lnTo>
                    <a:lnTo>
                      <a:pt x="8233" y="10806"/>
                    </a:lnTo>
                    <a:lnTo>
                      <a:pt x="8336" y="10868"/>
                    </a:lnTo>
                    <a:lnTo>
                      <a:pt x="8377" y="10930"/>
                    </a:lnTo>
                    <a:lnTo>
                      <a:pt x="8398" y="10991"/>
                    </a:lnTo>
                    <a:lnTo>
                      <a:pt x="8419" y="11135"/>
                    </a:lnTo>
                    <a:lnTo>
                      <a:pt x="8398" y="11279"/>
                    </a:lnTo>
                    <a:lnTo>
                      <a:pt x="8377" y="11444"/>
                    </a:lnTo>
                    <a:lnTo>
                      <a:pt x="8377" y="11485"/>
                    </a:lnTo>
                    <a:lnTo>
                      <a:pt x="8357" y="11835"/>
                    </a:lnTo>
                    <a:lnTo>
                      <a:pt x="8357" y="12185"/>
                    </a:lnTo>
                    <a:lnTo>
                      <a:pt x="8398" y="12535"/>
                    </a:lnTo>
                    <a:lnTo>
                      <a:pt x="8460" y="12864"/>
                    </a:lnTo>
                    <a:lnTo>
                      <a:pt x="8583" y="13214"/>
                    </a:lnTo>
                    <a:lnTo>
                      <a:pt x="8707" y="13523"/>
                    </a:lnTo>
                    <a:lnTo>
                      <a:pt x="8892" y="13832"/>
                    </a:lnTo>
                    <a:lnTo>
                      <a:pt x="9077" y="14120"/>
                    </a:lnTo>
                    <a:lnTo>
                      <a:pt x="9262" y="13996"/>
                    </a:lnTo>
                    <a:lnTo>
                      <a:pt x="9077" y="13708"/>
                    </a:lnTo>
                    <a:lnTo>
                      <a:pt x="8913" y="13420"/>
                    </a:lnTo>
                    <a:lnTo>
                      <a:pt x="8789" y="13132"/>
                    </a:lnTo>
                    <a:lnTo>
                      <a:pt x="8686" y="12823"/>
                    </a:lnTo>
                    <a:lnTo>
                      <a:pt x="8624" y="12494"/>
                    </a:lnTo>
                    <a:lnTo>
                      <a:pt x="8583" y="12165"/>
                    </a:lnTo>
                    <a:lnTo>
                      <a:pt x="8583" y="11835"/>
                    </a:lnTo>
                    <a:lnTo>
                      <a:pt x="8604" y="11506"/>
                    </a:lnTo>
                    <a:lnTo>
                      <a:pt x="8604" y="11465"/>
                    </a:lnTo>
                    <a:lnTo>
                      <a:pt x="8624" y="11279"/>
                    </a:lnTo>
                    <a:lnTo>
                      <a:pt x="8645" y="11094"/>
                    </a:lnTo>
                    <a:lnTo>
                      <a:pt x="8624" y="10991"/>
                    </a:lnTo>
                    <a:lnTo>
                      <a:pt x="8604" y="10909"/>
                    </a:lnTo>
                    <a:lnTo>
                      <a:pt x="8563" y="10806"/>
                    </a:lnTo>
                    <a:lnTo>
                      <a:pt x="8501" y="10724"/>
                    </a:lnTo>
                    <a:lnTo>
                      <a:pt x="8439" y="10662"/>
                    </a:lnTo>
                    <a:lnTo>
                      <a:pt x="8377" y="10621"/>
                    </a:lnTo>
                    <a:lnTo>
                      <a:pt x="8213" y="10538"/>
                    </a:lnTo>
                    <a:lnTo>
                      <a:pt x="8048" y="10518"/>
                    </a:lnTo>
                    <a:lnTo>
                      <a:pt x="7883" y="10477"/>
                    </a:lnTo>
                    <a:lnTo>
                      <a:pt x="7719" y="10456"/>
                    </a:lnTo>
                    <a:lnTo>
                      <a:pt x="7575" y="10436"/>
                    </a:lnTo>
                    <a:lnTo>
                      <a:pt x="7431" y="10374"/>
                    </a:lnTo>
                    <a:lnTo>
                      <a:pt x="7307" y="10312"/>
                    </a:lnTo>
                    <a:lnTo>
                      <a:pt x="7184" y="10230"/>
                    </a:lnTo>
                    <a:lnTo>
                      <a:pt x="7060" y="10147"/>
                    </a:lnTo>
                    <a:lnTo>
                      <a:pt x="6957" y="10024"/>
                    </a:lnTo>
                    <a:lnTo>
                      <a:pt x="6751" y="9798"/>
                    </a:lnTo>
                    <a:lnTo>
                      <a:pt x="6566" y="9509"/>
                    </a:lnTo>
                    <a:lnTo>
                      <a:pt x="6401" y="9221"/>
                    </a:lnTo>
                    <a:lnTo>
                      <a:pt x="6257" y="8912"/>
                    </a:lnTo>
                    <a:lnTo>
                      <a:pt x="6134" y="8583"/>
                    </a:lnTo>
                    <a:lnTo>
                      <a:pt x="4693" y="4899"/>
                    </a:lnTo>
                    <a:lnTo>
                      <a:pt x="4467" y="4364"/>
                    </a:lnTo>
                    <a:lnTo>
                      <a:pt x="4323" y="4096"/>
                    </a:lnTo>
                    <a:lnTo>
                      <a:pt x="4179" y="3849"/>
                    </a:lnTo>
                    <a:lnTo>
                      <a:pt x="4055" y="3684"/>
                    </a:lnTo>
                    <a:lnTo>
                      <a:pt x="3932" y="3520"/>
                    </a:lnTo>
                    <a:lnTo>
                      <a:pt x="3808" y="3314"/>
                    </a:lnTo>
                    <a:lnTo>
                      <a:pt x="3685" y="3108"/>
                    </a:lnTo>
                    <a:lnTo>
                      <a:pt x="3643" y="3005"/>
                    </a:lnTo>
                    <a:lnTo>
                      <a:pt x="3417" y="2614"/>
                    </a:lnTo>
                    <a:lnTo>
                      <a:pt x="3191" y="2223"/>
                    </a:lnTo>
                    <a:lnTo>
                      <a:pt x="2944" y="1853"/>
                    </a:lnTo>
                    <a:lnTo>
                      <a:pt x="2676" y="1482"/>
                    </a:lnTo>
                    <a:lnTo>
                      <a:pt x="2141" y="762"/>
                    </a:lnTo>
                    <a:lnTo>
                      <a:pt x="1606" y="62"/>
                    </a:lnTo>
                    <a:lnTo>
                      <a:pt x="15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40"/>
              <p:cNvSpPr/>
              <p:nvPr/>
            </p:nvSpPr>
            <p:spPr>
              <a:xfrm>
                <a:off x="1455575" y="3715775"/>
                <a:ext cx="143075" cy="341175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13647" extrusionOk="0">
                    <a:moveTo>
                      <a:pt x="4591" y="0"/>
                    </a:moveTo>
                    <a:lnTo>
                      <a:pt x="4508" y="41"/>
                    </a:lnTo>
                    <a:lnTo>
                      <a:pt x="4344" y="124"/>
                    </a:lnTo>
                    <a:lnTo>
                      <a:pt x="4220" y="227"/>
                    </a:lnTo>
                    <a:lnTo>
                      <a:pt x="4097" y="350"/>
                    </a:lnTo>
                    <a:lnTo>
                      <a:pt x="4014" y="515"/>
                    </a:lnTo>
                    <a:lnTo>
                      <a:pt x="3932" y="680"/>
                    </a:lnTo>
                    <a:lnTo>
                      <a:pt x="3870" y="885"/>
                    </a:lnTo>
                    <a:lnTo>
                      <a:pt x="3829" y="1112"/>
                    </a:lnTo>
                    <a:lnTo>
                      <a:pt x="3829" y="1338"/>
                    </a:lnTo>
                    <a:lnTo>
                      <a:pt x="3829" y="1688"/>
                    </a:lnTo>
                    <a:lnTo>
                      <a:pt x="3850" y="1956"/>
                    </a:lnTo>
                    <a:lnTo>
                      <a:pt x="3829" y="2223"/>
                    </a:lnTo>
                    <a:lnTo>
                      <a:pt x="3809" y="2470"/>
                    </a:lnTo>
                    <a:lnTo>
                      <a:pt x="3767" y="2594"/>
                    </a:lnTo>
                    <a:lnTo>
                      <a:pt x="3726" y="2717"/>
                    </a:lnTo>
                    <a:lnTo>
                      <a:pt x="3623" y="2902"/>
                    </a:lnTo>
                    <a:lnTo>
                      <a:pt x="3479" y="3047"/>
                    </a:lnTo>
                    <a:lnTo>
                      <a:pt x="3294" y="3191"/>
                    </a:lnTo>
                    <a:lnTo>
                      <a:pt x="3088" y="3294"/>
                    </a:lnTo>
                    <a:lnTo>
                      <a:pt x="2944" y="3335"/>
                    </a:lnTo>
                    <a:lnTo>
                      <a:pt x="2800" y="3355"/>
                    </a:lnTo>
                    <a:lnTo>
                      <a:pt x="2656" y="3376"/>
                    </a:lnTo>
                    <a:lnTo>
                      <a:pt x="2532" y="3376"/>
                    </a:lnTo>
                    <a:lnTo>
                      <a:pt x="2388" y="3355"/>
                    </a:lnTo>
                    <a:lnTo>
                      <a:pt x="2244" y="3335"/>
                    </a:lnTo>
                    <a:lnTo>
                      <a:pt x="2121" y="3294"/>
                    </a:lnTo>
                    <a:lnTo>
                      <a:pt x="1997" y="3252"/>
                    </a:lnTo>
                    <a:lnTo>
                      <a:pt x="1771" y="3129"/>
                    </a:lnTo>
                    <a:lnTo>
                      <a:pt x="1586" y="2985"/>
                    </a:lnTo>
                    <a:lnTo>
                      <a:pt x="1421" y="2800"/>
                    </a:lnTo>
                    <a:lnTo>
                      <a:pt x="1256" y="2594"/>
                    </a:lnTo>
                    <a:lnTo>
                      <a:pt x="1133" y="2367"/>
                    </a:lnTo>
                    <a:lnTo>
                      <a:pt x="1030" y="2120"/>
                    </a:lnTo>
                    <a:lnTo>
                      <a:pt x="948" y="1853"/>
                    </a:lnTo>
                    <a:lnTo>
                      <a:pt x="906" y="1565"/>
                    </a:lnTo>
                    <a:lnTo>
                      <a:pt x="865" y="1379"/>
                    </a:lnTo>
                    <a:lnTo>
                      <a:pt x="1" y="1956"/>
                    </a:lnTo>
                    <a:lnTo>
                      <a:pt x="124" y="2141"/>
                    </a:lnTo>
                    <a:lnTo>
                      <a:pt x="701" y="1770"/>
                    </a:lnTo>
                    <a:lnTo>
                      <a:pt x="762" y="2059"/>
                    </a:lnTo>
                    <a:lnTo>
                      <a:pt x="865" y="2306"/>
                    </a:lnTo>
                    <a:lnTo>
                      <a:pt x="989" y="2553"/>
                    </a:lnTo>
                    <a:lnTo>
                      <a:pt x="1133" y="2800"/>
                    </a:lnTo>
                    <a:lnTo>
                      <a:pt x="1297" y="3005"/>
                    </a:lnTo>
                    <a:lnTo>
                      <a:pt x="1483" y="3170"/>
                    </a:lnTo>
                    <a:lnTo>
                      <a:pt x="1668" y="3335"/>
                    </a:lnTo>
                    <a:lnTo>
                      <a:pt x="1894" y="3458"/>
                    </a:lnTo>
                    <a:lnTo>
                      <a:pt x="2038" y="3520"/>
                    </a:lnTo>
                    <a:lnTo>
                      <a:pt x="2183" y="3561"/>
                    </a:lnTo>
                    <a:lnTo>
                      <a:pt x="2347" y="3582"/>
                    </a:lnTo>
                    <a:lnTo>
                      <a:pt x="2512" y="3602"/>
                    </a:lnTo>
                    <a:lnTo>
                      <a:pt x="2676" y="3602"/>
                    </a:lnTo>
                    <a:lnTo>
                      <a:pt x="2841" y="3582"/>
                    </a:lnTo>
                    <a:lnTo>
                      <a:pt x="3006" y="3540"/>
                    </a:lnTo>
                    <a:lnTo>
                      <a:pt x="3150" y="3499"/>
                    </a:lnTo>
                    <a:lnTo>
                      <a:pt x="3294" y="3438"/>
                    </a:lnTo>
                    <a:lnTo>
                      <a:pt x="3417" y="3376"/>
                    </a:lnTo>
                    <a:lnTo>
                      <a:pt x="3520" y="3294"/>
                    </a:lnTo>
                    <a:lnTo>
                      <a:pt x="3623" y="3211"/>
                    </a:lnTo>
                    <a:lnTo>
                      <a:pt x="3726" y="3129"/>
                    </a:lnTo>
                    <a:lnTo>
                      <a:pt x="3809" y="3026"/>
                    </a:lnTo>
                    <a:lnTo>
                      <a:pt x="3870" y="2923"/>
                    </a:lnTo>
                    <a:lnTo>
                      <a:pt x="3932" y="2800"/>
                    </a:lnTo>
                    <a:lnTo>
                      <a:pt x="3973" y="2676"/>
                    </a:lnTo>
                    <a:lnTo>
                      <a:pt x="4014" y="2532"/>
                    </a:lnTo>
                    <a:lnTo>
                      <a:pt x="4056" y="2244"/>
                    </a:lnTo>
                    <a:lnTo>
                      <a:pt x="4076" y="1976"/>
                    </a:lnTo>
                    <a:lnTo>
                      <a:pt x="4056" y="1688"/>
                    </a:lnTo>
                    <a:lnTo>
                      <a:pt x="4056" y="1338"/>
                    </a:lnTo>
                    <a:lnTo>
                      <a:pt x="4056" y="1132"/>
                    </a:lnTo>
                    <a:lnTo>
                      <a:pt x="4076" y="988"/>
                    </a:lnTo>
                    <a:lnTo>
                      <a:pt x="4117" y="824"/>
                    </a:lnTo>
                    <a:lnTo>
                      <a:pt x="4179" y="680"/>
                    </a:lnTo>
                    <a:lnTo>
                      <a:pt x="4261" y="535"/>
                    </a:lnTo>
                    <a:lnTo>
                      <a:pt x="4364" y="391"/>
                    </a:lnTo>
                    <a:lnTo>
                      <a:pt x="4488" y="288"/>
                    </a:lnTo>
                    <a:lnTo>
                      <a:pt x="4652" y="618"/>
                    </a:lnTo>
                    <a:lnTo>
                      <a:pt x="4755" y="947"/>
                    </a:lnTo>
                    <a:lnTo>
                      <a:pt x="4838" y="1297"/>
                    </a:lnTo>
                    <a:lnTo>
                      <a:pt x="4879" y="1667"/>
                    </a:lnTo>
                    <a:lnTo>
                      <a:pt x="4920" y="2017"/>
                    </a:lnTo>
                    <a:lnTo>
                      <a:pt x="4920" y="2388"/>
                    </a:lnTo>
                    <a:lnTo>
                      <a:pt x="4920" y="3149"/>
                    </a:lnTo>
                    <a:lnTo>
                      <a:pt x="4899" y="3705"/>
                    </a:lnTo>
                    <a:lnTo>
                      <a:pt x="4920" y="4158"/>
                    </a:lnTo>
                    <a:lnTo>
                      <a:pt x="4941" y="4611"/>
                    </a:lnTo>
                    <a:lnTo>
                      <a:pt x="5002" y="5516"/>
                    </a:lnTo>
                    <a:lnTo>
                      <a:pt x="5105" y="6401"/>
                    </a:lnTo>
                    <a:lnTo>
                      <a:pt x="5208" y="7307"/>
                    </a:lnTo>
                    <a:lnTo>
                      <a:pt x="5290" y="8089"/>
                    </a:lnTo>
                    <a:lnTo>
                      <a:pt x="5393" y="8892"/>
                    </a:lnTo>
                    <a:lnTo>
                      <a:pt x="5455" y="9674"/>
                    </a:lnTo>
                    <a:lnTo>
                      <a:pt x="5496" y="10477"/>
                    </a:lnTo>
                    <a:lnTo>
                      <a:pt x="5476" y="11259"/>
                    </a:lnTo>
                    <a:lnTo>
                      <a:pt x="5455" y="11650"/>
                    </a:lnTo>
                    <a:lnTo>
                      <a:pt x="5435" y="12041"/>
                    </a:lnTo>
                    <a:lnTo>
                      <a:pt x="5373" y="12432"/>
                    </a:lnTo>
                    <a:lnTo>
                      <a:pt x="5311" y="12823"/>
                    </a:lnTo>
                    <a:lnTo>
                      <a:pt x="5229" y="13214"/>
                    </a:lnTo>
                    <a:lnTo>
                      <a:pt x="5126" y="13585"/>
                    </a:lnTo>
                    <a:lnTo>
                      <a:pt x="5352" y="13647"/>
                    </a:lnTo>
                    <a:lnTo>
                      <a:pt x="5455" y="13255"/>
                    </a:lnTo>
                    <a:lnTo>
                      <a:pt x="5537" y="12864"/>
                    </a:lnTo>
                    <a:lnTo>
                      <a:pt x="5599" y="12473"/>
                    </a:lnTo>
                    <a:lnTo>
                      <a:pt x="5661" y="12082"/>
                    </a:lnTo>
                    <a:lnTo>
                      <a:pt x="5682" y="11691"/>
                    </a:lnTo>
                    <a:lnTo>
                      <a:pt x="5702" y="11280"/>
                    </a:lnTo>
                    <a:lnTo>
                      <a:pt x="5723" y="10477"/>
                    </a:lnTo>
                    <a:lnTo>
                      <a:pt x="5682" y="9674"/>
                    </a:lnTo>
                    <a:lnTo>
                      <a:pt x="5620" y="8871"/>
                    </a:lnTo>
                    <a:lnTo>
                      <a:pt x="5517" y="8069"/>
                    </a:lnTo>
                    <a:lnTo>
                      <a:pt x="5435" y="7287"/>
                    </a:lnTo>
                    <a:lnTo>
                      <a:pt x="5311" y="6381"/>
                    </a:lnTo>
                    <a:lnTo>
                      <a:pt x="5229" y="5496"/>
                    </a:lnTo>
                    <a:lnTo>
                      <a:pt x="5167" y="4590"/>
                    </a:lnTo>
                    <a:lnTo>
                      <a:pt x="5146" y="4137"/>
                    </a:lnTo>
                    <a:lnTo>
                      <a:pt x="5126" y="3705"/>
                    </a:lnTo>
                    <a:lnTo>
                      <a:pt x="5146" y="3149"/>
                    </a:lnTo>
                    <a:lnTo>
                      <a:pt x="5146" y="2347"/>
                    </a:lnTo>
                    <a:lnTo>
                      <a:pt x="5126" y="1956"/>
                    </a:lnTo>
                    <a:lnTo>
                      <a:pt x="5105" y="1565"/>
                    </a:lnTo>
                    <a:lnTo>
                      <a:pt x="5044" y="1173"/>
                    </a:lnTo>
                    <a:lnTo>
                      <a:pt x="4941" y="803"/>
                    </a:lnTo>
                    <a:lnTo>
                      <a:pt x="4817" y="433"/>
                    </a:lnTo>
                    <a:lnTo>
                      <a:pt x="4735" y="268"/>
                    </a:lnTo>
                    <a:lnTo>
                      <a:pt x="4632" y="83"/>
                    </a:lnTo>
                    <a:lnTo>
                      <a:pt x="459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40"/>
              <p:cNvSpPr/>
              <p:nvPr/>
            </p:nvSpPr>
            <p:spPr>
              <a:xfrm>
                <a:off x="1578575" y="2943925"/>
                <a:ext cx="141525" cy="608750"/>
              </a:xfrm>
              <a:custGeom>
                <a:avLst/>
                <a:gdLst/>
                <a:ahLst/>
                <a:cxnLst/>
                <a:rect l="l" t="t" r="r" b="b"/>
                <a:pathLst>
                  <a:path w="5661" h="24350" extrusionOk="0">
                    <a:moveTo>
                      <a:pt x="5434" y="0"/>
                    </a:moveTo>
                    <a:lnTo>
                      <a:pt x="5207" y="21"/>
                    </a:lnTo>
                    <a:lnTo>
                      <a:pt x="5290" y="680"/>
                    </a:lnTo>
                    <a:lnTo>
                      <a:pt x="5372" y="1379"/>
                    </a:lnTo>
                    <a:lnTo>
                      <a:pt x="5434" y="2100"/>
                    </a:lnTo>
                    <a:lnTo>
                      <a:pt x="5434" y="2820"/>
                    </a:lnTo>
                    <a:lnTo>
                      <a:pt x="5434" y="3191"/>
                    </a:lnTo>
                    <a:lnTo>
                      <a:pt x="5413" y="3561"/>
                    </a:lnTo>
                    <a:lnTo>
                      <a:pt x="5372" y="3911"/>
                    </a:lnTo>
                    <a:lnTo>
                      <a:pt x="5310" y="4282"/>
                    </a:lnTo>
                    <a:lnTo>
                      <a:pt x="5228" y="4631"/>
                    </a:lnTo>
                    <a:lnTo>
                      <a:pt x="5125" y="4981"/>
                    </a:lnTo>
                    <a:lnTo>
                      <a:pt x="5002" y="5311"/>
                    </a:lnTo>
                    <a:lnTo>
                      <a:pt x="4837" y="5661"/>
                    </a:lnTo>
                    <a:lnTo>
                      <a:pt x="4652" y="5990"/>
                    </a:lnTo>
                    <a:lnTo>
                      <a:pt x="4528" y="6237"/>
                    </a:lnTo>
                    <a:lnTo>
                      <a:pt x="4405" y="6484"/>
                    </a:lnTo>
                    <a:lnTo>
                      <a:pt x="4302" y="6731"/>
                    </a:lnTo>
                    <a:lnTo>
                      <a:pt x="4240" y="6998"/>
                    </a:lnTo>
                    <a:lnTo>
                      <a:pt x="4199" y="7266"/>
                    </a:lnTo>
                    <a:lnTo>
                      <a:pt x="4158" y="7534"/>
                    </a:lnTo>
                    <a:lnTo>
                      <a:pt x="4137" y="7822"/>
                    </a:lnTo>
                    <a:lnTo>
                      <a:pt x="4096" y="8089"/>
                    </a:lnTo>
                    <a:lnTo>
                      <a:pt x="4014" y="8336"/>
                    </a:lnTo>
                    <a:lnTo>
                      <a:pt x="3890" y="8583"/>
                    </a:lnTo>
                    <a:lnTo>
                      <a:pt x="3725" y="8830"/>
                    </a:lnTo>
                    <a:lnTo>
                      <a:pt x="3520" y="9036"/>
                    </a:lnTo>
                    <a:lnTo>
                      <a:pt x="3314" y="9263"/>
                    </a:lnTo>
                    <a:lnTo>
                      <a:pt x="3087" y="9468"/>
                    </a:lnTo>
                    <a:lnTo>
                      <a:pt x="2614" y="9839"/>
                    </a:lnTo>
                    <a:lnTo>
                      <a:pt x="2305" y="10086"/>
                    </a:lnTo>
                    <a:lnTo>
                      <a:pt x="2038" y="10312"/>
                    </a:lnTo>
                    <a:lnTo>
                      <a:pt x="1770" y="10580"/>
                    </a:lnTo>
                    <a:lnTo>
                      <a:pt x="1523" y="10827"/>
                    </a:lnTo>
                    <a:lnTo>
                      <a:pt x="1441" y="10971"/>
                    </a:lnTo>
                    <a:lnTo>
                      <a:pt x="1338" y="11115"/>
                    </a:lnTo>
                    <a:lnTo>
                      <a:pt x="1276" y="11259"/>
                    </a:lnTo>
                    <a:lnTo>
                      <a:pt x="1214" y="11403"/>
                    </a:lnTo>
                    <a:lnTo>
                      <a:pt x="1153" y="11568"/>
                    </a:lnTo>
                    <a:lnTo>
                      <a:pt x="1132" y="11732"/>
                    </a:lnTo>
                    <a:lnTo>
                      <a:pt x="1132" y="11918"/>
                    </a:lnTo>
                    <a:lnTo>
                      <a:pt x="1132" y="12082"/>
                    </a:lnTo>
                    <a:lnTo>
                      <a:pt x="1173" y="12268"/>
                    </a:lnTo>
                    <a:lnTo>
                      <a:pt x="1235" y="12453"/>
                    </a:lnTo>
                    <a:lnTo>
                      <a:pt x="1297" y="12618"/>
                    </a:lnTo>
                    <a:lnTo>
                      <a:pt x="1379" y="12782"/>
                    </a:lnTo>
                    <a:lnTo>
                      <a:pt x="1585" y="13091"/>
                    </a:lnTo>
                    <a:lnTo>
                      <a:pt x="1791" y="13400"/>
                    </a:lnTo>
                    <a:lnTo>
                      <a:pt x="2038" y="13729"/>
                    </a:lnTo>
                    <a:lnTo>
                      <a:pt x="2141" y="13894"/>
                    </a:lnTo>
                    <a:lnTo>
                      <a:pt x="2223" y="14058"/>
                    </a:lnTo>
                    <a:lnTo>
                      <a:pt x="2305" y="14223"/>
                    </a:lnTo>
                    <a:lnTo>
                      <a:pt x="2367" y="14408"/>
                    </a:lnTo>
                    <a:lnTo>
                      <a:pt x="2388" y="14573"/>
                    </a:lnTo>
                    <a:lnTo>
                      <a:pt x="2388" y="14758"/>
                    </a:lnTo>
                    <a:lnTo>
                      <a:pt x="2346" y="14943"/>
                    </a:lnTo>
                    <a:lnTo>
                      <a:pt x="2305" y="15129"/>
                    </a:lnTo>
                    <a:lnTo>
                      <a:pt x="2202" y="15273"/>
                    </a:lnTo>
                    <a:lnTo>
                      <a:pt x="2099" y="15437"/>
                    </a:lnTo>
                    <a:lnTo>
                      <a:pt x="1976" y="15581"/>
                    </a:lnTo>
                    <a:lnTo>
                      <a:pt x="1852" y="15746"/>
                    </a:lnTo>
                    <a:lnTo>
                      <a:pt x="1564" y="16014"/>
                    </a:lnTo>
                    <a:lnTo>
                      <a:pt x="1235" y="16343"/>
                    </a:lnTo>
                    <a:lnTo>
                      <a:pt x="1070" y="16528"/>
                    </a:lnTo>
                    <a:lnTo>
                      <a:pt x="926" y="16734"/>
                    </a:lnTo>
                    <a:lnTo>
                      <a:pt x="782" y="16919"/>
                    </a:lnTo>
                    <a:lnTo>
                      <a:pt x="659" y="17146"/>
                    </a:lnTo>
                    <a:lnTo>
                      <a:pt x="535" y="17352"/>
                    </a:lnTo>
                    <a:lnTo>
                      <a:pt x="432" y="17599"/>
                    </a:lnTo>
                    <a:lnTo>
                      <a:pt x="350" y="17825"/>
                    </a:lnTo>
                    <a:lnTo>
                      <a:pt x="268" y="18072"/>
                    </a:lnTo>
                    <a:lnTo>
                      <a:pt x="185" y="18339"/>
                    </a:lnTo>
                    <a:lnTo>
                      <a:pt x="124" y="18586"/>
                    </a:lnTo>
                    <a:lnTo>
                      <a:pt x="82" y="18854"/>
                    </a:lnTo>
                    <a:lnTo>
                      <a:pt x="41" y="19142"/>
                    </a:lnTo>
                    <a:lnTo>
                      <a:pt x="0" y="19698"/>
                    </a:lnTo>
                    <a:lnTo>
                      <a:pt x="0" y="20295"/>
                    </a:lnTo>
                    <a:lnTo>
                      <a:pt x="41" y="20809"/>
                    </a:lnTo>
                    <a:lnTo>
                      <a:pt x="124" y="21324"/>
                    </a:lnTo>
                    <a:lnTo>
                      <a:pt x="226" y="21839"/>
                    </a:lnTo>
                    <a:lnTo>
                      <a:pt x="329" y="22353"/>
                    </a:lnTo>
                    <a:lnTo>
                      <a:pt x="473" y="22868"/>
                    </a:lnTo>
                    <a:lnTo>
                      <a:pt x="617" y="23362"/>
                    </a:lnTo>
                    <a:lnTo>
                      <a:pt x="947" y="24350"/>
                    </a:lnTo>
                    <a:lnTo>
                      <a:pt x="1153" y="24267"/>
                    </a:lnTo>
                    <a:lnTo>
                      <a:pt x="844" y="23300"/>
                    </a:lnTo>
                    <a:lnTo>
                      <a:pt x="700" y="22806"/>
                    </a:lnTo>
                    <a:lnTo>
                      <a:pt x="556" y="22312"/>
                    </a:lnTo>
                    <a:lnTo>
                      <a:pt x="432" y="21797"/>
                    </a:lnTo>
                    <a:lnTo>
                      <a:pt x="350" y="21303"/>
                    </a:lnTo>
                    <a:lnTo>
                      <a:pt x="268" y="20789"/>
                    </a:lnTo>
                    <a:lnTo>
                      <a:pt x="226" y="20274"/>
                    </a:lnTo>
                    <a:lnTo>
                      <a:pt x="206" y="19904"/>
                    </a:lnTo>
                    <a:lnTo>
                      <a:pt x="226" y="19492"/>
                    </a:lnTo>
                    <a:lnTo>
                      <a:pt x="288" y="19019"/>
                    </a:lnTo>
                    <a:lnTo>
                      <a:pt x="370" y="18504"/>
                    </a:lnTo>
                    <a:lnTo>
                      <a:pt x="432" y="18257"/>
                    </a:lnTo>
                    <a:lnTo>
                      <a:pt x="515" y="17990"/>
                    </a:lnTo>
                    <a:lnTo>
                      <a:pt x="617" y="17743"/>
                    </a:lnTo>
                    <a:lnTo>
                      <a:pt x="741" y="17475"/>
                    </a:lnTo>
                    <a:lnTo>
                      <a:pt x="864" y="17228"/>
                    </a:lnTo>
                    <a:lnTo>
                      <a:pt x="1029" y="16981"/>
                    </a:lnTo>
                    <a:lnTo>
                      <a:pt x="1214" y="16734"/>
                    </a:lnTo>
                    <a:lnTo>
                      <a:pt x="1400" y="16508"/>
                    </a:lnTo>
                    <a:lnTo>
                      <a:pt x="1729" y="16178"/>
                    </a:lnTo>
                    <a:lnTo>
                      <a:pt x="2038" y="15870"/>
                    </a:lnTo>
                    <a:lnTo>
                      <a:pt x="2161" y="15725"/>
                    </a:lnTo>
                    <a:lnTo>
                      <a:pt x="2305" y="15561"/>
                    </a:lnTo>
                    <a:lnTo>
                      <a:pt x="2408" y="15376"/>
                    </a:lnTo>
                    <a:lnTo>
                      <a:pt x="2511" y="15190"/>
                    </a:lnTo>
                    <a:lnTo>
                      <a:pt x="2573" y="15005"/>
                    </a:lnTo>
                    <a:lnTo>
                      <a:pt x="2614" y="14779"/>
                    </a:lnTo>
                    <a:lnTo>
                      <a:pt x="2614" y="14573"/>
                    </a:lnTo>
                    <a:lnTo>
                      <a:pt x="2593" y="14367"/>
                    </a:lnTo>
                    <a:lnTo>
                      <a:pt x="2532" y="14161"/>
                    </a:lnTo>
                    <a:lnTo>
                      <a:pt x="2449" y="13976"/>
                    </a:lnTo>
                    <a:lnTo>
                      <a:pt x="2346" y="13791"/>
                    </a:lnTo>
                    <a:lnTo>
                      <a:pt x="2223" y="13605"/>
                    </a:lnTo>
                    <a:lnTo>
                      <a:pt x="1976" y="13256"/>
                    </a:lnTo>
                    <a:lnTo>
                      <a:pt x="1770" y="12967"/>
                    </a:lnTo>
                    <a:lnTo>
                      <a:pt x="1585" y="12679"/>
                    </a:lnTo>
                    <a:lnTo>
                      <a:pt x="1503" y="12535"/>
                    </a:lnTo>
                    <a:lnTo>
                      <a:pt x="1441" y="12371"/>
                    </a:lnTo>
                    <a:lnTo>
                      <a:pt x="1400" y="12226"/>
                    </a:lnTo>
                    <a:lnTo>
                      <a:pt x="1358" y="12062"/>
                    </a:lnTo>
                    <a:lnTo>
                      <a:pt x="1358" y="11897"/>
                    </a:lnTo>
                    <a:lnTo>
                      <a:pt x="1358" y="11753"/>
                    </a:lnTo>
                    <a:lnTo>
                      <a:pt x="1379" y="11609"/>
                    </a:lnTo>
                    <a:lnTo>
                      <a:pt x="1420" y="11465"/>
                    </a:lnTo>
                    <a:lnTo>
                      <a:pt x="1482" y="11341"/>
                    </a:lnTo>
                    <a:lnTo>
                      <a:pt x="1544" y="11197"/>
                    </a:lnTo>
                    <a:lnTo>
                      <a:pt x="1729" y="10950"/>
                    </a:lnTo>
                    <a:lnTo>
                      <a:pt x="1935" y="10703"/>
                    </a:lnTo>
                    <a:lnTo>
                      <a:pt x="2182" y="10477"/>
                    </a:lnTo>
                    <a:lnTo>
                      <a:pt x="2738" y="10024"/>
                    </a:lnTo>
                    <a:lnTo>
                      <a:pt x="3252" y="9612"/>
                    </a:lnTo>
                    <a:lnTo>
                      <a:pt x="3478" y="9407"/>
                    </a:lnTo>
                    <a:lnTo>
                      <a:pt x="3705" y="9180"/>
                    </a:lnTo>
                    <a:lnTo>
                      <a:pt x="3911" y="8954"/>
                    </a:lnTo>
                    <a:lnTo>
                      <a:pt x="4075" y="8686"/>
                    </a:lnTo>
                    <a:lnTo>
                      <a:pt x="4219" y="8419"/>
                    </a:lnTo>
                    <a:lnTo>
                      <a:pt x="4281" y="8275"/>
                    </a:lnTo>
                    <a:lnTo>
                      <a:pt x="4322" y="8131"/>
                    </a:lnTo>
                    <a:lnTo>
                      <a:pt x="4364" y="7842"/>
                    </a:lnTo>
                    <a:lnTo>
                      <a:pt x="4384" y="7554"/>
                    </a:lnTo>
                    <a:lnTo>
                      <a:pt x="4405" y="7287"/>
                    </a:lnTo>
                    <a:lnTo>
                      <a:pt x="4446" y="7040"/>
                    </a:lnTo>
                    <a:lnTo>
                      <a:pt x="4528" y="6793"/>
                    </a:lnTo>
                    <a:lnTo>
                      <a:pt x="4611" y="6566"/>
                    </a:lnTo>
                    <a:lnTo>
                      <a:pt x="4858" y="6113"/>
                    </a:lnTo>
                    <a:lnTo>
                      <a:pt x="5043" y="5743"/>
                    </a:lnTo>
                    <a:lnTo>
                      <a:pt x="5207" y="5414"/>
                    </a:lnTo>
                    <a:lnTo>
                      <a:pt x="5331" y="5064"/>
                    </a:lnTo>
                    <a:lnTo>
                      <a:pt x="5434" y="4693"/>
                    </a:lnTo>
                    <a:lnTo>
                      <a:pt x="5516" y="4323"/>
                    </a:lnTo>
                    <a:lnTo>
                      <a:pt x="5599" y="3973"/>
                    </a:lnTo>
                    <a:lnTo>
                      <a:pt x="5640" y="3602"/>
                    </a:lnTo>
                    <a:lnTo>
                      <a:pt x="5660" y="3211"/>
                    </a:lnTo>
                    <a:lnTo>
                      <a:pt x="5660" y="2841"/>
                    </a:lnTo>
                    <a:lnTo>
                      <a:pt x="5660" y="2100"/>
                    </a:lnTo>
                    <a:lnTo>
                      <a:pt x="5599" y="1379"/>
                    </a:lnTo>
                    <a:lnTo>
                      <a:pt x="5516" y="659"/>
                    </a:lnTo>
                    <a:lnTo>
                      <a:pt x="543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40"/>
              <p:cNvSpPr/>
              <p:nvPr/>
            </p:nvSpPr>
            <p:spPr>
              <a:xfrm>
                <a:off x="1299150" y="1940525"/>
                <a:ext cx="243425" cy="574800"/>
              </a:xfrm>
              <a:custGeom>
                <a:avLst/>
                <a:gdLst/>
                <a:ahLst/>
                <a:cxnLst/>
                <a:rect l="l" t="t" r="r" b="b"/>
                <a:pathLst>
                  <a:path w="9737" h="22992" extrusionOk="0">
                    <a:moveTo>
                      <a:pt x="9572" y="0"/>
                    </a:moveTo>
                    <a:lnTo>
                      <a:pt x="8666" y="947"/>
                    </a:lnTo>
                    <a:lnTo>
                      <a:pt x="7760" y="1894"/>
                    </a:lnTo>
                    <a:lnTo>
                      <a:pt x="6875" y="2861"/>
                    </a:lnTo>
                    <a:lnTo>
                      <a:pt x="5990" y="3849"/>
                    </a:lnTo>
                    <a:lnTo>
                      <a:pt x="5126" y="4837"/>
                    </a:lnTo>
                    <a:lnTo>
                      <a:pt x="4282" y="5846"/>
                    </a:lnTo>
                    <a:lnTo>
                      <a:pt x="3438" y="6854"/>
                    </a:lnTo>
                    <a:lnTo>
                      <a:pt x="2615" y="7883"/>
                    </a:lnTo>
                    <a:lnTo>
                      <a:pt x="2306" y="8295"/>
                    </a:lnTo>
                    <a:lnTo>
                      <a:pt x="1997" y="8727"/>
                    </a:lnTo>
                    <a:lnTo>
                      <a:pt x="1709" y="9160"/>
                    </a:lnTo>
                    <a:lnTo>
                      <a:pt x="1441" y="9633"/>
                    </a:lnTo>
                    <a:lnTo>
                      <a:pt x="1338" y="9859"/>
                    </a:lnTo>
                    <a:lnTo>
                      <a:pt x="1236" y="10106"/>
                    </a:lnTo>
                    <a:lnTo>
                      <a:pt x="1153" y="10333"/>
                    </a:lnTo>
                    <a:lnTo>
                      <a:pt x="1091" y="10580"/>
                    </a:lnTo>
                    <a:lnTo>
                      <a:pt x="1050" y="10847"/>
                    </a:lnTo>
                    <a:lnTo>
                      <a:pt x="1030" y="11094"/>
                    </a:lnTo>
                    <a:lnTo>
                      <a:pt x="1009" y="11362"/>
                    </a:lnTo>
                    <a:lnTo>
                      <a:pt x="1030" y="11609"/>
                    </a:lnTo>
                    <a:lnTo>
                      <a:pt x="1071" y="11835"/>
                    </a:lnTo>
                    <a:lnTo>
                      <a:pt x="1112" y="12062"/>
                    </a:lnTo>
                    <a:lnTo>
                      <a:pt x="1174" y="12288"/>
                    </a:lnTo>
                    <a:lnTo>
                      <a:pt x="1256" y="12494"/>
                    </a:lnTo>
                    <a:lnTo>
                      <a:pt x="1441" y="12926"/>
                    </a:lnTo>
                    <a:lnTo>
                      <a:pt x="1627" y="13338"/>
                    </a:lnTo>
                    <a:lnTo>
                      <a:pt x="1832" y="13791"/>
                    </a:lnTo>
                    <a:lnTo>
                      <a:pt x="2018" y="14264"/>
                    </a:lnTo>
                    <a:lnTo>
                      <a:pt x="2100" y="14490"/>
                    </a:lnTo>
                    <a:lnTo>
                      <a:pt x="2141" y="14717"/>
                    </a:lnTo>
                    <a:lnTo>
                      <a:pt x="2182" y="14964"/>
                    </a:lnTo>
                    <a:lnTo>
                      <a:pt x="2203" y="15190"/>
                    </a:lnTo>
                    <a:lnTo>
                      <a:pt x="2203" y="15376"/>
                    </a:lnTo>
                    <a:lnTo>
                      <a:pt x="2182" y="15540"/>
                    </a:lnTo>
                    <a:lnTo>
                      <a:pt x="2121" y="15890"/>
                    </a:lnTo>
                    <a:lnTo>
                      <a:pt x="2038" y="16240"/>
                    </a:lnTo>
                    <a:lnTo>
                      <a:pt x="1935" y="16569"/>
                    </a:lnTo>
                    <a:lnTo>
                      <a:pt x="1" y="22929"/>
                    </a:lnTo>
                    <a:lnTo>
                      <a:pt x="206" y="22991"/>
                    </a:lnTo>
                    <a:lnTo>
                      <a:pt x="2141" y="16631"/>
                    </a:lnTo>
                    <a:lnTo>
                      <a:pt x="2244" y="16281"/>
                    </a:lnTo>
                    <a:lnTo>
                      <a:pt x="2347" y="15931"/>
                    </a:lnTo>
                    <a:lnTo>
                      <a:pt x="2409" y="15561"/>
                    </a:lnTo>
                    <a:lnTo>
                      <a:pt x="2429" y="15376"/>
                    </a:lnTo>
                    <a:lnTo>
                      <a:pt x="2429" y="15190"/>
                    </a:lnTo>
                    <a:lnTo>
                      <a:pt x="2409" y="14943"/>
                    </a:lnTo>
                    <a:lnTo>
                      <a:pt x="2368" y="14676"/>
                    </a:lnTo>
                    <a:lnTo>
                      <a:pt x="2306" y="14429"/>
                    </a:lnTo>
                    <a:lnTo>
                      <a:pt x="2224" y="14182"/>
                    </a:lnTo>
                    <a:lnTo>
                      <a:pt x="2038" y="13708"/>
                    </a:lnTo>
                    <a:lnTo>
                      <a:pt x="1832" y="13235"/>
                    </a:lnTo>
                    <a:lnTo>
                      <a:pt x="1647" y="12844"/>
                    </a:lnTo>
                    <a:lnTo>
                      <a:pt x="1462" y="12432"/>
                    </a:lnTo>
                    <a:lnTo>
                      <a:pt x="1338" y="12021"/>
                    </a:lnTo>
                    <a:lnTo>
                      <a:pt x="1297" y="11794"/>
                    </a:lnTo>
                    <a:lnTo>
                      <a:pt x="1256" y="11588"/>
                    </a:lnTo>
                    <a:lnTo>
                      <a:pt x="1236" y="11341"/>
                    </a:lnTo>
                    <a:lnTo>
                      <a:pt x="1236" y="11094"/>
                    </a:lnTo>
                    <a:lnTo>
                      <a:pt x="1277" y="10868"/>
                    </a:lnTo>
                    <a:lnTo>
                      <a:pt x="1318" y="10621"/>
                    </a:lnTo>
                    <a:lnTo>
                      <a:pt x="1380" y="10395"/>
                    </a:lnTo>
                    <a:lnTo>
                      <a:pt x="1462" y="10148"/>
                    </a:lnTo>
                    <a:lnTo>
                      <a:pt x="1565" y="9921"/>
                    </a:lnTo>
                    <a:lnTo>
                      <a:pt x="1668" y="9695"/>
                    </a:lnTo>
                    <a:lnTo>
                      <a:pt x="1915" y="9262"/>
                    </a:lnTo>
                    <a:lnTo>
                      <a:pt x="2182" y="8830"/>
                    </a:lnTo>
                    <a:lnTo>
                      <a:pt x="2491" y="8419"/>
                    </a:lnTo>
                    <a:lnTo>
                      <a:pt x="2800" y="8028"/>
                    </a:lnTo>
                    <a:lnTo>
                      <a:pt x="3623" y="6998"/>
                    </a:lnTo>
                    <a:lnTo>
                      <a:pt x="4446" y="5990"/>
                    </a:lnTo>
                    <a:lnTo>
                      <a:pt x="5290" y="5002"/>
                    </a:lnTo>
                    <a:lnTo>
                      <a:pt x="6155" y="3993"/>
                    </a:lnTo>
                    <a:lnTo>
                      <a:pt x="7040" y="3026"/>
                    </a:lnTo>
                    <a:lnTo>
                      <a:pt x="7925" y="2059"/>
                    </a:lnTo>
                    <a:lnTo>
                      <a:pt x="8810" y="1091"/>
                    </a:lnTo>
                    <a:lnTo>
                      <a:pt x="9736" y="165"/>
                    </a:lnTo>
                    <a:lnTo>
                      <a:pt x="95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40"/>
              <p:cNvSpPr/>
              <p:nvPr/>
            </p:nvSpPr>
            <p:spPr>
              <a:xfrm>
                <a:off x="238128" y="2153021"/>
                <a:ext cx="817166" cy="2495708"/>
              </a:xfrm>
              <a:custGeom>
                <a:avLst/>
                <a:gdLst/>
                <a:ahLst/>
                <a:cxnLst/>
                <a:rect l="l" t="t" r="r" b="b"/>
                <a:pathLst>
                  <a:path w="34600" h="105672" extrusionOk="0">
                    <a:moveTo>
                      <a:pt x="226" y="1"/>
                    </a:moveTo>
                    <a:lnTo>
                      <a:pt x="0" y="83"/>
                    </a:lnTo>
                    <a:lnTo>
                      <a:pt x="3828" y="12412"/>
                    </a:lnTo>
                    <a:lnTo>
                      <a:pt x="4199" y="13544"/>
                    </a:lnTo>
                    <a:lnTo>
                      <a:pt x="4384" y="14121"/>
                    </a:lnTo>
                    <a:lnTo>
                      <a:pt x="4611" y="14697"/>
                    </a:lnTo>
                    <a:lnTo>
                      <a:pt x="4837" y="15253"/>
                    </a:lnTo>
                    <a:lnTo>
                      <a:pt x="5084" y="15808"/>
                    </a:lnTo>
                    <a:lnTo>
                      <a:pt x="5372" y="16344"/>
                    </a:lnTo>
                    <a:lnTo>
                      <a:pt x="5681" y="16858"/>
                    </a:lnTo>
                    <a:lnTo>
                      <a:pt x="5948" y="17249"/>
                    </a:lnTo>
                    <a:lnTo>
                      <a:pt x="6237" y="17640"/>
                    </a:lnTo>
                    <a:lnTo>
                      <a:pt x="6504" y="18011"/>
                    </a:lnTo>
                    <a:lnTo>
                      <a:pt x="6772" y="18402"/>
                    </a:lnTo>
                    <a:lnTo>
                      <a:pt x="6998" y="18793"/>
                    </a:lnTo>
                    <a:lnTo>
                      <a:pt x="7204" y="19204"/>
                    </a:lnTo>
                    <a:lnTo>
                      <a:pt x="7307" y="19472"/>
                    </a:lnTo>
                    <a:lnTo>
                      <a:pt x="7410" y="19740"/>
                    </a:lnTo>
                    <a:lnTo>
                      <a:pt x="7554" y="20295"/>
                    </a:lnTo>
                    <a:lnTo>
                      <a:pt x="7677" y="20851"/>
                    </a:lnTo>
                    <a:lnTo>
                      <a:pt x="7760" y="21427"/>
                    </a:lnTo>
                    <a:lnTo>
                      <a:pt x="7924" y="22271"/>
                    </a:lnTo>
                    <a:lnTo>
                      <a:pt x="8027" y="22704"/>
                    </a:lnTo>
                    <a:lnTo>
                      <a:pt x="8130" y="23115"/>
                    </a:lnTo>
                    <a:lnTo>
                      <a:pt x="8274" y="23506"/>
                    </a:lnTo>
                    <a:lnTo>
                      <a:pt x="8460" y="23897"/>
                    </a:lnTo>
                    <a:lnTo>
                      <a:pt x="8562" y="24083"/>
                    </a:lnTo>
                    <a:lnTo>
                      <a:pt x="8686" y="24247"/>
                    </a:lnTo>
                    <a:lnTo>
                      <a:pt x="8809" y="24432"/>
                    </a:lnTo>
                    <a:lnTo>
                      <a:pt x="8953" y="24597"/>
                    </a:lnTo>
                    <a:lnTo>
                      <a:pt x="9180" y="24803"/>
                    </a:lnTo>
                    <a:lnTo>
                      <a:pt x="9427" y="25009"/>
                    </a:lnTo>
                    <a:lnTo>
                      <a:pt x="9941" y="25400"/>
                    </a:lnTo>
                    <a:lnTo>
                      <a:pt x="10353" y="25709"/>
                    </a:lnTo>
                    <a:lnTo>
                      <a:pt x="10559" y="25873"/>
                    </a:lnTo>
                    <a:lnTo>
                      <a:pt x="10744" y="26038"/>
                    </a:lnTo>
                    <a:lnTo>
                      <a:pt x="10909" y="26203"/>
                    </a:lnTo>
                    <a:lnTo>
                      <a:pt x="11053" y="26388"/>
                    </a:lnTo>
                    <a:lnTo>
                      <a:pt x="11176" y="26594"/>
                    </a:lnTo>
                    <a:lnTo>
                      <a:pt x="11279" y="26820"/>
                    </a:lnTo>
                    <a:lnTo>
                      <a:pt x="11321" y="26964"/>
                    </a:lnTo>
                    <a:lnTo>
                      <a:pt x="11341" y="27108"/>
                    </a:lnTo>
                    <a:lnTo>
                      <a:pt x="11362" y="27376"/>
                    </a:lnTo>
                    <a:lnTo>
                      <a:pt x="11362" y="27664"/>
                    </a:lnTo>
                    <a:lnTo>
                      <a:pt x="11300" y="27952"/>
                    </a:lnTo>
                    <a:lnTo>
                      <a:pt x="11218" y="28240"/>
                    </a:lnTo>
                    <a:lnTo>
                      <a:pt x="11115" y="28528"/>
                    </a:lnTo>
                    <a:lnTo>
                      <a:pt x="10888" y="29105"/>
                    </a:lnTo>
                    <a:lnTo>
                      <a:pt x="10724" y="29516"/>
                    </a:lnTo>
                    <a:lnTo>
                      <a:pt x="10559" y="29949"/>
                    </a:lnTo>
                    <a:lnTo>
                      <a:pt x="10435" y="30381"/>
                    </a:lnTo>
                    <a:lnTo>
                      <a:pt x="10394" y="30607"/>
                    </a:lnTo>
                    <a:lnTo>
                      <a:pt x="10374" y="30813"/>
                    </a:lnTo>
                    <a:lnTo>
                      <a:pt x="10353" y="31019"/>
                    </a:lnTo>
                    <a:lnTo>
                      <a:pt x="10374" y="31204"/>
                    </a:lnTo>
                    <a:lnTo>
                      <a:pt x="10415" y="31575"/>
                    </a:lnTo>
                    <a:lnTo>
                      <a:pt x="10497" y="31945"/>
                    </a:lnTo>
                    <a:lnTo>
                      <a:pt x="10621" y="32295"/>
                    </a:lnTo>
                    <a:lnTo>
                      <a:pt x="10765" y="32645"/>
                    </a:lnTo>
                    <a:lnTo>
                      <a:pt x="10950" y="32974"/>
                    </a:lnTo>
                    <a:lnTo>
                      <a:pt x="11321" y="33653"/>
                    </a:lnTo>
                    <a:lnTo>
                      <a:pt x="11712" y="34394"/>
                    </a:lnTo>
                    <a:lnTo>
                      <a:pt x="11897" y="34765"/>
                    </a:lnTo>
                    <a:lnTo>
                      <a:pt x="12061" y="35156"/>
                    </a:lnTo>
                    <a:lnTo>
                      <a:pt x="12185" y="35547"/>
                    </a:lnTo>
                    <a:lnTo>
                      <a:pt x="12267" y="35959"/>
                    </a:lnTo>
                    <a:lnTo>
                      <a:pt x="12329" y="36391"/>
                    </a:lnTo>
                    <a:lnTo>
                      <a:pt x="12370" y="36803"/>
                    </a:lnTo>
                    <a:lnTo>
                      <a:pt x="12391" y="37235"/>
                    </a:lnTo>
                    <a:lnTo>
                      <a:pt x="12391" y="37667"/>
                    </a:lnTo>
                    <a:lnTo>
                      <a:pt x="12370" y="38511"/>
                    </a:lnTo>
                    <a:lnTo>
                      <a:pt x="12350" y="39478"/>
                    </a:lnTo>
                    <a:lnTo>
                      <a:pt x="12370" y="39972"/>
                    </a:lnTo>
                    <a:lnTo>
                      <a:pt x="12391" y="40446"/>
                    </a:lnTo>
                    <a:lnTo>
                      <a:pt x="12473" y="41413"/>
                    </a:lnTo>
                    <a:lnTo>
                      <a:pt x="12576" y="42360"/>
                    </a:lnTo>
                    <a:lnTo>
                      <a:pt x="12741" y="43286"/>
                    </a:lnTo>
                    <a:lnTo>
                      <a:pt x="12905" y="44212"/>
                    </a:lnTo>
                    <a:lnTo>
                      <a:pt x="13111" y="45097"/>
                    </a:lnTo>
                    <a:lnTo>
                      <a:pt x="13502" y="46765"/>
                    </a:lnTo>
                    <a:lnTo>
                      <a:pt x="14161" y="49440"/>
                    </a:lnTo>
                    <a:lnTo>
                      <a:pt x="14820" y="52137"/>
                    </a:lnTo>
                    <a:lnTo>
                      <a:pt x="16157" y="57447"/>
                    </a:lnTo>
                    <a:lnTo>
                      <a:pt x="16940" y="60493"/>
                    </a:lnTo>
                    <a:lnTo>
                      <a:pt x="17331" y="62016"/>
                    </a:lnTo>
                    <a:lnTo>
                      <a:pt x="17763" y="63539"/>
                    </a:lnTo>
                    <a:lnTo>
                      <a:pt x="18195" y="65063"/>
                    </a:lnTo>
                    <a:lnTo>
                      <a:pt x="18669" y="66565"/>
                    </a:lnTo>
                    <a:lnTo>
                      <a:pt x="19183" y="68088"/>
                    </a:lnTo>
                    <a:lnTo>
                      <a:pt x="19718" y="69570"/>
                    </a:lnTo>
                    <a:lnTo>
                      <a:pt x="20315" y="71073"/>
                    </a:lnTo>
                    <a:lnTo>
                      <a:pt x="20953" y="72555"/>
                    </a:lnTo>
                    <a:lnTo>
                      <a:pt x="21632" y="74037"/>
                    </a:lnTo>
                    <a:lnTo>
                      <a:pt x="22353" y="75477"/>
                    </a:lnTo>
                    <a:lnTo>
                      <a:pt x="23135" y="76898"/>
                    </a:lnTo>
                    <a:lnTo>
                      <a:pt x="23938" y="78318"/>
                    </a:lnTo>
                    <a:lnTo>
                      <a:pt x="24782" y="79697"/>
                    </a:lnTo>
                    <a:lnTo>
                      <a:pt x="25667" y="81035"/>
                    </a:lnTo>
                    <a:lnTo>
                      <a:pt x="25790" y="81179"/>
                    </a:lnTo>
                    <a:lnTo>
                      <a:pt x="25955" y="81385"/>
                    </a:lnTo>
                    <a:lnTo>
                      <a:pt x="26078" y="81487"/>
                    </a:lnTo>
                    <a:lnTo>
                      <a:pt x="26202" y="81570"/>
                    </a:lnTo>
                    <a:lnTo>
                      <a:pt x="26325" y="81632"/>
                    </a:lnTo>
                    <a:lnTo>
                      <a:pt x="26469" y="81673"/>
                    </a:lnTo>
                    <a:lnTo>
                      <a:pt x="26613" y="81693"/>
                    </a:lnTo>
                    <a:lnTo>
                      <a:pt x="26737" y="81673"/>
                    </a:lnTo>
                    <a:lnTo>
                      <a:pt x="26737" y="82043"/>
                    </a:lnTo>
                    <a:lnTo>
                      <a:pt x="26737" y="82455"/>
                    </a:lnTo>
                    <a:lnTo>
                      <a:pt x="26758" y="83216"/>
                    </a:lnTo>
                    <a:lnTo>
                      <a:pt x="26778" y="83587"/>
                    </a:lnTo>
                    <a:lnTo>
                      <a:pt x="26840" y="83957"/>
                    </a:lnTo>
                    <a:lnTo>
                      <a:pt x="26922" y="84307"/>
                    </a:lnTo>
                    <a:lnTo>
                      <a:pt x="26984" y="84493"/>
                    </a:lnTo>
                    <a:lnTo>
                      <a:pt x="27046" y="84657"/>
                    </a:lnTo>
                    <a:lnTo>
                      <a:pt x="27128" y="84801"/>
                    </a:lnTo>
                    <a:lnTo>
                      <a:pt x="27210" y="84945"/>
                    </a:lnTo>
                    <a:lnTo>
                      <a:pt x="27313" y="85089"/>
                    </a:lnTo>
                    <a:lnTo>
                      <a:pt x="27437" y="85213"/>
                    </a:lnTo>
                    <a:lnTo>
                      <a:pt x="27643" y="85398"/>
                    </a:lnTo>
                    <a:lnTo>
                      <a:pt x="27848" y="85542"/>
                    </a:lnTo>
                    <a:lnTo>
                      <a:pt x="28116" y="85789"/>
                    </a:lnTo>
                    <a:lnTo>
                      <a:pt x="28260" y="85913"/>
                    </a:lnTo>
                    <a:lnTo>
                      <a:pt x="28384" y="86036"/>
                    </a:lnTo>
                    <a:lnTo>
                      <a:pt x="28507" y="86201"/>
                    </a:lnTo>
                    <a:lnTo>
                      <a:pt x="28589" y="86386"/>
                    </a:lnTo>
                    <a:lnTo>
                      <a:pt x="28672" y="86592"/>
                    </a:lnTo>
                    <a:lnTo>
                      <a:pt x="28754" y="86777"/>
                    </a:lnTo>
                    <a:lnTo>
                      <a:pt x="28836" y="87209"/>
                    </a:lnTo>
                    <a:lnTo>
                      <a:pt x="28919" y="87642"/>
                    </a:lnTo>
                    <a:lnTo>
                      <a:pt x="28980" y="88012"/>
                    </a:lnTo>
                    <a:lnTo>
                      <a:pt x="29063" y="88362"/>
                    </a:lnTo>
                    <a:lnTo>
                      <a:pt x="29125" y="88630"/>
                    </a:lnTo>
                    <a:lnTo>
                      <a:pt x="29227" y="88897"/>
                    </a:lnTo>
                    <a:lnTo>
                      <a:pt x="29433" y="89432"/>
                    </a:lnTo>
                    <a:lnTo>
                      <a:pt x="29701" y="89926"/>
                    </a:lnTo>
                    <a:lnTo>
                      <a:pt x="29948" y="90420"/>
                    </a:lnTo>
                    <a:lnTo>
                      <a:pt x="30236" y="90935"/>
                    </a:lnTo>
                    <a:lnTo>
                      <a:pt x="30483" y="91449"/>
                    </a:lnTo>
                    <a:lnTo>
                      <a:pt x="30586" y="91696"/>
                    </a:lnTo>
                    <a:lnTo>
                      <a:pt x="30689" y="91964"/>
                    </a:lnTo>
                    <a:lnTo>
                      <a:pt x="30792" y="92232"/>
                    </a:lnTo>
                    <a:lnTo>
                      <a:pt x="30854" y="92520"/>
                    </a:lnTo>
                    <a:lnTo>
                      <a:pt x="30915" y="92849"/>
                    </a:lnTo>
                    <a:lnTo>
                      <a:pt x="30956" y="93178"/>
                    </a:lnTo>
                    <a:lnTo>
                      <a:pt x="30956" y="93528"/>
                    </a:lnTo>
                    <a:lnTo>
                      <a:pt x="30956" y="93878"/>
                    </a:lnTo>
                    <a:lnTo>
                      <a:pt x="30915" y="94557"/>
                    </a:lnTo>
                    <a:lnTo>
                      <a:pt x="30833" y="95237"/>
                    </a:lnTo>
                    <a:lnTo>
                      <a:pt x="30751" y="95916"/>
                    </a:lnTo>
                    <a:lnTo>
                      <a:pt x="30709" y="96595"/>
                    </a:lnTo>
                    <a:lnTo>
                      <a:pt x="30709" y="97213"/>
                    </a:lnTo>
                    <a:lnTo>
                      <a:pt x="30751" y="97830"/>
                    </a:lnTo>
                    <a:lnTo>
                      <a:pt x="30812" y="98427"/>
                    </a:lnTo>
                    <a:lnTo>
                      <a:pt x="30936" y="99024"/>
                    </a:lnTo>
                    <a:lnTo>
                      <a:pt x="31080" y="99621"/>
                    </a:lnTo>
                    <a:lnTo>
                      <a:pt x="31245" y="100218"/>
                    </a:lnTo>
                    <a:lnTo>
                      <a:pt x="31450" y="100794"/>
                    </a:lnTo>
                    <a:lnTo>
                      <a:pt x="31656" y="101350"/>
                    </a:lnTo>
                    <a:lnTo>
                      <a:pt x="31903" y="101926"/>
                    </a:lnTo>
                    <a:lnTo>
                      <a:pt x="32150" y="102461"/>
                    </a:lnTo>
                    <a:lnTo>
                      <a:pt x="32397" y="103017"/>
                    </a:lnTo>
                    <a:lnTo>
                      <a:pt x="32685" y="103531"/>
                    </a:lnTo>
                    <a:lnTo>
                      <a:pt x="33221" y="104561"/>
                    </a:lnTo>
                    <a:lnTo>
                      <a:pt x="33776" y="105528"/>
                    </a:lnTo>
                    <a:lnTo>
                      <a:pt x="33797" y="105569"/>
                    </a:lnTo>
                    <a:lnTo>
                      <a:pt x="34579" y="105672"/>
                    </a:lnTo>
                    <a:lnTo>
                      <a:pt x="34600" y="105446"/>
                    </a:lnTo>
                    <a:lnTo>
                      <a:pt x="33941" y="105363"/>
                    </a:lnTo>
                    <a:lnTo>
                      <a:pt x="33406" y="104416"/>
                    </a:lnTo>
                    <a:lnTo>
                      <a:pt x="32871" y="103408"/>
                    </a:lnTo>
                    <a:lnTo>
                      <a:pt x="32603" y="102893"/>
                    </a:lnTo>
                    <a:lnTo>
                      <a:pt x="32335" y="102358"/>
                    </a:lnTo>
                    <a:lnTo>
                      <a:pt x="32088" y="101823"/>
                    </a:lnTo>
                    <a:lnTo>
                      <a:pt x="31862" y="101267"/>
                    </a:lnTo>
                    <a:lnTo>
                      <a:pt x="31656" y="100712"/>
                    </a:lnTo>
                    <a:lnTo>
                      <a:pt x="31450" y="100135"/>
                    </a:lnTo>
                    <a:lnTo>
                      <a:pt x="31286" y="99559"/>
                    </a:lnTo>
                    <a:lnTo>
                      <a:pt x="31162" y="98983"/>
                    </a:lnTo>
                    <a:lnTo>
                      <a:pt x="31039" y="98406"/>
                    </a:lnTo>
                    <a:lnTo>
                      <a:pt x="30977" y="97809"/>
                    </a:lnTo>
                    <a:lnTo>
                      <a:pt x="30936" y="97213"/>
                    </a:lnTo>
                    <a:lnTo>
                      <a:pt x="30936" y="96616"/>
                    </a:lnTo>
                    <a:lnTo>
                      <a:pt x="30977" y="95936"/>
                    </a:lnTo>
                    <a:lnTo>
                      <a:pt x="31059" y="95257"/>
                    </a:lnTo>
                    <a:lnTo>
                      <a:pt x="31142" y="94578"/>
                    </a:lnTo>
                    <a:lnTo>
                      <a:pt x="31183" y="93858"/>
                    </a:lnTo>
                    <a:lnTo>
                      <a:pt x="31183" y="93508"/>
                    </a:lnTo>
                    <a:lnTo>
                      <a:pt x="31183" y="93158"/>
                    </a:lnTo>
                    <a:lnTo>
                      <a:pt x="31142" y="92808"/>
                    </a:lnTo>
                    <a:lnTo>
                      <a:pt x="31080" y="92458"/>
                    </a:lnTo>
                    <a:lnTo>
                      <a:pt x="30998" y="92170"/>
                    </a:lnTo>
                    <a:lnTo>
                      <a:pt x="30915" y="91902"/>
                    </a:lnTo>
                    <a:lnTo>
                      <a:pt x="30812" y="91635"/>
                    </a:lnTo>
                    <a:lnTo>
                      <a:pt x="30689" y="91347"/>
                    </a:lnTo>
                    <a:lnTo>
                      <a:pt x="30421" y="90832"/>
                    </a:lnTo>
                    <a:lnTo>
                      <a:pt x="30154" y="90317"/>
                    </a:lnTo>
                    <a:lnTo>
                      <a:pt x="29886" y="89823"/>
                    </a:lnTo>
                    <a:lnTo>
                      <a:pt x="29660" y="89329"/>
                    </a:lnTo>
                    <a:lnTo>
                      <a:pt x="29433" y="88835"/>
                    </a:lnTo>
                    <a:lnTo>
                      <a:pt x="29351" y="88568"/>
                    </a:lnTo>
                    <a:lnTo>
                      <a:pt x="29269" y="88300"/>
                    </a:lnTo>
                    <a:lnTo>
                      <a:pt x="29207" y="87971"/>
                    </a:lnTo>
                    <a:lnTo>
                      <a:pt x="29145" y="87621"/>
                    </a:lnTo>
                    <a:lnTo>
                      <a:pt x="29063" y="87148"/>
                    </a:lnTo>
                    <a:lnTo>
                      <a:pt x="29022" y="86942"/>
                    </a:lnTo>
                    <a:lnTo>
                      <a:pt x="28960" y="86715"/>
                    </a:lnTo>
                    <a:lnTo>
                      <a:pt x="28878" y="86489"/>
                    </a:lnTo>
                    <a:lnTo>
                      <a:pt x="28795" y="86283"/>
                    </a:lnTo>
                    <a:lnTo>
                      <a:pt x="28692" y="86077"/>
                    </a:lnTo>
                    <a:lnTo>
                      <a:pt x="28548" y="85892"/>
                    </a:lnTo>
                    <a:lnTo>
                      <a:pt x="28425" y="85748"/>
                    </a:lnTo>
                    <a:lnTo>
                      <a:pt x="28281" y="85625"/>
                    </a:lnTo>
                    <a:lnTo>
                      <a:pt x="27972" y="85378"/>
                    </a:lnTo>
                    <a:lnTo>
                      <a:pt x="27787" y="85213"/>
                    </a:lnTo>
                    <a:lnTo>
                      <a:pt x="27601" y="85048"/>
                    </a:lnTo>
                    <a:lnTo>
                      <a:pt x="27478" y="84945"/>
                    </a:lnTo>
                    <a:lnTo>
                      <a:pt x="27396" y="84822"/>
                    </a:lnTo>
                    <a:lnTo>
                      <a:pt x="27313" y="84678"/>
                    </a:lnTo>
                    <a:lnTo>
                      <a:pt x="27231" y="84534"/>
                    </a:lnTo>
                    <a:lnTo>
                      <a:pt x="27128" y="84225"/>
                    </a:lnTo>
                    <a:lnTo>
                      <a:pt x="27046" y="83896"/>
                    </a:lnTo>
                    <a:lnTo>
                      <a:pt x="27005" y="83546"/>
                    </a:lnTo>
                    <a:lnTo>
                      <a:pt x="26984" y="83196"/>
                    </a:lnTo>
                    <a:lnTo>
                      <a:pt x="26963" y="82455"/>
                    </a:lnTo>
                    <a:lnTo>
                      <a:pt x="26963" y="81940"/>
                    </a:lnTo>
                    <a:lnTo>
                      <a:pt x="26943" y="81487"/>
                    </a:lnTo>
                    <a:lnTo>
                      <a:pt x="26922" y="81282"/>
                    </a:lnTo>
                    <a:lnTo>
                      <a:pt x="26758" y="81405"/>
                    </a:lnTo>
                    <a:lnTo>
                      <a:pt x="26696" y="81426"/>
                    </a:lnTo>
                    <a:lnTo>
                      <a:pt x="26655" y="81446"/>
                    </a:lnTo>
                    <a:lnTo>
                      <a:pt x="26593" y="81467"/>
                    </a:lnTo>
                    <a:lnTo>
                      <a:pt x="26511" y="81446"/>
                    </a:lnTo>
                    <a:lnTo>
                      <a:pt x="26428" y="81426"/>
                    </a:lnTo>
                    <a:lnTo>
                      <a:pt x="26325" y="81385"/>
                    </a:lnTo>
                    <a:lnTo>
                      <a:pt x="26161" y="81240"/>
                    </a:lnTo>
                    <a:lnTo>
                      <a:pt x="25996" y="81076"/>
                    </a:lnTo>
                    <a:lnTo>
                      <a:pt x="25872" y="80911"/>
                    </a:lnTo>
                    <a:lnTo>
                      <a:pt x="24967" y="79573"/>
                    </a:lnTo>
                    <a:lnTo>
                      <a:pt x="24123" y="78194"/>
                    </a:lnTo>
                    <a:lnTo>
                      <a:pt x="23320" y="76795"/>
                    </a:lnTo>
                    <a:lnTo>
                      <a:pt x="22559" y="75374"/>
                    </a:lnTo>
                    <a:lnTo>
                      <a:pt x="21838" y="73934"/>
                    </a:lnTo>
                    <a:lnTo>
                      <a:pt x="21159" y="72472"/>
                    </a:lnTo>
                    <a:lnTo>
                      <a:pt x="20521" y="70990"/>
                    </a:lnTo>
                    <a:lnTo>
                      <a:pt x="19924" y="69488"/>
                    </a:lnTo>
                    <a:lnTo>
                      <a:pt x="19389" y="68006"/>
                    </a:lnTo>
                    <a:lnTo>
                      <a:pt x="18895" y="66503"/>
                    </a:lnTo>
                    <a:lnTo>
                      <a:pt x="18422" y="65001"/>
                    </a:lnTo>
                    <a:lnTo>
                      <a:pt x="17969" y="63478"/>
                    </a:lnTo>
                    <a:lnTo>
                      <a:pt x="17557" y="61955"/>
                    </a:lnTo>
                    <a:lnTo>
                      <a:pt x="17145" y="60431"/>
                    </a:lnTo>
                    <a:lnTo>
                      <a:pt x="16384" y="57385"/>
                    </a:lnTo>
                    <a:lnTo>
                      <a:pt x="15046" y="52075"/>
                    </a:lnTo>
                    <a:lnTo>
                      <a:pt x="14367" y="49399"/>
                    </a:lnTo>
                    <a:lnTo>
                      <a:pt x="13708" y="46703"/>
                    </a:lnTo>
                    <a:lnTo>
                      <a:pt x="13276" y="44789"/>
                    </a:lnTo>
                    <a:lnTo>
                      <a:pt x="13070" y="43883"/>
                    </a:lnTo>
                    <a:lnTo>
                      <a:pt x="12905" y="42977"/>
                    </a:lnTo>
                    <a:lnTo>
                      <a:pt x="12782" y="42092"/>
                    </a:lnTo>
                    <a:lnTo>
                      <a:pt x="12679" y="41228"/>
                    </a:lnTo>
                    <a:lnTo>
                      <a:pt x="12597" y="40363"/>
                    </a:lnTo>
                    <a:lnTo>
                      <a:pt x="12576" y="39478"/>
                    </a:lnTo>
                    <a:lnTo>
                      <a:pt x="12597" y="38511"/>
                    </a:lnTo>
                    <a:lnTo>
                      <a:pt x="12617" y="37647"/>
                    </a:lnTo>
                    <a:lnTo>
                      <a:pt x="12617" y="37214"/>
                    </a:lnTo>
                    <a:lnTo>
                      <a:pt x="12597" y="36782"/>
                    </a:lnTo>
                    <a:lnTo>
                      <a:pt x="12555" y="36350"/>
                    </a:lnTo>
                    <a:lnTo>
                      <a:pt x="12494" y="35918"/>
                    </a:lnTo>
                    <a:lnTo>
                      <a:pt x="12391" y="35485"/>
                    </a:lnTo>
                    <a:lnTo>
                      <a:pt x="12267" y="35074"/>
                    </a:lnTo>
                    <a:lnTo>
                      <a:pt x="12103" y="34683"/>
                    </a:lnTo>
                    <a:lnTo>
                      <a:pt x="11917" y="34292"/>
                    </a:lnTo>
                    <a:lnTo>
                      <a:pt x="11506" y="33551"/>
                    </a:lnTo>
                    <a:lnTo>
                      <a:pt x="11135" y="32871"/>
                    </a:lnTo>
                    <a:lnTo>
                      <a:pt x="10971" y="32542"/>
                    </a:lnTo>
                    <a:lnTo>
                      <a:pt x="10827" y="32213"/>
                    </a:lnTo>
                    <a:lnTo>
                      <a:pt x="10724" y="31883"/>
                    </a:lnTo>
                    <a:lnTo>
                      <a:pt x="10641" y="31533"/>
                    </a:lnTo>
                    <a:lnTo>
                      <a:pt x="10600" y="31184"/>
                    </a:lnTo>
                    <a:lnTo>
                      <a:pt x="10580" y="31019"/>
                    </a:lnTo>
                    <a:lnTo>
                      <a:pt x="10600" y="30834"/>
                    </a:lnTo>
                    <a:lnTo>
                      <a:pt x="10621" y="30628"/>
                    </a:lnTo>
                    <a:lnTo>
                      <a:pt x="10662" y="30422"/>
                    </a:lnTo>
                    <a:lnTo>
                      <a:pt x="10765" y="30010"/>
                    </a:lnTo>
                    <a:lnTo>
                      <a:pt x="10929" y="29599"/>
                    </a:lnTo>
                    <a:lnTo>
                      <a:pt x="11094" y="29187"/>
                    </a:lnTo>
                    <a:lnTo>
                      <a:pt x="11341" y="28590"/>
                    </a:lnTo>
                    <a:lnTo>
                      <a:pt x="11444" y="28281"/>
                    </a:lnTo>
                    <a:lnTo>
                      <a:pt x="11526" y="27993"/>
                    </a:lnTo>
                    <a:lnTo>
                      <a:pt x="11567" y="27685"/>
                    </a:lnTo>
                    <a:lnTo>
                      <a:pt x="11588" y="27376"/>
                    </a:lnTo>
                    <a:lnTo>
                      <a:pt x="11567" y="27067"/>
                    </a:lnTo>
                    <a:lnTo>
                      <a:pt x="11526" y="26902"/>
                    </a:lnTo>
                    <a:lnTo>
                      <a:pt x="11485" y="26758"/>
                    </a:lnTo>
                    <a:lnTo>
                      <a:pt x="11382" y="26511"/>
                    </a:lnTo>
                    <a:lnTo>
                      <a:pt x="11238" y="26285"/>
                    </a:lnTo>
                    <a:lnTo>
                      <a:pt x="11074" y="26079"/>
                    </a:lnTo>
                    <a:lnTo>
                      <a:pt x="10909" y="25873"/>
                    </a:lnTo>
                    <a:lnTo>
                      <a:pt x="10703" y="25709"/>
                    </a:lnTo>
                    <a:lnTo>
                      <a:pt x="10497" y="25523"/>
                    </a:lnTo>
                    <a:lnTo>
                      <a:pt x="10065" y="25215"/>
                    </a:lnTo>
                    <a:lnTo>
                      <a:pt x="9571" y="24844"/>
                    </a:lnTo>
                    <a:lnTo>
                      <a:pt x="9324" y="24659"/>
                    </a:lnTo>
                    <a:lnTo>
                      <a:pt x="9118" y="24432"/>
                    </a:lnTo>
                    <a:lnTo>
                      <a:pt x="8974" y="24288"/>
                    </a:lnTo>
                    <a:lnTo>
                      <a:pt x="8871" y="24124"/>
                    </a:lnTo>
                    <a:lnTo>
                      <a:pt x="8748" y="23959"/>
                    </a:lnTo>
                    <a:lnTo>
                      <a:pt x="8645" y="23774"/>
                    </a:lnTo>
                    <a:lnTo>
                      <a:pt x="8480" y="23424"/>
                    </a:lnTo>
                    <a:lnTo>
                      <a:pt x="8336" y="23053"/>
                    </a:lnTo>
                    <a:lnTo>
                      <a:pt x="8233" y="22642"/>
                    </a:lnTo>
                    <a:lnTo>
                      <a:pt x="8151" y="22230"/>
                    </a:lnTo>
                    <a:lnTo>
                      <a:pt x="7986" y="21386"/>
                    </a:lnTo>
                    <a:lnTo>
                      <a:pt x="7883" y="20810"/>
                    </a:lnTo>
                    <a:lnTo>
                      <a:pt x="7780" y="20234"/>
                    </a:lnTo>
                    <a:lnTo>
                      <a:pt x="7616" y="19657"/>
                    </a:lnTo>
                    <a:lnTo>
                      <a:pt x="7533" y="19390"/>
                    </a:lnTo>
                    <a:lnTo>
                      <a:pt x="7410" y="19122"/>
                    </a:lnTo>
                    <a:lnTo>
                      <a:pt x="7204" y="18690"/>
                    </a:lnTo>
                    <a:lnTo>
                      <a:pt x="6957" y="18278"/>
                    </a:lnTo>
                    <a:lnTo>
                      <a:pt x="6689" y="17887"/>
                    </a:lnTo>
                    <a:lnTo>
                      <a:pt x="6422" y="17517"/>
                    </a:lnTo>
                    <a:lnTo>
                      <a:pt x="6134" y="17126"/>
                    </a:lnTo>
                    <a:lnTo>
                      <a:pt x="5866" y="16735"/>
                    </a:lnTo>
                    <a:lnTo>
                      <a:pt x="5557" y="16220"/>
                    </a:lnTo>
                    <a:lnTo>
                      <a:pt x="5290" y="15705"/>
                    </a:lnTo>
                    <a:lnTo>
                      <a:pt x="5043" y="15150"/>
                    </a:lnTo>
                    <a:lnTo>
                      <a:pt x="4816" y="14594"/>
                    </a:lnTo>
                    <a:lnTo>
                      <a:pt x="4611" y="14038"/>
                    </a:lnTo>
                    <a:lnTo>
                      <a:pt x="4405" y="13483"/>
                    </a:lnTo>
                    <a:lnTo>
                      <a:pt x="4055" y="12330"/>
                    </a:ln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40"/>
              <p:cNvSpPr/>
              <p:nvPr/>
            </p:nvSpPr>
            <p:spPr>
              <a:xfrm>
                <a:off x="1322825" y="4131550"/>
                <a:ext cx="143075" cy="131225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5249" extrusionOk="0">
                    <a:moveTo>
                      <a:pt x="186" y="0"/>
                    </a:moveTo>
                    <a:lnTo>
                      <a:pt x="0" y="124"/>
                    </a:lnTo>
                    <a:lnTo>
                      <a:pt x="556" y="823"/>
                    </a:lnTo>
                    <a:lnTo>
                      <a:pt x="1112" y="1503"/>
                    </a:lnTo>
                    <a:lnTo>
                      <a:pt x="1421" y="1832"/>
                    </a:lnTo>
                    <a:lnTo>
                      <a:pt x="1729" y="2141"/>
                    </a:lnTo>
                    <a:lnTo>
                      <a:pt x="2059" y="2449"/>
                    </a:lnTo>
                    <a:lnTo>
                      <a:pt x="2388" y="2738"/>
                    </a:lnTo>
                    <a:lnTo>
                      <a:pt x="2511" y="2820"/>
                    </a:lnTo>
                    <a:lnTo>
                      <a:pt x="2738" y="3026"/>
                    </a:lnTo>
                    <a:lnTo>
                      <a:pt x="2964" y="3232"/>
                    </a:lnTo>
                    <a:lnTo>
                      <a:pt x="3067" y="3334"/>
                    </a:lnTo>
                    <a:lnTo>
                      <a:pt x="3150" y="3458"/>
                    </a:lnTo>
                    <a:lnTo>
                      <a:pt x="3232" y="3581"/>
                    </a:lnTo>
                    <a:lnTo>
                      <a:pt x="3273" y="3725"/>
                    </a:lnTo>
                    <a:lnTo>
                      <a:pt x="3314" y="3870"/>
                    </a:lnTo>
                    <a:lnTo>
                      <a:pt x="3335" y="4034"/>
                    </a:lnTo>
                    <a:lnTo>
                      <a:pt x="3355" y="4199"/>
                    </a:lnTo>
                    <a:lnTo>
                      <a:pt x="3397" y="4343"/>
                    </a:lnTo>
                    <a:lnTo>
                      <a:pt x="3458" y="4528"/>
                    </a:lnTo>
                    <a:lnTo>
                      <a:pt x="3561" y="4693"/>
                    </a:lnTo>
                    <a:lnTo>
                      <a:pt x="3685" y="4837"/>
                    </a:lnTo>
                    <a:lnTo>
                      <a:pt x="3808" y="4960"/>
                    </a:lnTo>
                    <a:lnTo>
                      <a:pt x="3973" y="5063"/>
                    </a:lnTo>
                    <a:lnTo>
                      <a:pt x="4138" y="5146"/>
                    </a:lnTo>
                    <a:lnTo>
                      <a:pt x="4323" y="5207"/>
                    </a:lnTo>
                    <a:lnTo>
                      <a:pt x="4487" y="5249"/>
                    </a:lnTo>
                    <a:lnTo>
                      <a:pt x="4570" y="5249"/>
                    </a:lnTo>
                    <a:lnTo>
                      <a:pt x="4755" y="5228"/>
                    </a:lnTo>
                    <a:lnTo>
                      <a:pt x="4920" y="5187"/>
                    </a:lnTo>
                    <a:lnTo>
                      <a:pt x="5084" y="5125"/>
                    </a:lnTo>
                    <a:lnTo>
                      <a:pt x="5249" y="5043"/>
                    </a:lnTo>
                    <a:lnTo>
                      <a:pt x="5393" y="4940"/>
                    </a:lnTo>
                    <a:lnTo>
                      <a:pt x="5517" y="4816"/>
                    </a:lnTo>
                    <a:lnTo>
                      <a:pt x="5619" y="4672"/>
                    </a:lnTo>
                    <a:lnTo>
                      <a:pt x="5722" y="4528"/>
                    </a:lnTo>
                    <a:lnTo>
                      <a:pt x="5517" y="4425"/>
                    </a:lnTo>
                    <a:lnTo>
                      <a:pt x="5434" y="4569"/>
                    </a:lnTo>
                    <a:lnTo>
                      <a:pt x="5331" y="4672"/>
                    </a:lnTo>
                    <a:lnTo>
                      <a:pt x="5228" y="4796"/>
                    </a:lnTo>
                    <a:lnTo>
                      <a:pt x="5105" y="4878"/>
                    </a:lnTo>
                    <a:lnTo>
                      <a:pt x="4961" y="4940"/>
                    </a:lnTo>
                    <a:lnTo>
                      <a:pt x="4817" y="4981"/>
                    </a:lnTo>
                    <a:lnTo>
                      <a:pt x="4673" y="5022"/>
                    </a:lnTo>
                    <a:lnTo>
                      <a:pt x="4508" y="5022"/>
                    </a:lnTo>
                    <a:lnTo>
                      <a:pt x="4364" y="5002"/>
                    </a:lnTo>
                    <a:lnTo>
                      <a:pt x="4220" y="4940"/>
                    </a:lnTo>
                    <a:lnTo>
                      <a:pt x="4076" y="4878"/>
                    </a:lnTo>
                    <a:lnTo>
                      <a:pt x="3952" y="4796"/>
                    </a:lnTo>
                    <a:lnTo>
                      <a:pt x="3849" y="4693"/>
                    </a:lnTo>
                    <a:lnTo>
                      <a:pt x="3746" y="4569"/>
                    </a:lnTo>
                    <a:lnTo>
                      <a:pt x="3664" y="4425"/>
                    </a:lnTo>
                    <a:lnTo>
                      <a:pt x="3623" y="4281"/>
                    </a:lnTo>
                    <a:lnTo>
                      <a:pt x="3582" y="4137"/>
                    </a:lnTo>
                    <a:lnTo>
                      <a:pt x="3561" y="3993"/>
                    </a:lnTo>
                    <a:lnTo>
                      <a:pt x="3541" y="3828"/>
                    </a:lnTo>
                    <a:lnTo>
                      <a:pt x="3499" y="3643"/>
                    </a:lnTo>
                    <a:lnTo>
                      <a:pt x="3438" y="3499"/>
                    </a:lnTo>
                    <a:lnTo>
                      <a:pt x="3355" y="3355"/>
                    </a:lnTo>
                    <a:lnTo>
                      <a:pt x="3252" y="3211"/>
                    </a:lnTo>
                    <a:lnTo>
                      <a:pt x="3150" y="3087"/>
                    </a:lnTo>
                    <a:lnTo>
                      <a:pt x="2903" y="2861"/>
                    </a:lnTo>
                    <a:lnTo>
                      <a:pt x="2656" y="2655"/>
                    </a:lnTo>
                    <a:lnTo>
                      <a:pt x="2532" y="2552"/>
                    </a:lnTo>
                    <a:lnTo>
                      <a:pt x="2203" y="2285"/>
                    </a:lnTo>
                    <a:lnTo>
                      <a:pt x="1894" y="1976"/>
                    </a:lnTo>
                    <a:lnTo>
                      <a:pt x="1585" y="1667"/>
                    </a:lnTo>
                    <a:lnTo>
                      <a:pt x="1277" y="1338"/>
                    </a:lnTo>
                    <a:lnTo>
                      <a:pt x="721" y="679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40"/>
              <p:cNvSpPr/>
              <p:nvPr/>
            </p:nvSpPr>
            <p:spPr>
              <a:xfrm>
                <a:off x="1281150" y="3645800"/>
                <a:ext cx="33975" cy="117850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4714" extrusionOk="0">
                    <a:moveTo>
                      <a:pt x="1173" y="0"/>
                    </a:moveTo>
                    <a:lnTo>
                      <a:pt x="1091" y="21"/>
                    </a:lnTo>
                    <a:lnTo>
                      <a:pt x="988" y="62"/>
                    </a:lnTo>
                    <a:lnTo>
                      <a:pt x="906" y="124"/>
                    </a:lnTo>
                    <a:lnTo>
                      <a:pt x="844" y="185"/>
                    </a:lnTo>
                    <a:lnTo>
                      <a:pt x="535" y="576"/>
                    </a:lnTo>
                    <a:lnTo>
                      <a:pt x="474" y="659"/>
                    </a:lnTo>
                    <a:lnTo>
                      <a:pt x="432" y="782"/>
                    </a:lnTo>
                    <a:lnTo>
                      <a:pt x="412" y="844"/>
                    </a:lnTo>
                    <a:lnTo>
                      <a:pt x="412" y="906"/>
                    </a:lnTo>
                    <a:lnTo>
                      <a:pt x="432" y="1050"/>
                    </a:lnTo>
                    <a:lnTo>
                      <a:pt x="474" y="1503"/>
                    </a:lnTo>
                    <a:lnTo>
                      <a:pt x="494" y="1955"/>
                    </a:lnTo>
                    <a:lnTo>
                      <a:pt x="474" y="2408"/>
                    </a:lnTo>
                    <a:lnTo>
                      <a:pt x="432" y="2861"/>
                    </a:lnTo>
                    <a:lnTo>
                      <a:pt x="371" y="3314"/>
                    </a:lnTo>
                    <a:lnTo>
                      <a:pt x="268" y="3746"/>
                    </a:lnTo>
                    <a:lnTo>
                      <a:pt x="144" y="4199"/>
                    </a:lnTo>
                    <a:lnTo>
                      <a:pt x="0" y="4631"/>
                    </a:lnTo>
                    <a:lnTo>
                      <a:pt x="206" y="4713"/>
                    </a:lnTo>
                    <a:lnTo>
                      <a:pt x="371" y="4261"/>
                    </a:lnTo>
                    <a:lnTo>
                      <a:pt x="494" y="3808"/>
                    </a:lnTo>
                    <a:lnTo>
                      <a:pt x="597" y="3355"/>
                    </a:lnTo>
                    <a:lnTo>
                      <a:pt x="659" y="2882"/>
                    </a:lnTo>
                    <a:lnTo>
                      <a:pt x="700" y="2429"/>
                    </a:lnTo>
                    <a:lnTo>
                      <a:pt x="721" y="1955"/>
                    </a:lnTo>
                    <a:lnTo>
                      <a:pt x="700" y="1482"/>
                    </a:lnTo>
                    <a:lnTo>
                      <a:pt x="638" y="1009"/>
                    </a:lnTo>
                    <a:lnTo>
                      <a:pt x="638" y="926"/>
                    </a:lnTo>
                    <a:lnTo>
                      <a:pt x="638" y="844"/>
                    </a:lnTo>
                    <a:lnTo>
                      <a:pt x="679" y="782"/>
                    </a:lnTo>
                    <a:lnTo>
                      <a:pt x="721" y="720"/>
                    </a:lnTo>
                    <a:lnTo>
                      <a:pt x="1009" y="329"/>
                    </a:lnTo>
                    <a:lnTo>
                      <a:pt x="1112" y="247"/>
                    </a:lnTo>
                    <a:lnTo>
                      <a:pt x="1153" y="226"/>
                    </a:lnTo>
                    <a:lnTo>
                      <a:pt x="1359" y="103"/>
                    </a:lnTo>
                    <a:lnTo>
                      <a:pt x="1317" y="62"/>
                    </a:lnTo>
                    <a:lnTo>
                      <a:pt x="1276" y="21"/>
                    </a:lnTo>
                    <a:lnTo>
                      <a:pt x="123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40"/>
              <p:cNvSpPr/>
              <p:nvPr/>
            </p:nvSpPr>
            <p:spPr>
              <a:xfrm>
                <a:off x="1283725" y="3602050"/>
                <a:ext cx="23675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1812" extrusionOk="0">
                    <a:moveTo>
                      <a:pt x="165" y="1"/>
                    </a:moveTo>
                    <a:lnTo>
                      <a:pt x="21" y="495"/>
                    </a:lnTo>
                    <a:lnTo>
                      <a:pt x="0" y="597"/>
                    </a:lnTo>
                    <a:lnTo>
                      <a:pt x="0" y="700"/>
                    </a:lnTo>
                    <a:lnTo>
                      <a:pt x="41" y="803"/>
                    </a:lnTo>
                    <a:lnTo>
                      <a:pt x="103" y="886"/>
                    </a:lnTo>
                    <a:lnTo>
                      <a:pt x="165" y="947"/>
                    </a:lnTo>
                    <a:lnTo>
                      <a:pt x="247" y="988"/>
                    </a:lnTo>
                    <a:lnTo>
                      <a:pt x="268" y="988"/>
                    </a:lnTo>
                    <a:lnTo>
                      <a:pt x="432" y="1112"/>
                    </a:lnTo>
                    <a:lnTo>
                      <a:pt x="576" y="1277"/>
                    </a:lnTo>
                    <a:lnTo>
                      <a:pt x="638" y="1359"/>
                    </a:lnTo>
                    <a:lnTo>
                      <a:pt x="679" y="1462"/>
                    </a:lnTo>
                    <a:lnTo>
                      <a:pt x="720" y="1565"/>
                    </a:lnTo>
                    <a:lnTo>
                      <a:pt x="720" y="1668"/>
                    </a:lnTo>
                    <a:lnTo>
                      <a:pt x="720" y="1812"/>
                    </a:lnTo>
                    <a:lnTo>
                      <a:pt x="926" y="1771"/>
                    </a:lnTo>
                    <a:lnTo>
                      <a:pt x="906" y="1668"/>
                    </a:lnTo>
                    <a:lnTo>
                      <a:pt x="947" y="1668"/>
                    </a:lnTo>
                    <a:lnTo>
                      <a:pt x="947" y="1544"/>
                    </a:lnTo>
                    <a:lnTo>
                      <a:pt x="906" y="1421"/>
                    </a:lnTo>
                    <a:lnTo>
                      <a:pt x="865" y="1297"/>
                    </a:lnTo>
                    <a:lnTo>
                      <a:pt x="803" y="1194"/>
                    </a:lnTo>
                    <a:lnTo>
                      <a:pt x="720" y="1091"/>
                    </a:lnTo>
                    <a:lnTo>
                      <a:pt x="618" y="988"/>
                    </a:lnTo>
                    <a:lnTo>
                      <a:pt x="494" y="886"/>
                    </a:lnTo>
                    <a:lnTo>
                      <a:pt x="371" y="803"/>
                    </a:lnTo>
                    <a:lnTo>
                      <a:pt x="268" y="742"/>
                    </a:lnTo>
                    <a:lnTo>
                      <a:pt x="227" y="700"/>
                    </a:lnTo>
                    <a:lnTo>
                      <a:pt x="206" y="659"/>
                    </a:lnTo>
                    <a:lnTo>
                      <a:pt x="227" y="618"/>
                    </a:lnTo>
                    <a:lnTo>
                      <a:pt x="227" y="556"/>
                    </a:lnTo>
                    <a:lnTo>
                      <a:pt x="391" y="62"/>
                    </a:lnTo>
                    <a:lnTo>
                      <a:pt x="16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40"/>
              <p:cNvSpPr/>
              <p:nvPr/>
            </p:nvSpPr>
            <p:spPr>
              <a:xfrm>
                <a:off x="1277025" y="3579400"/>
                <a:ext cx="154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619" h="701" extrusionOk="0">
                    <a:moveTo>
                      <a:pt x="145" y="1"/>
                    </a:moveTo>
                    <a:lnTo>
                      <a:pt x="1" y="166"/>
                    </a:lnTo>
                    <a:lnTo>
                      <a:pt x="124" y="289"/>
                    </a:lnTo>
                    <a:lnTo>
                      <a:pt x="227" y="413"/>
                    </a:lnTo>
                    <a:lnTo>
                      <a:pt x="330" y="557"/>
                    </a:lnTo>
                    <a:lnTo>
                      <a:pt x="433" y="701"/>
                    </a:lnTo>
                    <a:lnTo>
                      <a:pt x="618" y="577"/>
                    </a:lnTo>
                    <a:lnTo>
                      <a:pt x="515" y="433"/>
                    </a:lnTo>
                    <a:lnTo>
                      <a:pt x="412" y="268"/>
                    </a:lnTo>
                    <a:lnTo>
                      <a:pt x="289" y="124"/>
                    </a:lnTo>
                    <a:lnTo>
                      <a:pt x="1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40"/>
              <p:cNvSpPr/>
              <p:nvPr/>
            </p:nvSpPr>
            <p:spPr>
              <a:xfrm>
                <a:off x="1262625" y="3659175"/>
                <a:ext cx="23700" cy="67425"/>
              </a:xfrm>
              <a:custGeom>
                <a:avLst/>
                <a:gdLst/>
                <a:ahLst/>
                <a:cxnLst/>
                <a:rect l="l" t="t" r="r" b="b"/>
                <a:pathLst>
                  <a:path w="948" h="2697" extrusionOk="0">
                    <a:moveTo>
                      <a:pt x="144" y="0"/>
                    </a:moveTo>
                    <a:lnTo>
                      <a:pt x="0" y="165"/>
                    </a:lnTo>
                    <a:lnTo>
                      <a:pt x="83" y="247"/>
                    </a:lnTo>
                    <a:lnTo>
                      <a:pt x="165" y="309"/>
                    </a:lnTo>
                    <a:lnTo>
                      <a:pt x="268" y="371"/>
                    </a:lnTo>
                    <a:lnTo>
                      <a:pt x="371" y="412"/>
                    </a:lnTo>
                    <a:lnTo>
                      <a:pt x="412" y="412"/>
                    </a:lnTo>
                    <a:lnTo>
                      <a:pt x="453" y="432"/>
                    </a:lnTo>
                    <a:lnTo>
                      <a:pt x="494" y="474"/>
                    </a:lnTo>
                    <a:lnTo>
                      <a:pt x="515" y="535"/>
                    </a:lnTo>
                    <a:lnTo>
                      <a:pt x="618" y="1050"/>
                    </a:lnTo>
                    <a:lnTo>
                      <a:pt x="679" y="1317"/>
                    </a:lnTo>
                    <a:lnTo>
                      <a:pt x="700" y="1564"/>
                    </a:lnTo>
                    <a:lnTo>
                      <a:pt x="721" y="1832"/>
                    </a:lnTo>
                    <a:lnTo>
                      <a:pt x="721" y="2100"/>
                    </a:lnTo>
                    <a:lnTo>
                      <a:pt x="679" y="2367"/>
                    </a:lnTo>
                    <a:lnTo>
                      <a:pt x="618" y="2614"/>
                    </a:lnTo>
                    <a:lnTo>
                      <a:pt x="844" y="2697"/>
                    </a:lnTo>
                    <a:lnTo>
                      <a:pt x="906" y="2408"/>
                    </a:lnTo>
                    <a:lnTo>
                      <a:pt x="947" y="2120"/>
                    </a:lnTo>
                    <a:lnTo>
                      <a:pt x="947" y="1832"/>
                    </a:lnTo>
                    <a:lnTo>
                      <a:pt x="926" y="1564"/>
                    </a:lnTo>
                    <a:lnTo>
                      <a:pt x="885" y="1276"/>
                    </a:lnTo>
                    <a:lnTo>
                      <a:pt x="844" y="1009"/>
                    </a:lnTo>
                    <a:lnTo>
                      <a:pt x="741" y="494"/>
                    </a:lnTo>
                    <a:lnTo>
                      <a:pt x="721" y="412"/>
                    </a:lnTo>
                    <a:lnTo>
                      <a:pt x="659" y="330"/>
                    </a:lnTo>
                    <a:lnTo>
                      <a:pt x="618" y="288"/>
                    </a:lnTo>
                    <a:lnTo>
                      <a:pt x="577" y="247"/>
                    </a:lnTo>
                    <a:lnTo>
                      <a:pt x="474" y="206"/>
                    </a:lnTo>
                    <a:lnTo>
                      <a:pt x="453" y="206"/>
                    </a:lnTo>
                    <a:lnTo>
                      <a:pt x="288" y="124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40"/>
              <p:cNvSpPr/>
              <p:nvPr/>
            </p:nvSpPr>
            <p:spPr>
              <a:xfrm>
                <a:off x="1293500" y="3618000"/>
                <a:ext cx="1030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69" extrusionOk="0">
                    <a:moveTo>
                      <a:pt x="206" y="1"/>
                    </a:moveTo>
                    <a:lnTo>
                      <a:pt x="103" y="21"/>
                    </a:lnTo>
                    <a:lnTo>
                      <a:pt x="0" y="62"/>
                    </a:lnTo>
                    <a:lnTo>
                      <a:pt x="83" y="268"/>
                    </a:lnTo>
                    <a:lnTo>
                      <a:pt x="227" y="227"/>
                    </a:lnTo>
                    <a:lnTo>
                      <a:pt x="371" y="248"/>
                    </a:lnTo>
                    <a:lnTo>
                      <a:pt x="412" y="21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40"/>
              <p:cNvSpPr/>
              <p:nvPr/>
            </p:nvSpPr>
            <p:spPr>
              <a:xfrm>
                <a:off x="1303775" y="3632400"/>
                <a:ext cx="1547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619" h="269" extrusionOk="0">
                    <a:moveTo>
                      <a:pt x="63" y="1"/>
                    </a:moveTo>
                    <a:lnTo>
                      <a:pt x="1" y="227"/>
                    </a:lnTo>
                    <a:lnTo>
                      <a:pt x="227" y="268"/>
                    </a:lnTo>
                    <a:lnTo>
                      <a:pt x="618" y="268"/>
                    </a:lnTo>
                    <a:lnTo>
                      <a:pt x="598" y="42"/>
                    </a:lnTo>
                    <a:lnTo>
                      <a:pt x="330" y="42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40"/>
              <p:cNvSpPr/>
              <p:nvPr/>
            </p:nvSpPr>
            <p:spPr>
              <a:xfrm>
                <a:off x="1315625" y="3656075"/>
                <a:ext cx="1030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269" extrusionOk="0">
                    <a:moveTo>
                      <a:pt x="103" y="1"/>
                    </a:moveTo>
                    <a:lnTo>
                      <a:pt x="0" y="207"/>
                    </a:lnTo>
                    <a:lnTo>
                      <a:pt x="144" y="248"/>
                    </a:lnTo>
                    <a:lnTo>
                      <a:pt x="309" y="268"/>
                    </a:lnTo>
                    <a:lnTo>
                      <a:pt x="412" y="268"/>
                    </a:lnTo>
                    <a:lnTo>
                      <a:pt x="371" y="42"/>
                    </a:lnTo>
                    <a:lnTo>
                      <a:pt x="227" y="42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40"/>
              <p:cNvSpPr/>
              <p:nvPr/>
            </p:nvSpPr>
            <p:spPr>
              <a:xfrm>
                <a:off x="1319225" y="3669450"/>
                <a:ext cx="13925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475" extrusionOk="0">
                    <a:moveTo>
                      <a:pt x="144" y="1"/>
                    </a:moveTo>
                    <a:lnTo>
                      <a:pt x="0" y="186"/>
                    </a:lnTo>
                    <a:lnTo>
                      <a:pt x="227" y="351"/>
                    </a:lnTo>
                    <a:lnTo>
                      <a:pt x="474" y="474"/>
                    </a:lnTo>
                    <a:lnTo>
                      <a:pt x="556" y="248"/>
                    </a:lnTo>
                    <a:lnTo>
                      <a:pt x="330" y="145"/>
                    </a:lnTo>
                    <a:lnTo>
                      <a:pt x="1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40"/>
              <p:cNvSpPr/>
              <p:nvPr/>
            </p:nvSpPr>
            <p:spPr>
              <a:xfrm>
                <a:off x="1319225" y="3687475"/>
                <a:ext cx="1185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474" h="371" extrusionOk="0">
                    <a:moveTo>
                      <a:pt x="83" y="0"/>
                    </a:moveTo>
                    <a:lnTo>
                      <a:pt x="0" y="206"/>
                    </a:lnTo>
                    <a:lnTo>
                      <a:pt x="391" y="371"/>
                    </a:lnTo>
                    <a:lnTo>
                      <a:pt x="474" y="165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40"/>
              <p:cNvSpPr/>
              <p:nvPr/>
            </p:nvSpPr>
            <p:spPr>
              <a:xfrm>
                <a:off x="1320250" y="3700850"/>
                <a:ext cx="92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71" extrusionOk="0">
                    <a:moveTo>
                      <a:pt x="145" y="0"/>
                    </a:moveTo>
                    <a:lnTo>
                      <a:pt x="0" y="186"/>
                    </a:lnTo>
                    <a:lnTo>
                      <a:pt x="247" y="371"/>
                    </a:lnTo>
                    <a:lnTo>
                      <a:pt x="371" y="186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40"/>
              <p:cNvSpPr/>
              <p:nvPr/>
            </p:nvSpPr>
            <p:spPr>
              <a:xfrm>
                <a:off x="1323850" y="3716275"/>
                <a:ext cx="7225" cy="7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290" extrusionOk="0">
                    <a:moveTo>
                      <a:pt x="186" y="1"/>
                    </a:moveTo>
                    <a:lnTo>
                      <a:pt x="1" y="124"/>
                    </a:lnTo>
                    <a:lnTo>
                      <a:pt x="62" y="207"/>
                    </a:lnTo>
                    <a:lnTo>
                      <a:pt x="165" y="289"/>
                    </a:lnTo>
                    <a:lnTo>
                      <a:pt x="289" y="83"/>
                    </a:lnTo>
                    <a:lnTo>
                      <a:pt x="227" y="42"/>
                    </a:lnTo>
                    <a:lnTo>
                      <a:pt x="1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40"/>
              <p:cNvSpPr/>
              <p:nvPr/>
            </p:nvSpPr>
            <p:spPr>
              <a:xfrm>
                <a:off x="1326950" y="3733775"/>
                <a:ext cx="620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69" extrusionOk="0">
                    <a:moveTo>
                      <a:pt x="144" y="1"/>
                    </a:moveTo>
                    <a:lnTo>
                      <a:pt x="0" y="165"/>
                    </a:lnTo>
                    <a:lnTo>
                      <a:pt x="103" y="268"/>
                    </a:lnTo>
                    <a:lnTo>
                      <a:pt x="247" y="124"/>
                    </a:lnTo>
                    <a:lnTo>
                      <a:pt x="14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40"/>
              <p:cNvSpPr/>
              <p:nvPr/>
            </p:nvSpPr>
            <p:spPr>
              <a:xfrm>
                <a:off x="1277025" y="3564500"/>
                <a:ext cx="149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598" h="330" extrusionOk="0">
                    <a:moveTo>
                      <a:pt x="42" y="0"/>
                    </a:moveTo>
                    <a:lnTo>
                      <a:pt x="1" y="82"/>
                    </a:lnTo>
                    <a:lnTo>
                      <a:pt x="21" y="165"/>
                    </a:lnTo>
                    <a:lnTo>
                      <a:pt x="42" y="226"/>
                    </a:lnTo>
                    <a:lnTo>
                      <a:pt x="83" y="268"/>
                    </a:lnTo>
                    <a:lnTo>
                      <a:pt x="124" y="288"/>
                    </a:lnTo>
                    <a:lnTo>
                      <a:pt x="165" y="309"/>
                    </a:lnTo>
                    <a:lnTo>
                      <a:pt x="248" y="329"/>
                    </a:lnTo>
                    <a:lnTo>
                      <a:pt x="330" y="309"/>
                    </a:lnTo>
                    <a:lnTo>
                      <a:pt x="412" y="288"/>
                    </a:lnTo>
                    <a:lnTo>
                      <a:pt x="474" y="268"/>
                    </a:lnTo>
                    <a:lnTo>
                      <a:pt x="515" y="268"/>
                    </a:lnTo>
                    <a:lnTo>
                      <a:pt x="597" y="41"/>
                    </a:lnTo>
                    <a:lnTo>
                      <a:pt x="453" y="41"/>
                    </a:lnTo>
                    <a:lnTo>
                      <a:pt x="330" y="62"/>
                    </a:lnTo>
                    <a:lnTo>
                      <a:pt x="268" y="82"/>
                    </a:lnTo>
                    <a:lnTo>
                      <a:pt x="227" y="103"/>
                    </a:lnTo>
                    <a:lnTo>
                      <a:pt x="227" y="12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40"/>
              <p:cNvSpPr/>
              <p:nvPr/>
            </p:nvSpPr>
            <p:spPr>
              <a:xfrm>
                <a:off x="1277550" y="3545975"/>
                <a:ext cx="15450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309" extrusionOk="0">
                    <a:moveTo>
                      <a:pt x="597" y="0"/>
                    </a:moveTo>
                    <a:lnTo>
                      <a:pt x="206" y="82"/>
                    </a:lnTo>
                    <a:lnTo>
                      <a:pt x="185" y="82"/>
                    </a:lnTo>
                    <a:lnTo>
                      <a:pt x="206" y="103"/>
                    </a:lnTo>
                    <a:lnTo>
                      <a:pt x="206" y="124"/>
                    </a:lnTo>
                    <a:lnTo>
                      <a:pt x="0" y="165"/>
                    </a:lnTo>
                    <a:lnTo>
                      <a:pt x="21" y="226"/>
                    </a:lnTo>
                    <a:lnTo>
                      <a:pt x="62" y="268"/>
                    </a:lnTo>
                    <a:lnTo>
                      <a:pt x="124" y="288"/>
                    </a:lnTo>
                    <a:lnTo>
                      <a:pt x="185" y="309"/>
                    </a:lnTo>
                    <a:lnTo>
                      <a:pt x="247" y="309"/>
                    </a:lnTo>
                    <a:lnTo>
                      <a:pt x="618" y="226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40"/>
              <p:cNvSpPr/>
              <p:nvPr/>
            </p:nvSpPr>
            <p:spPr>
              <a:xfrm>
                <a:off x="1278575" y="3528975"/>
                <a:ext cx="144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351" extrusionOk="0">
                    <a:moveTo>
                      <a:pt x="412" y="1"/>
                    </a:moveTo>
                    <a:lnTo>
                      <a:pt x="350" y="63"/>
                    </a:lnTo>
                    <a:lnTo>
                      <a:pt x="247" y="104"/>
                    </a:lnTo>
                    <a:lnTo>
                      <a:pt x="165" y="124"/>
                    </a:lnTo>
                    <a:lnTo>
                      <a:pt x="62" y="104"/>
                    </a:lnTo>
                    <a:lnTo>
                      <a:pt x="0" y="330"/>
                    </a:lnTo>
                    <a:lnTo>
                      <a:pt x="144" y="351"/>
                    </a:lnTo>
                    <a:lnTo>
                      <a:pt x="268" y="330"/>
                    </a:lnTo>
                    <a:lnTo>
                      <a:pt x="391" y="310"/>
                    </a:lnTo>
                    <a:lnTo>
                      <a:pt x="494" y="248"/>
                    </a:lnTo>
                    <a:lnTo>
                      <a:pt x="577" y="165"/>
                    </a:lnTo>
                    <a:lnTo>
                      <a:pt x="4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40"/>
              <p:cNvSpPr/>
              <p:nvPr/>
            </p:nvSpPr>
            <p:spPr>
              <a:xfrm>
                <a:off x="1274450" y="3510975"/>
                <a:ext cx="1650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660" h="371" extrusionOk="0">
                    <a:moveTo>
                      <a:pt x="104" y="0"/>
                    </a:moveTo>
                    <a:lnTo>
                      <a:pt x="1" y="206"/>
                    </a:lnTo>
                    <a:lnTo>
                      <a:pt x="145" y="268"/>
                    </a:lnTo>
                    <a:lnTo>
                      <a:pt x="289" y="330"/>
                    </a:lnTo>
                    <a:lnTo>
                      <a:pt x="453" y="350"/>
                    </a:lnTo>
                    <a:lnTo>
                      <a:pt x="618" y="371"/>
                    </a:lnTo>
                    <a:lnTo>
                      <a:pt x="659" y="371"/>
                    </a:lnTo>
                    <a:lnTo>
                      <a:pt x="639" y="144"/>
                    </a:lnTo>
                    <a:lnTo>
                      <a:pt x="515" y="124"/>
                    </a:lnTo>
                    <a:lnTo>
                      <a:pt x="371" y="103"/>
                    </a:lnTo>
                    <a:lnTo>
                      <a:pt x="227" y="6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40"/>
              <p:cNvSpPr/>
              <p:nvPr/>
            </p:nvSpPr>
            <p:spPr>
              <a:xfrm>
                <a:off x="1276500" y="3486275"/>
                <a:ext cx="149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598" h="289" extrusionOk="0">
                    <a:moveTo>
                      <a:pt x="83" y="0"/>
                    </a:moveTo>
                    <a:lnTo>
                      <a:pt x="1" y="206"/>
                    </a:lnTo>
                    <a:lnTo>
                      <a:pt x="186" y="268"/>
                    </a:lnTo>
                    <a:lnTo>
                      <a:pt x="371" y="289"/>
                    </a:lnTo>
                    <a:lnTo>
                      <a:pt x="474" y="268"/>
                    </a:lnTo>
                    <a:lnTo>
                      <a:pt x="598" y="247"/>
                    </a:lnTo>
                    <a:lnTo>
                      <a:pt x="536" y="42"/>
                    </a:lnTo>
                    <a:lnTo>
                      <a:pt x="433" y="62"/>
                    </a:lnTo>
                    <a:lnTo>
                      <a:pt x="310" y="62"/>
                    </a:lnTo>
                    <a:lnTo>
                      <a:pt x="207" y="4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40"/>
              <p:cNvSpPr/>
              <p:nvPr/>
            </p:nvSpPr>
            <p:spPr>
              <a:xfrm>
                <a:off x="1275475" y="3459000"/>
                <a:ext cx="190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289" extrusionOk="0">
                    <a:moveTo>
                      <a:pt x="104" y="1"/>
                    </a:moveTo>
                    <a:lnTo>
                      <a:pt x="1" y="206"/>
                    </a:lnTo>
                    <a:lnTo>
                      <a:pt x="207" y="268"/>
                    </a:lnTo>
                    <a:lnTo>
                      <a:pt x="392" y="289"/>
                    </a:lnTo>
                    <a:lnTo>
                      <a:pt x="577" y="268"/>
                    </a:lnTo>
                    <a:lnTo>
                      <a:pt x="762" y="206"/>
                    </a:lnTo>
                    <a:lnTo>
                      <a:pt x="680" y="1"/>
                    </a:lnTo>
                    <a:lnTo>
                      <a:pt x="536" y="42"/>
                    </a:lnTo>
                    <a:lnTo>
                      <a:pt x="392" y="62"/>
                    </a:lnTo>
                    <a:lnTo>
                      <a:pt x="227" y="42"/>
                    </a:ln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40"/>
              <p:cNvSpPr/>
              <p:nvPr/>
            </p:nvSpPr>
            <p:spPr>
              <a:xfrm>
                <a:off x="1274975" y="3425050"/>
                <a:ext cx="195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289" extrusionOk="0">
                    <a:moveTo>
                      <a:pt x="206" y="0"/>
                    </a:moveTo>
                    <a:lnTo>
                      <a:pt x="0" y="41"/>
                    </a:lnTo>
                    <a:lnTo>
                      <a:pt x="0" y="103"/>
                    </a:lnTo>
                    <a:lnTo>
                      <a:pt x="41" y="165"/>
                    </a:lnTo>
                    <a:lnTo>
                      <a:pt x="124" y="206"/>
                    </a:lnTo>
                    <a:lnTo>
                      <a:pt x="247" y="247"/>
                    </a:lnTo>
                    <a:lnTo>
                      <a:pt x="515" y="268"/>
                    </a:lnTo>
                    <a:lnTo>
                      <a:pt x="782" y="288"/>
                    </a:lnTo>
                    <a:lnTo>
                      <a:pt x="782" y="62"/>
                    </a:lnTo>
                    <a:lnTo>
                      <a:pt x="535" y="62"/>
                    </a:lnTo>
                    <a:lnTo>
                      <a:pt x="288" y="21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40"/>
              <p:cNvSpPr/>
              <p:nvPr/>
            </p:nvSpPr>
            <p:spPr>
              <a:xfrm>
                <a:off x="1278050" y="3398275"/>
                <a:ext cx="185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742" h="351" extrusionOk="0">
                    <a:moveTo>
                      <a:pt x="207" y="1"/>
                    </a:moveTo>
                    <a:lnTo>
                      <a:pt x="1" y="83"/>
                    </a:lnTo>
                    <a:lnTo>
                      <a:pt x="62" y="186"/>
                    </a:lnTo>
                    <a:lnTo>
                      <a:pt x="145" y="268"/>
                    </a:lnTo>
                    <a:lnTo>
                      <a:pt x="248" y="310"/>
                    </a:lnTo>
                    <a:lnTo>
                      <a:pt x="371" y="330"/>
                    </a:lnTo>
                    <a:lnTo>
                      <a:pt x="433" y="351"/>
                    </a:lnTo>
                    <a:lnTo>
                      <a:pt x="598" y="330"/>
                    </a:lnTo>
                    <a:lnTo>
                      <a:pt x="742" y="289"/>
                    </a:lnTo>
                    <a:lnTo>
                      <a:pt x="680" y="83"/>
                    </a:lnTo>
                    <a:lnTo>
                      <a:pt x="536" y="104"/>
                    </a:lnTo>
                    <a:lnTo>
                      <a:pt x="392" y="124"/>
                    </a:lnTo>
                    <a:lnTo>
                      <a:pt x="289" y="83"/>
                    </a:lnTo>
                    <a:lnTo>
                      <a:pt x="227" y="42"/>
                    </a:lnTo>
                    <a:lnTo>
                      <a:pt x="2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40"/>
              <p:cNvSpPr/>
              <p:nvPr/>
            </p:nvSpPr>
            <p:spPr>
              <a:xfrm>
                <a:off x="1282175" y="3371000"/>
                <a:ext cx="2215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886" h="310" extrusionOk="0">
                    <a:moveTo>
                      <a:pt x="103" y="1"/>
                    </a:moveTo>
                    <a:lnTo>
                      <a:pt x="0" y="186"/>
                    </a:lnTo>
                    <a:lnTo>
                      <a:pt x="124" y="248"/>
                    </a:lnTo>
                    <a:lnTo>
                      <a:pt x="268" y="289"/>
                    </a:lnTo>
                    <a:lnTo>
                      <a:pt x="391" y="310"/>
                    </a:lnTo>
                    <a:lnTo>
                      <a:pt x="700" y="310"/>
                    </a:lnTo>
                    <a:lnTo>
                      <a:pt x="885" y="269"/>
                    </a:lnTo>
                    <a:lnTo>
                      <a:pt x="824" y="42"/>
                    </a:lnTo>
                    <a:lnTo>
                      <a:pt x="638" y="83"/>
                    </a:lnTo>
                    <a:lnTo>
                      <a:pt x="453" y="83"/>
                    </a:lnTo>
                    <a:lnTo>
                      <a:pt x="268" y="63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40"/>
              <p:cNvSpPr/>
              <p:nvPr/>
            </p:nvSpPr>
            <p:spPr>
              <a:xfrm>
                <a:off x="1282175" y="3346300"/>
                <a:ext cx="21625" cy="827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331" extrusionOk="0">
                    <a:moveTo>
                      <a:pt x="721" y="1"/>
                    </a:moveTo>
                    <a:lnTo>
                      <a:pt x="659" y="42"/>
                    </a:lnTo>
                    <a:lnTo>
                      <a:pt x="577" y="83"/>
                    </a:lnTo>
                    <a:lnTo>
                      <a:pt x="433" y="104"/>
                    </a:lnTo>
                    <a:lnTo>
                      <a:pt x="268" y="104"/>
                    </a:lnTo>
                    <a:lnTo>
                      <a:pt x="186" y="83"/>
                    </a:lnTo>
                    <a:lnTo>
                      <a:pt x="103" y="42"/>
                    </a:lnTo>
                    <a:lnTo>
                      <a:pt x="0" y="248"/>
                    </a:lnTo>
                    <a:lnTo>
                      <a:pt x="83" y="289"/>
                    </a:lnTo>
                    <a:lnTo>
                      <a:pt x="186" y="310"/>
                    </a:lnTo>
                    <a:lnTo>
                      <a:pt x="371" y="330"/>
                    </a:lnTo>
                    <a:lnTo>
                      <a:pt x="494" y="330"/>
                    </a:lnTo>
                    <a:lnTo>
                      <a:pt x="638" y="289"/>
                    </a:lnTo>
                    <a:lnTo>
                      <a:pt x="762" y="248"/>
                    </a:lnTo>
                    <a:lnTo>
                      <a:pt x="865" y="16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40"/>
              <p:cNvSpPr/>
              <p:nvPr/>
            </p:nvSpPr>
            <p:spPr>
              <a:xfrm>
                <a:off x="1288350" y="3326750"/>
                <a:ext cx="2420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269" extrusionOk="0">
                    <a:moveTo>
                      <a:pt x="21" y="1"/>
                    </a:moveTo>
                    <a:lnTo>
                      <a:pt x="0" y="227"/>
                    </a:lnTo>
                    <a:lnTo>
                      <a:pt x="268" y="248"/>
                    </a:lnTo>
                    <a:lnTo>
                      <a:pt x="535" y="268"/>
                    </a:lnTo>
                    <a:lnTo>
                      <a:pt x="803" y="268"/>
                    </a:lnTo>
                    <a:lnTo>
                      <a:pt x="885" y="227"/>
                    </a:lnTo>
                    <a:lnTo>
                      <a:pt x="927" y="207"/>
                    </a:lnTo>
                    <a:lnTo>
                      <a:pt x="947" y="186"/>
                    </a:lnTo>
                    <a:lnTo>
                      <a:pt x="968" y="124"/>
                    </a:lnTo>
                    <a:lnTo>
                      <a:pt x="968" y="42"/>
                    </a:lnTo>
                    <a:lnTo>
                      <a:pt x="741" y="145"/>
                    </a:lnTo>
                    <a:lnTo>
                      <a:pt x="741" y="104"/>
                    </a:lnTo>
                    <a:lnTo>
                      <a:pt x="762" y="63"/>
                    </a:lnTo>
                    <a:lnTo>
                      <a:pt x="782" y="42"/>
                    </a:lnTo>
                    <a:lnTo>
                      <a:pt x="412" y="42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40"/>
              <p:cNvSpPr/>
              <p:nvPr/>
            </p:nvSpPr>
            <p:spPr>
              <a:xfrm>
                <a:off x="1292475" y="3300000"/>
                <a:ext cx="1905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762" h="269" extrusionOk="0">
                    <a:moveTo>
                      <a:pt x="62" y="1"/>
                    </a:moveTo>
                    <a:lnTo>
                      <a:pt x="0" y="227"/>
                    </a:lnTo>
                    <a:lnTo>
                      <a:pt x="206" y="248"/>
                    </a:lnTo>
                    <a:lnTo>
                      <a:pt x="391" y="268"/>
                    </a:lnTo>
                    <a:lnTo>
                      <a:pt x="576" y="248"/>
                    </a:lnTo>
                    <a:lnTo>
                      <a:pt x="762" y="227"/>
                    </a:lnTo>
                    <a:lnTo>
                      <a:pt x="720" y="1"/>
                    </a:lnTo>
                    <a:lnTo>
                      <a:pt x="556" y="42"/>
                    </a:lnTo>
                    <a:lnTo>
                      <a:pt x="391" y="42"/>
                    </a:lnTo>
                    <a:lnTo>
                      <a:pt x="226" y="21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40"/>
              <p:cNvSpPr/>
              <p:nvPr/>
            </p:nvSpPr>
            <p:spPr>
              <a:xfrm>
                <a:off x="1299150" y="3276325"/>
                <a:ext cx="1752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89" extrusionOk="0">
                    <a:moveTo>
                      <a:pt x="618" y="1"/>
                    </a:moveTo>
                    <a:lnTo>
                      <a:pt x="474" y="42"/>
                    </a:lnTo>
                    <a:lnTo>
                      <a:pt x="330" y="62"/>
                    </a:lnTo>
                    <a:lnTo>
                      <a:pt x="186" y="62"/>
                    </a:lnTo>
                    <a:lnTo>
                      <a:pt x="42" y="42"/>
                    </a:lnTo>
                    <a:lnTo>
                      <a:pt x="1" y="268"/>
                    </a:lnTo>
                    <a:lnTo>
                      <a:pt x="124" y="289"/>
                    </a:lnTo>
                    <a:lnTo>
                      <a:pt x="248" y="289"/>
                    </a:lnTo>
                    <a:lnTo>
                      <a:pt x="474" y="268"/>
                    </a:lnTo>
                    <a:lnTo>
                      <a:pt x="700" y="207"/>
                    </a:lnTo>
                    <a:lnTo>
                      <a:pt x="6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40"/>
              <p:cNvSpPr/>
              <p:nvPr/>
            </p:nvSpPr>
            <p:spPr>
              <a:xfrm>
                <a:off x="1300175" y="3244425"/>
                <a:ext cx="190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763" h="289" extrusionOk="0">
                    <a:moveTo>
                      <a:pt x="701" y="1"/>
                    </a:moveTo>
                    <a:lnTo>
                      <a:pt x="536" y="42"/>
                    </a:lnTo>
                    <a:lnTo>
                      <a:pt x="371" y="62"/>
                    </a:lnTo>
                    <a:lnTo>
                      <a:pt x="207" y="62"/>
                    </a:lnTo>
                    <a:lnTo>
                      <a:pt x="21" y="42"/>
                    </a:lnTo>
                    <a:lnTo>
                      <a:pt x="1" y="268"/>
                    </a:lnTo>
                    <a:lnTo>
                      <a:pt x="145" y="289"/>
                    </a:lnTo>
                    <a:lnTo>
                      <a:pt x="289" y="289"/>
                    </a:lnTo>
                    <a:lnTo>
                      <a:pt x="515" y="268"/>
                    </a:lnTo>
                    <a:lnTo>
                      <a:pt x="762" y="227"/>
                    </a:lnTo>
                    <a:lnTo>
                      <a:pt x="7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40"/>
              <p:cNvSpPr/>
              <p:nvPr/>
            </p:nvSpPr>
            <p:spPr>
              <a:xfrm>
                <a:off x="1305325" y="3219225"/>
                <a:ext cx="18025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721" h="330" extrusionOk="0">
                    <a:moveTo>
                      <a:pt x="618" y="0"/>
                    </a:moveTo>
                    <a:lnTo>
                      <a:pt x="474" y="62"/>
                    </a:lnTo>
                    <a:lnTo>
                      <a:pt x="330" y="82"/>
                    </a:lnTo>
                    <a:lnTo>
                      <a:pt x="186" y="103"/>
                    </a:lnTo>
                    <a:lnTo>
                      <a:pt x="42" y="103"/>
                    </a:lnTo>
                    <a:lnTo>
                      <a:pt x="1" y="309"/>
                    </a:lnTo>
                    <a:lnTo>
                      <a:pt x="165" y="329"/>
                    </a:lnTo>
                    <a:lnTo>
                      <a:pt x="309" y="329"/>
                    </a:lnTo>
                    <a:lnTo>
                      <a:pt x="453" y="288"/>
                    </a:lnTo>
                    <a:lnTo>
                      <a:pt x="597" y="247"/>
                    </a:lnTo>
                    <a:lnTo>
                      <a:pt x="721" y="185"/>
                    </a:lnTo>
                    <a:lnTo>
                      <a:pt x="61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40"/>
              <p:cNvSpPr/>
              <p:nvPr/>
            </p:nvSpPr>
            <p:spPr>
              <a:xfrm>
                <a:off x="1311500" y="3192450"/>
                <a:ext cx="18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742" h="289" extrusionOk="0">
                    <a:moveTo>
                      <a:pt x="103" y="1"/>
                    </a:moveTo>
                    <a:lnTo>
                      <a:pt x="1" y="207"/>
                    </a:lnTo>
                    <a:lnTo>
                      <a:pt x="186" y="268"/>
                    </a:lnTo>
                    <a:lnTo>
                      <a:pt x="392" y="289"/>
                    </a:lnTo>
                    <a:lnTo>
                      <a:pt x="556" y="268"/>
                    </a:lnTo>
                    <a:lnTo>
                      <a:pt x="742" y="207"/>
                    </a:lnTo>
                    <a:lnTo>
                      <a:pt x="639" y="1"/>
                    </a:lnTo>
                    <a:lnTo>
                      <a:pt x="515" y="42"/>
                    </a:lnTo>
                    <a:lnTo>
                      <a:pt x="371" y="63"/>
                    </a:lnTo>
                    <a:lnTo>
                      <a:pt x="227" y="42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40"/>
              <p:cNvSpPr/>
              <p:nvPr/>
            </p:nvSpPr>
            <p:spPr>
              <a:xfrm>
                <a:off x="1314600" y="3160050"/>
                <a:ext cx="2060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824" h="330" extrusionOk="0">
                    <a:moveTo>
                      <a:pt x="82" y="0"/>
                    </a:moveTo>
                    <a:lnTo>
                      <a:pt x="0" y="206"/>
                    </a:lnTo>
                    <a:lnTo>
                      <a:pt x="144" y="268"/>
                    </a:lnTo>
                    <a:lnTo>
                      <a:pt x="288" y="288"/>
                    </a:lnTo>
                    <a:lnTo>
                      <a:pt x="453" y="309"/>
                    </a:lnTo>
                    <a:lnTo>
                      <a:pt x="618" y="329"/>
                    </a:lnTo>
                    <a:lnTo>
                      <a:pt x="823" y="309"/>
                    </a:lnTo>
                    <a:lnTo>
                      <a:pt x="782" y="82"/>
                    </a:lnTo>
                    <a:lnTo>
                      <a:pt x="618" y="103"/>
                    </a:lnTo>
                    <a:lnTo>
                      <a:pt x="432" y="82"/>
                    </a:lnTo>
                    <a:lnTo>
                      <a:pt x="247" y="6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40"/>
              <p:cNvSpPr/>
              <p:nvPr/>
            </p:nvSpPr>
            <p:spPr>
              <a:xfrm>
                <a:off x="1010475" y="2910475"/>
                <a:ext cx="115800" cy="295900"/>
              </a:xfrm>
              <a:custGeom>
                <a:avLst/>
                <a:gdLst/>
                <a:ahLst/>
                <a:cxnLst/>
                <a:rect l="l" t="t" r="r" b="b"/>
                <a:pathLst>
                  <a:path w="4632" h="11836" extrusionOk="0">
                    <a:moveTo>
                      <a:pt x="4241" y="1"/>
                    </a:moveTo>
                    <a:lnTo>
                      <a:pt x="4117" y="206"/>
                    </a:lnTo>
                    <a:lnTo>
                      <a:pt x="4014" y="412"/>
                    </a:lnTo>
                    <a:lnTo>
                      <a:pt x="3932" y="659"/>
                    </a:lnTo>
                    <a:lnTo>
                      <a:pt x="3870" y="906"/>
                    </a:lnTo>
                    <a:lnTo>
                      <a:pt x="3829" y="1174"/>
                    </a:lnTo>
                    <a:lnTo>
                      <a:pt x="3808" y="1441"/>
                    </a:lnTo>
                    <a:lnTo>
                      <a:pt x="3808" y="1729"/>
                    </a:lnTo>
                    <a:lnTo>
                      <a:pt x="3829" y="2038"/>
                    </a:lnTo>
                    <a:lnTo>
                      <a:pt x="3870" y="2368"/>
                    </a:lnTo>
                    <a:lnTo>
                      <a:pt x="3932" y="2697"/>
                    </a:lnTo>
                    <a:lnTo>
                      <a:pt x="4076" y="3355"/>
                    </a:lnTo>
                    <a:lnTo>
                      <a:pt x="4241" y="4055"/>
                    </a:lnTo>
                    <a:lnTo>
                      <a:pt x="4323" y="4529"/>
                    </a:lnTo>
                    <a:lnTo>
                      <a:pt x="4364" y="5002"/>
                    </a:lnTo>
                    <a:lnTo>
                      <a:pt x="4405" y="5496"/>
                    </a:lnTo>
                    <a:lnTo>
                      <a:pt x="4405" y="5969"/>
                    </a:lnTo>
                    <a:lnTo>
                      <a:pt x="4385" y="6463"/>
                    </a:lnTo>
                    <a:lnTo>
                      <a:pt x="4344" y="6937"/>
                    </a:lnTo>
                    <a:lnTo>
                      <a:pt x="4282" y="7410"/>
                    </a:lnTo>
                    <a:lnTo>
                      <a:pt x="4200" y="7884"/>
                    </a:lnTo>
                    <a:lnTo>
                      <a:pt x="4138" y="8110"/>
                    </a:lnTo>
                    <a:lnTo>
                      <a:pt x="4055" y="8336"/>
                    </a:lnTo>
                    <a:lnTo>
                      <a:pt x="3994" y="8439"/>
                    </a:lnTo>
                    <a:lnTo>
                      <a:pt x="3932" y="8522"/>
                    </a:lnTo>
                    <a:lnTo>
                      <a:pt x="3850" y="8604"/>
                    </a:lnTo>
                    <a:lnTo>
                      <a:pt x="3747" y="8666"/>
                    </a:lnTo>
                    <a:lnTo>
                      <a:pt x="3603" y="8707"/>
                    </a:lnTo>
                    <a:lnTo>
                      <a:pt x="3706" y="8830"/>
                    </a:lnTo>
                    <a:lnTo>
                      <a:pt x="3788" y="8933"/>
                    </a:lnTo>
                    <a:lnTo>
                      <a:pt x="3891" y="9036"/>
                    </a:lnTo>
                    <a:lnTo>
                      <a:pt x="4014" y="9119"/>
                    </a:lnTo>
                    <a:lnTo>
                      <a:pt x="4138" y="9201"/>
                    </a:lnTo>
                    <a:lnTo>
                      <a:pt x="3973" y="9448"/>
                    </a:lnTo>
                    <a:lnTo>
                      <a:pt x="3829" y="9716"/>
                    </a:lnTo>
                    <a:lnTo>
                      <a:pt x="3706" y="9983"/>
                    </a:lnTo>
                    <a:lnTo>
                      <a:pt x="3623" y="10292"/>
                    </a:lnTo>
                    <a:lnTo>
                      <a:pt x="3561" y="10601"/>
                    </a:lnTo>
                    <a:lnTo>
                      <a:pt x="3520" y="10909"/>
                    </a:lnTo>
                    <a:lnTo>
                      <a:pt x="3479" y="11568"/>
                    </a:lnTo>
                    <a:lnTo>
                      <a:pt x="3314" y="11506"/>
                    </a:lnTo>
                    <a:lnTo>
                      <a:pt x="3150" y="11424"/>
                    </a:lnTo>
                    <a:lnTo>
                      <a:pt x="3006" y="11321"/>
                    </a:lnTo>
                    <a:lnTo>
                      <a:pt x="2862" y="11177"/>
                    </a:lnTo>
                    <a:lnTo>
                      <a:pt x="2738" y="11033"/>
                    </a:lnTo>
                    <a:lnTo>
                      <a:pt x="2615" y="10889"/>
                    </a:lnTo>
                    <a:lnTo>
                      <a:pt x="2388" y="10559"/>
                    </a:lnTo>
                    <a:lnTo>
                      <a:pt x="2162" y="10209"/>
                    </a:lnTo>
                    <a:lnTo>
                      <a:pt x="1956" y="9860"/>
                    </a:lnTo>
                    <a:lnTo>
                      <a:pt x="1791" y="9510"/>
                    </a:lnTo>
                    <a:lnTo>
                      <a:pt x="1709" y="9324"/>
                    </a:lnTo>
                    <a:lnTo>
                      <a:pt x="1668" y="9119"/>
                    </a:lnTo>
                    <a:lnTo>
                      <a:pt x="1606" y="8872"/>
                    </a:lnTo>
                    <a:lnTo>
                      <a:pt x="1586" y="8604"/>
                    </a:lnTo>
                    <a:lnTo>
                      <a:pt x="1565" y="8069"/>
                    </a:lnTo>
                    <a:lnTo>
                      <a:pt x="1565" y="7698"/>
                    </a:lnTo>
                    <a:lnTo>
                      <a:pt x="1544" y="7349"/>
                    </a:lnTo>
                    <a:lnTo>
                      <a:pt x="1503" y="7040"/>
                    </a:lnTo>
                    <a:lnTo>
                      <a:pt x="1441" y="6752"/>
                    </a:lnTo>
                    <a:lnTo>
                      <a:pt x="1277" y="6155"/>
                    </a:lnTo>
                    <a:lnTo>
                      <a:pt x="227" y="2182"/>
                    </a:lnTo>
                    <a:lnTo>
                      <a:pt x="1" y="2244"/>
                    </a:lnTo>
                    <a:lnTo>
                      <a:pt x="1071" y="6216"/>
                    </a:lnTo>
                    <a:lnTo>
                      <a:pt x="1215" y="6793"/>
                    </a:lnTo>
                    <a:lnTo>
                      <a:pt x="1277" y="7081"/>
                    </a:lnTo>
                    <a:lnTo>
                      <a:pt x="1318" y="7369"/>
                    </a:lnTo>
                    <a:lnTo>
                      <a:pt x="1339" y="7719"/>
                    </a:lnTo>
                    <a:lnTo>
                      <a:pt x="1339" y="8069"/>
                    </a:lnTo>
                    <a:lnTo>
                      <a:pt x="1359" y="8625"/>
                    </a:lnTo>
                    <a:lnTo>
                      <a:pt x="1380" y="8892"/>
                    </a:lnTo>
                    <a:lnTo>
                      <a:pt x="1441" y="9180"/>
                    </a:lnTo>
                    <a:lnTo>
                      <a:pt x="1503" y="9386"/>
                    </a:lnTo>
                    <a:lnTo>
                      <a:pt x="1586" y="9592"/>
                    </a:lnTo>
                    <a:lnTo>
                      <a:pt x="1771" y="9962"/>
                    </a:lnTo>
                    <a:lnTo>
                      <a:pt x="1977" y="10333"/>
                    </a:lnTo>
                    <a:lnTo>
                      <a:pt x="2203" y="10683"/>
                    </a:lnTo>
                    <a:lnTo>
                      <a:pt x="2471" y="11053"/>
                    </a:lnTo>
                    <a:lnTo>
                      <a:pt x="2615" y="11239"/>
                    </a:lnTo>
                    <a:lnTo>
                      <a:pt x="2779" y="11403"/>
                    </a:lnTo>
                    <a:lnTo>
                      <a:pt x="2944" y="11547"/>
                    </a:lnTo>
                    <a:lnTo>
                      <a:pt x="3129" y="11671"/>
                    </a:lnTo>
                    <a:lnTo>
                      <a:pt x="3335" y="11774"/>
                    </a:lnTo>
                    <a:lnTo>
                      <a:pt x="3561" y="11836"/>
                    </a:lnTo>
                    <a:lnTo>
                      <a:pt x="3685" y="11836"/>
                    </a:lnTo>
                    <a:lnTo>
                      <a:pt x="3685" y="11712"/>
                    </a:lnTo>
                    <a:lnTo>
                      <a:pt x="3747" y="11012"/>
                    </a:lnTo>
                    <a:lnTo>
                      <a:pt x="3788" y="10662"/>
                    </a:lnTo>
                    <a:lnTo>
                      <a:pt x="3850" y="10354"/>
                    </a:lnTo>
                    <a:lnTo>
                      <a:pt x="3932" y="10024"/>
                    </a:lnTo>
                    <a:lnTo>
                      <a:pt x="4055" y="9736"/>
                    </a:lnTo>
                    <a:lnTo>
                      <a:pt x="4220" y="9469"/>
                    </a:lnTo>
                    <a:lnTo>
                      <a:pt x="4302" y="9345"/>
                    </a:lnTo>
                    <a:lnTo>
                      <a:pt x="4405" y="9222"/>
                    </a:lnTo>
                    <a:lnTo>
                      <a:pt x="4529" y="9098"/>
                    </a:lnTo>
                    <a:lnTo>
                      <a:pt x="4364" y="9057"/>
                    </a:lnTo>
                    <a:lnTo>
                      <a:pt x="4261" y="8995"/>
                    </a:lnTo>
                    <a:lnTo>
                      <a:pt x="4158" y="8933"/>
                    </a:lnTo>
                    <a:lnTo>
                      <a:pt x="4055" y="8872"/>
                    </a:lnTo>
                    <a:lnTo>
                      <a:pt x="3973" y="8789"/>
                    </a:lnTo>
                    <a:lnTo>
                      <a:pt x="4055" y="8707"/>
                    </a:lnTo>
                    <a:lnTo>
                      <a:pt x="4138" y="8625"/>
                    </a:lnTo>
                    <a:lnTo>
                      <a:pt x="4220" y="8522"/>
                    </a:lnTo>
                    <a:lnTo>
                      <a:pt x="4261" y="8398"/>
                    </a:lnTo>
                    <a:lnTo>
                      <a:pt x="4364" y="8172"/>
                    </a:lnTo>
                    <a:lnTo>
                      <a:pt x="4405" y="7945"/>
                    </a:lnTo>
                    <a:lnTo>
                      <a:pt x="4508" y="7451"/>
                    </a:lnTo>
                    <a:lnTo>
                      <a:pt x="4570" y="6957"/>
                    </a:lnTo>
                    <a:lnTo>
                      <a:pt x="4611" y="6463"/>
                    </a:lnTo>
                    <a:lnTo>
                      <a:pt x="4632" y="5969"/>
                    </a:lnTo>
                    <a:lnTo>
                      <a:pt x="4632" y="5475"/>
                    </a:lnTo>
                    <a:lnTo>
                      <a:pt x="4591" y="4982"/>
                    </a:lnTo>
                    <a:lnTo>
                      <a:pt x="4529" y="4488"/>
                    </a:lnTo>
                    <a:lnTo>
                      <a:pt x="4447" y="4014"/>
                    </a:lnTo>
                    <a:lnTo>
                      <a:pt x="4302" y="3294"/>
                    </a:lnTo>
                    <a:lnTo>
                      <a:pt x="4158" y="2656"/>
                    </a:lnTo>
                    <a:lnTo>
                      <a:pt x="4097" y="2347"/>
                    </a:lnTo>
                    <a:lnTo>
                      <a:pt x="4055" y="2018"/>
                    </a:lnTo>
                    <a:lnTo>
                      <a:pt x="4035" y="1812"/>
                    </a:lnTo>
                    <a:lnTo>
                      <a:pt x="4035" y="1585"/>
                    </a:lnTo>
                    <a:lnTo>
                      <a:pt x="4055" y="1338"/>
                    </a:lnTo>
                    <a:lnTo>
                      <a:pt x="4076" y="1091"/>
                    </a:lnTo>
                    <a:lnTo>
                      <a:pt x="4117" y="844"/>
                    </a:lnTo>
                    <a:lnTo>
                      <a:pt x="4200" y="597"/>
                    </a:lnTo>
                    <a:lnTo>
                      <a:pt x="4282" y="350"/>
                    </a:lnTo>
                    <a:lnTo>
                      <a:pt x="4426" y="124"/>
                    </a:lnTo>
                    <a:lnTo>
                      <a:pt x="424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40"/>
              <p:cNvSpPr/>
              <p:nvPr/>
            </p:nvSpPr>
            <p:spPr>
              <a:xfrm>
                <a:off x="899325" y="2400025"/>
                <a:ext cx="77225" cy="463650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18546" extrusionOk="0">
                    <a:moveTo>
                      <a:pt x="207" y="1"/>
                    </a:moveTo>
                    <a:lnTo>
                      <a:pt x="1" y="83"/>
                    </a:lnTo>
                    <a:lnTo>
                      <a:pt x="165" y="556"/>
                    </a:lnTo>
                    <a:lnTo>
                      <a:pt x="310" y="1030"/>
                    </a:lnTo>
                    <a:lnTo>
                      <a:pt x="454" y="1524"/>
                    </a:lnTo>
                    <a:lnTo>
                      <a:pt x="557" y="1997"/>
                    </a:lnTo>
                    <a:lnTo>
                      <a:pt x="659" y="2491"/>
                    </a:lnTo>
                    <a:lnTo>
                      <a:pt x="742" y="2985"/>
                    </a:lnTo>
                    <a:lnTo>
                      <a:pt x="804" y="3479"/>
                    </a:lnTo>
                    <a:lnTo>
                      <a:pt x="845" y="3973"/>
                    </a:lnTo>
                    <a:lnTo>
                      <a:pt x="886" y="4488"/>
                    </a:lnTo>
                    <a:lnTo>
                      <a:pt x="886" y="4982"/>
                    </a:lnTo>
                    <a:lnTo>
                      <a:pt x="886" y="5476"/>
                    </a:lnTo>
                    <a:lnTo>
                      <a:pt x="865" y="5970"/>
                    </a:lnTo>
                    <a:lnTo>
                      <a:pt x="845" y="6484"/>
                    </a:lnTo>
                    <a:lnTo>
                      <a:pt x="783" y="6978"/>
                    </a:lnTo>
                    <a:lnTo>
                      <a:pt x="721" y="7472"/>
                    </a:lnTo>
                    <a:lnTo>
                      <a:pt x="639" y="7966"/>
                    </a:lnTo>
                    <a:lnTo>
                      <a:pt x="577" y="8254"/>
                    </a:lnTo>
                    <a:lnTo>
                      <a:pt x="495" y="8707"/>
                    </a:lnTo>
                    <a:lnTo>
                      <a:pt x="412" y="9180"/>
                    </a:lnTo>
                    <a:lnTo>
                      <a:pt x="392" y="9427"/>
                    </a:lnTo>
                    <a:lnTo>
                      <a:pt x="392" y="9654"/>
                    </a:lnTo>
                    <a:lnTo>
                      <a:pt x="412" y="9901"/>
                    </a:lnTo>
                    <a:lnTo>
                      <a:pt x="433" y="10127"/>
                    </a:lnTo>
                    <a:lnTo>
                      <a:pt x="495" y="10354"/>
                    </a:lnTo>
                    <a:lnTo>
                      <a:pt x="557" y="10601"/>
                    </a:lnTo>
                    <a:lnTo>
                      <a:pt x="721" y="11033"/>
                    </a:lnTo>
                    <a:lnTo>
                      <a:pt x="845" y="11383"/>
                    </a:lnTo>
                    <a:lnTo>
                      <a:pt x="968" y="11733"/>
                    </a:lnTo>
                    <a:lnTo>
                      <a:pt x="989" y="11897"/>
                    </a:lnTo>
                    <a:lnTo>
                      <a:pt x="1009" y="12062"/>
                    </a:lnTo>
                    <a:lnTo>
                      <a:pt x="1030" y="12247"/>
                    </a:lnTo>
                    <a:lnTo>
                      <a:pt x="1009" y="12412"/>
                    </a:lnTo>
                    <a:lnTo>
                      <a:pt x="968" y="12618"/>
                    </a:lnTo>
                    <a:lnTo>
                      <a:pt x="906" y="12824"/>
                    </a:lnTo>
                    <a:lnTo>
                      <a:pt x="845" y="13071"/>
                    </a:lnTo>
                    <a:lnTo>
                      <a:pt x="804" y="13318"/>
                    </a:lnTo>
                    <a:lnTo>
                      <a:pt x="783" y="13462"/>
                    </a:lnTo>
                    <a:lnTo>
                      <a:pt x="804" y="13606"/>
                    </a:lnTo>
                    <a:lnTo>
                      <a:pt x="845" y="13873"/>
                    </a:lnTo>
                    <a:lnTo>
                      <a:pt x="927" y="14161"/>
                    </a:lnTo>
                    <a:lnTo>
                      <a:pt x="1009" y="14429"/>
                    </a:lnTo>
                    <a:lnTo>
                      <a:pt x="1421" y="15479"/>
                    </a:lnTo>
                    <a:lnTo>
                      <a:pt x="1874" y="16528"/>
                    </a:lnTo>
                    <a:lnTo>
                      <a:pt x="2368" y="17537"/>
                    </a:lnTo>
                    <a:lnTo>
                      <a:pt x="2882" y="18545"/>
                    </a:lnTo>
                    <a:lnTo>
                      <a:pt x="3088" y="18422"/>
                    </a:lnTo>
                    <a:lnTo>
                      <a:pt x="2553" y="17434"/>
                    </a:lnTo>
                    <a:lnTo>
                      <a:pt x="2080" y="16425"/>
                    </a:lnTo>
                    <a:lnTo>
                      <a:pt x="1627" y="15396"/>
                    </a:lnTo>
                    <a:lnTo>
                      <a:pt x="1236" y="14367"/>
                    </a:lnTo>
                    <a:lnTo>
                      <a:pt x="1133" y="14100"/>
                    </a:lnTo>
                    <a:lnTo>
                      <a:pt x="1071" y="13853"/>
                    </a:lnTo>
                    <a:lnTo>
                      <a:pt x="1030" y="13585"/>
                    </a:lnTo>
                    <a:lnTo>
                      <a:pt x="1009" y="13462"/>
                    </a:lnTo>
                    <a:lnTo>
                      <a:pt x="1030" y="13338"/>
                    </a:lnTo>
                    <a:lnTo>
                      <a:pt x="1071" y="13112"/>
                    </a:lnTo>
                    <a:lnTo>
                      <a:pt x="1133" y="12885"/>
                    </a:lnTo>
                    <a:lnTo>
                      <a:pt x="1195" y="12659"/>
                    </a:lnTo>
                    <a:lnTo>
                      <a:pt x="1236" y="12453"/>
                    </a:lnTo>
                    <a:lnTo>
                      <a:pt x="1256" y="12247"/>
                    </a:lnTo>
                    <a:lnTo>
                      <a:pt x="1236" y="12062"/>
                    </a:lnTo>
                    <a:lnTo>
                      <a:pt x="1215" y="11877"/>
                    </a:lnTo>
                    <a:lnTo>
                      <a:pt x="1174" y="11691"/>
                    </a:lnTo>
                    <a:lnTo>
                      <a:pt x="1071" y="11321"/>
                    </a:lnTo>
                    <a:lnTo>
                      <a:pt x="927" y="10951"/>
                    </a:lnTo>
                    <a:lnTo>
                      <a:pt x="783" y="10518"/>
                    </a:lnTo>
                    <a:lnTo>
                      <a:pt x="721" y="10312"/>
                    </a:lnTo>
                    <a:lnTo>
                      <a:pt x="659" y="10086"/>
                    </a:lnTo>
                    <a:lnTo>
                      <a:pt x="639" y="9860"/>
                    </a:lnTo>
                    <a:lnTo>
                      <a:pt x="618" y="9654"/>
                    </a:lnTo>
                    <a:lnTo>
                      <a:pt x="618" y="9427"/>
                    </a:lnTo>
                    <a:lnTo>
                      <a:pt x="639" y="9201"/>
                    </a:lnTo>
                    <a:lnTo>
                      <a:pt x="701" y="8748"/>
                    </a:lnTo>
                    <a:lnTo>
                      <a:pt x="804" y="8295"/>
                    </a:lnTo>
                    <a:lnTo>
                      <a:pt x="845" y="8007"/>
                    </a:lnTo>
                    <a:lnTo>
                      <a:pt x="948" y="7513"/>
                    </a:lnTo>
                    <a:lnTo>
                      <a:pt x="1009" y="6999"/>
                    </a:lnTo>
                    <a:lnTo>
                      <a:pt x="1071" y="6505"/>
                    </a:lnTo>
                    <a:lnTo>
                      <a:pt x="1092" y="5990"/>
                    </a:lnTo>
                    <a:lnTo>
                      <a:pt x="1112" y="5476"/>
                    </a:lnTo>
                    <a:lnTo>
                      <a:pt x="1112" y="4982"/>
                    </a:lnTo>
                    <a:lnTo>
                      <a:pt x="1112" y="4467"/>
                    </a:lnTo>
                    <a:lnTo>
                      <a:pt x="1071" y="3973"/>
                    </a:lnTo>
                    <a:lnTo>
                      <a:pt x="1030" y="3458"/>
                    </a:lnTo>
                    <a:lnTo>
                      <a:pt x="968" y="2964"/>
                    </a:lnTo>
                    <a:lnTo>
                      <a:pt x="886" y="2450"/>
                    </a:lnTo>
                    <a:lnTo>
                      <a:pt x="783" y="1956"/>
                    </a:lnTo>
                    <a:lnTo>
                      <a:pt x="659" y="1462"/>
                    </a:lnTo>
                    <a:lnTo>
                      <a:pt x="536" y="968"/>
                    </a:lnTo>
                    <a:lnTo>
                      <a:pt x="371" y="474"/>
                    </a:lnTo>
                    <a:lnTo>
                      <a:pt x="20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40"/>
              <p:cNvSpPr/>
              <p:nvPr/>
            </p:nvSpPr>
            <p:spPr>
              <a:xfrm>
                <a:off x="1055250" y="2627475"/>
                <a:ext cx="43750" cy="120925"/>
              </a:xfrm>
              <a:custGeom>
                <a:avLst/>
                <a:gdLst/>
                <a:ahLst/>
                <a:cxnLst/>
                <a:rect l="l" t="t" r="r" b="b"/>
                <a:pathLst>
                  <a:path w="1750" h="4837" extrusionOk="0">
                    <a:moveTo>
                      <a:pt x="1441" y="0"/>
                    </a:moveTo>
                    <a:lnTo>
                      <a:pt x="1400" y="124"/>
                    </a:lnTo>
                    <a:lnTo>
                      <a:pt x="1379" y="226"/>
                    </a:lnTo>
                    <a:lnTo>
                      <a:pt x="1359" y="371"/>
                    </a:lnTo>
                    <a:lnTo>
                      <a:pt x="1359" y="494"/>
                    </a:lnTo>
                    <a:lnTo>
                      <a:pt x="1400" y="741"/>
                    </a:lnTo>
                    <a:lnTo>
                      <a:pt x="1462" y="988"/>
                    </a:lnTo>
                    <a:lnTo>
                      <a:pt x="1503" y="1194"/>
                    </a:lnTo>
                    <a:lnTo>
                      <a:pt x="1523" y="1420"/>
                    </a:lnTo>
                    <a:lnTo>
                      <a:pt x="1523" y="1626"/>
                    </a:lnTo>
                    <a:lnTo>
                      <a:pt x="1523" y="1708"/>
                    </a:lnTo>
                    <a:lnTo>
                      <a:pt x="1482" y="1811"/>
                    </a:lnTo>
                    <a:lnTo>
                      <a:pt x="1441" y="1935"/>
                    </a:lnTo>
                    <a:lnTo>
                      <a:pt x="1359" y="2058"/>
                    </a:lnTo>
                    <a:lnTo>
                      <a:pt x="1235" y="2285"/>
                    </a:lnTo>
                    <a:lnTo>
                      <a:pt x="1194" y="2408"/>
                    </a:lnTo>
                    <a:lnTo>
                      <a:pt x="1174" y="2552"/>
                    </a:lnTo>
                    <a:lnTo>
                      <a:pt x="1174" y="2655"/>
                    </a:lnTo>
                    <a:lnTo>
                      <a:pt x="1194" y="2758"/>
                    </a:lnTo>
                    <a:lnTo>
                      <a:pt x="1215" y="2882"/>
                    </a:lnTo>
                    <a:lnTo>
                      <a:pt x="1215" y="2985"/>
                    </a:lnTo>
                    <a:lnTo>
                      <a:pt x="1194" y="3067"/>
                    </a:lnTo>
                    <a:lnTo>
                      <a:pt x="1153" y="3149"/>
                    </a:lnTo>
                    <a:lnTo>
                      <a:pt x="1112" y="3232"/>
                    </a:lnTo>
                    <a:lnTo>
                      <a:pt x="1009" y="3355"/>
                    </a:lnTo>
                    <a:lnTo>
                      <a:pt x="927" y="3437"/>
                    </a:lnTo>
                    <a:lnTo>
                      <a:pt x="741" y="3561"/>
                    </a:lnTo>
                    <a:lnTo>
                      <a:pt x="556" y="3664"/>
                    </a:lnTo>
                    <a:lnTo>
                      <a:pt x="289" y="3849"/>
                    </a:lnTo>
                    <a:lnTo>
                      <a:pt x="206" y="3911"/>
                    </a:lnTo>
                    <a:lnTo>
                      <a:pt x="124" y="3973"/>
                    </a:lnTo>
                    <a:lnTo>
                      <a:pt x="62" y="4055"/>
                    </a:lnTo>
                    <a:lnTo>
                      <a:pt x="21" y="4158"/>
                    </a:lnTo>
                    <a:lnTo>
                      <a:pt x="0" y="4261"/>
                    </a:lnTo>
                    <a:lnTo>
                      <a:pt x="0" y="4343"/>
                    </a:lnTo>
                    <a:lnTo>
                      <a:pt x="42" y="4528"/>
                    </a:lnTo>
                    <a:lnTo>
                      <a:pt x="62" y="4652"/>
                    </a:lnTo>
                    <a:lnTo>
                      <a:pt x="62" y="4713"/>
                    </a:lnTo>
                    <a:lnTo>
                      <a:pt x="62" y="4775"/>
                    </a:lnTo>
                    <a:lnTo>
                      <a:pt x="268" y="4837"/>
                    </a:lnTo>
                    <a:lnTo>
                      <a:pt x="289" y="4755"/>
                    </a:lnTo>
                    <a:lnTo>
                      <a:pt x="289" y="4652"/>
                    </a:lnTo>
                    <a:lnTo>
                      <a:pt x="268" y="4467"/>
                    </a:lnTo>
                    <a:lnTo>
                      <a:pt x="227" y="4343"/>
                    </a:lnTo>
                    <a:lnTo>
                      <a:pt x="227" y="4281"/>
                    </a:lnTo>
                    <a:lnTo>
                      <a:pt x="247" y="4220"/>
                    </a:lnTo>
                    <a:lnTo>
                      <a:pt x="268" y="4158"/>
                    </a:lnTo>
                    <a:lnTo>
                      <a:pt x="309" y="4117"/>
                    </a:lnTo>
                    <a:lnTo>
                      <a:pt x="412" y="4034"/>
                    </a:lnTo>
                    <a:lnTo>
                      <a:pt x="680" y="3870"/>
                    </a:lnTo>
                    <a:lnTo>
                      <a:pt x="865" y="3746"/>
                    </a:lnTo>
                    <a:lnTo>
                      <a:pt x="1050" y="3602"/>
                    </a:lnTo>
                    <a:lnTo>
                      <a:pt x="1235" y="3437"/>
                    </a:lnTo>
                    <a:lnTo>
                      <a:pt x="1359" y="3252"/>
                    </a:lnTo>
                    <a:lnTo>
                      <a:pt x="1400" y="3170"/>
                    </a:lnTo>
                    <a:lnTo>
                      <a:pt x="1421" y="3067"/>
                    </a:lnTo>
                    <a:lnTo>
                      <a:pt x="1441" y="2964"/>
                    </a:lnTo>
                    <a:lnTo>
                      <a:pt x="1441" y="2861"/>
                    </a:lnTo>
                    <a:lnTo>
                      <a:pt x="1421" y="2696"/>
                    </a:lnTo>
                    <a:lnTo>
                      <a:pt x="1400" y="2552"/>
                    </a:lnTo>
                    <a:lnTo>
                      <a:pt x="1421" y="2449"/>
                    </a:lnTo>
                    <a:lnTo>
                      <a:pt x="1441" y="2367"/>
                    </a:lnTo>
                    <a:lnTo>
                      <a:pt x="1544" y="2161"/>
                    </a:lnTo>
                    <a:lnTo>
                      <a:pt x="1626" y="2038"/>
                    </a:lnTo>
                    <a:lnTo>
                      <a:pt x="1688" y="1894"/>
                    </a:lnTo>
                    <a:lnTo>
                      <a:pt x="1729" y="1770"/>
                    </a:lnTo>
                    <a:lnTo>
                      <a:pt x="1750" y="1647"/>
                    </a:lnTo>
                    <a:lnTo>
                      <a:pt x="1750" y="1420"/>
                    </a:lnTo>
                    <a:lnTo>
                      <a:pt x="1729" y="1173"/>
                    </a:lnTo>
                    <a:lnTo>
                      <a:pt x="1668" y="926"/>
                    </a:lnTo>
                    <a:lnTo>
                      <a:pt x="1626" y="700"/>
                    </a:lnTo>
                    <a:lnTo>
                      <a:pt x="1585" y="494"/>
                    </a:lnTo>
                    <a:lnTo>
                      <a:pt x="1606" y="288"/>
                    </a:lnTo>
                    <a:lnTo>
                      <a:pt x="1626" y="185"/>
                    </a:lnTo>
                    <a:lnTo>
                      <a:pt x="1647" y="82"/>
                    </a:lnTo>
                    <a:lnTo>
                      <a:pt x="14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40"/>
              <p:cNvSpPr/>
              <p:nvPr/>
            </p:nvSpPr>
            <p:spPr>
              <a:xfrm>
                <a:off x="1111325" y="2912025"/>
                <a:ext cx="30400" cy="217175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687" extrusionOk="0">
                    <a:moveTo>
                      <a:pt x="1009" y="0"/>
                    </a:moveTo>
                    <a:lnTo>
                      <a:pt x="865" y="288"/>
                    </a:lnTo>
                    <a:lnTo>
                      <a:pt x="742" y="597"/>
                    </a:lnTo>
                    <a:lnTo>
                      <a:pt x="639" y="926"/>
                    </a:lnTo>
                    <a:lnTo>
                      <a:pt x="557" y="1276"/>
                    </a:lnTo>
                    <a:lnTo>
                      <a:pt x="515" y="1667"/>
                    </a:lnTo>
                    <a:lnTo>
                      <a:pt x="515" y="2079"/>
                    </a:lnTo>
                    <a:lnTo>
                      <a:pt x="515" y="2491"/>
                    </a:lnTo>
                    <a:lnTo>
                      <a:pt x="557" y="2964"/>
                    </a:lnTo>
                    <a:lnTo>
                      <a:pt x="639" y="3499"/>
                    </a:lnTo>
                    <a:lnTo>
                      <a:pt x="742" y="4055"/>
                    </a:lnTo>
                    <a:lnTo>
                      <a:pt x="886" y="4961"/>
                    </a:lnTo>
                    <a:lnTo>
                      <a:pt x="927" y="5434"/>
                    </a:lnTo>
                    <a:lnTo>
                      <a:pt x="948" y="5887"/>
                    </a:lnTo>
                    <a:lnTo>
                      <a:pt x="948" y="6154"/>
                    </a:lnTo>
                    <a:lnTo>
                      <a:pt x="927" y="6484"/>
                    </a:lnTo>
                    <a:lnTo>
                      <a:pt x="886" y="6813"/>
                    </a:lnTo>
                    <a:lnTo>
                      <a:pt x="804" y="7163"/>
                    </a:lnTo>
                    <a:lnTo>
                      <a:pt x="680" y="7533"/>
                    </a:lnTo>
                    <a:lnTo>
                      <a:pt x="598" y="7698"/>
                    </a:lnTo>
                    <a:lnTo>
                      <a:pt x="515" y="7883"/>
                    </a:lnTo>
                    <a:lnTo>
                      <a:pt x="413" y="8048"/>
                    </a:lnTo>
                    <a:lnTo>
                      <a:pt x="289" y="8213"/>
                    </a:lnTo>
                    <a:lnTo>
                      <a:pt x="145" y="8377"/>
                    </a:lnTo>
                    <a:lnTo>
                      <a:pt x="1" y="8521"/>
                    </a:lnTo>
                    <a:lnTo>
                      <a:pt x="145" y="8686"/>
                    </a:lnTo>
                    <a:lnTo>
                      <a:pt x="310" y="8521"/>
                    </a:lnTo>
                    <a:lnTo>
                      <a:pt x="454" y="8357"/>
                    </a:lnTo>
                    <a:lnTo>
                      <a:pt x="577" y="8192"/>
                    </a:lnTo>
                    <a:lnTo>
                      <a:pt x="701" y="8007"/>
                    </a:lnTo>
                    <a:lnTo>
                      <a:pt x="804" y="7822"/>
                    </a:lnTo>
                    <a:lnTo>
                      <a:pt x="886" y="7636"/>
                    </a:lnTo>
                    <a:lnTo>
                      <a:pt x="1009" y="7245"/>
                    </a:lnTo>
                    <a:lnTo>
                      <a:pt x="1112" y="6875"/>
                    </a:lnTo>
                    <a:lnTo>
                      <a:pt x="1154" y="6504"/>
                    </a:lnTo>
                    <a:lnTo>
                      <a:pt x="1174" y="6175"/>
                    </a:lnTo>
                    <a:lnTo>
                      <a:pt x="1174" y="5887"/>
                    </a:lnTo>
                    <a:lnTo>
                      <a:pt x="1154" y="5413"/>
                    </a:lnTo>
                    <a:lnTo>
                      <a:pt x="1112" y="4940"/>
                    </a:lnTo>
                    <a:lnTo>
                      <a:pt x="948" y="4014"/>
                    </a:lnTo>
                    <a:lnTo>
                      <a:pt x="865" y="3479"/>
                    </a:lnTo>
                    <a:lnTo>
                      <a:pt x="783" y="2923"/>
                    </a:lnTo>
                    <a:lnTo>
                      <a:pt x="742" y="2491"/>
                    </a:lnTo>
                    <a:lnTo>
                      <a:pt x="742" y="2079"/>
                    </a:lnTo>
                    <a:lnTo>
                      <a:pt x="742" y="1688"/>
                    </a:lnTo>
                    <a:lnTo>
                      <a:pt x="783" y="1338"/>
                    </a:lnTo>
                    <a:lnTo>
                      <a:pt x="845" y="988"/>
                    </a:lnTo>
                    <a:lnTo>
                      <a:pt x="948" y="679"/>
                    </a:lnTo>
                    <a:lnTo>
                      <a:pt x="1071" y="391"/>
                    </a:lnTo>
                    <a:lnTo>
                      <a:pt x="1215" y="103"/>
                    </a:lnTo>
                    <a:lnTo>
                      <a:pt x="10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40"/>
              <p:cNvSpPr/>
              <p:nvPr/>
            </p:nvSpPr>
            <p:spPr>
              <a:xfrm>
                <a:off x="879275" y="3092625"/>
                <a:ext cx="40675" cy="56125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2245" extrusionOk="0">
                    <a:moveTo>
                      <a:pt x="1626" y="1"/>
                    </a:moveTo>
                    <a:lnTo>
                      <a:pt x="1400" y="21"/>
                    </a:lnTo>
                    <a:lnTo>
                      <a:pt x="1400" y="248"/>
                    </a:lnTo>
                    <a:lnTo>
                      <a:pt x="1379" y="474"/>
                    </a:lnTo>
                    <a:lnTo>
                      <a:pt x="1317" y="680"/>
                    </a:lnTo>
                    <a:lnTo>
                      <a:pt x="1235" y="906"/>
                    </a:lnTo>
                    <a:lnTo>
                      <a:pt x="1132" y="1092"/>
                    </a:lnTo>
                    <a:lnTo>
                      <a:pt x="1009" y="1277"/>
                    </a:lnTo>
                    <a:lnTo>
                      <a:pt x="865" y="1442"/>
                    </a:lnTo>
                    <a:lnTo>
                      <a:pt x="679" y="1586"/>
                    </a:lnTo>
                    <a:lnTo>
                      <a:pt x="432" y="1750"/>
                    </a:lnTo>
                    <a:lnTo>
                      <a:pt x="206" y="1915"/>
                    </a:lnTo>
                    <a:lnTo>
                      <a:pt x="103" y="1997"/>
                    </a:lnTo>
                    <a:lnTo>
                      <a:pt x="0" y="2080"/>
                    </a:lnTo>
                    <a:lnTo>
                      <a:pt x="165" y="2244"/>
                    </a:lnTo>
                    <a:lnTo>
                      <a:pt x="247" y="2162"/>
                    </a:lnTo>
                    <a:lnTo>
                      <a:pt x="350" y="2080"/>
                    </a:lnTo>
                    <a:lnTo>
                      <a:pt x="556" y="1956"/>
                    </a:lnTo>
                    <a:lnTo>
                      <a:pt x="823" y="1771"/>
                    </a:lnTo>
                    <a:lnTo>
                      <a:pt x="1009" y="1606"/>
                    </a:lnTo>
                    <a:lnTo>
                      <a:pt x="1173" y="1421"/>
                    </a:lnTo>
                    <a:lnTo>
                      <a:pt x="1317" y="1215"/>
                    </a:lnTo>
                    <a:lnTo>
                      <a:pt x="1441" y="989"/>
                    </a:lnTo>
                    <a:lnTo>
                      <a:pt x="1523" y="762"/>
                    </a:lnTo>
                    <a:lnTo>
                      <a:pt x="1585" y="515"/>
                    </a:lnTo>
                    <a:lnTo>
                      <a:pt x="1626" y="268"/>
                    </a:lnTo>
                    <a:lnTo>
                      <a:pt x="16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40"/>
              <p:cNvSpPr/>
              <p:nvPr/>
            </p:nvSpPr>
            <p:spPr>
              <a:xfrm>
                <a:off x="1268275" y="3851100"/>
                <a:ext cx="26275" cy="8595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438" extrusionOk="0">
                    <a:moveTo>
                      <a:pt x="206" y="1"/>
                    </a:moveTo>
                    <a:lnTo>
                      <a:pt x="1" y="83"/>
                    </a:lnTo>
                    <a:lnTo>
                      <a:pt x="145" y="515"/>
                    </a:lnTo>
                    <a:lnTo>
                      <a:pt x="268" y="947"/>
                    </a:lnTo>
                    <a:lnTo>
                      <a:pt x="351" y="1400"/>
                    </a:lnTo>
                    <a:lnTo>
                      <a:pt x="412" y="1853"/>
                    </a:lnTo>
                    <a:lnTo>
                      <a:pt x="412" y="1997"/>
                    </a:lnTo>
                    <a:lnTo>
                      <a:pt x="433" y="2388"/>
                    </a:lnTo>
                    <a:lnTo>
                      <a:pt x="474" y="2594"/>
                    </a:lnTo>
                    <a:lnTo>
                      <a:pt x="515" y="2779"/>
                    </a:lnTo>
                    <a:lnTo>
                      <a:pt x="577" y="2964"/>
                    </a:lnTo>
                    <a:lnTo>
                      <a:pt x="659" y="3129"/>
                    </a:lnTo>
                    <a:lnTo>
                      <a:pt x="762" y="3294"/>
                    </a:lnTo>
                    <a:lnTo>
                      <a:pt x="906" y="3438"/>
                    </a:lnTo>
                    <a:lnTo>
                      <a:pt x="1050" y="3253"/>
                    </a:lnTo>
                    <a:lnTo>
                      <a:pt x="927" y="3150"/>
                    </a:lnTo>
                    <a:lnTo>
                      <a:pt x="845" y="3006"/>
                    </a:lnTo>
                    <a:lnTo>
                      <a:pt x="762" y="2861"/>
                    </a:lnTo>
                    <a:lnTo>
                      <a:pt x="721" y="2697"/>
                    </a:lnTo>
                    <a:lnTo>
                      <a:pt x="680" y="2532"/>
                    </a:lnTo>
                    <a:lnTo>
                      <a:pt x="659" y="2347"/>
                    </a:lnTo>
                    <a:lnTo>
                      <a:pt x="639" y="1976"/>
                    </a:lnTo>
                    <a:lnTo>
                      <a:pt x="618" y="1832"/>
                    </a:lnTo>
                    <a:lnTo>
                      <a:pt x="577" y="1359"/>
                    </a:lnTo>
                    <a:lnTo>
                      <a:pt x="495" y="906"/>
                    </a:lnTo>
                    <a:lnTo>
                      <a:pt x="371" y="453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40"/>
              <p:cNvSpPr/>
              <p:nvPr/>
            </p:nvSpPr>
            <p:spPr>
              <a:xfrm>
                <a:off x="1253875" y="4282825"/>
                <a:ext cx="87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380" extrusionOk="0">
                    <a:moveTo>
                      <a:pt x="124" y="0"/>
                    </a:moveTo>
                    <a:lnTo>
                      <a:pt x="62" y="330"/>
                    </a:lnTo>
                    <a:lnTo>
                      <a:pt x="21" y="680"/>
                    </a:lnTo>
                    <a:lnTo>
                      <a:pt x="0" y="1029"/>
                    </a:lnTo>
                    <a:lnTo>
                      <a:pt x="0" y="1379"/>
                    </a:lnTo>
                    <a:lnTo>
                      <a:pt x="227" y="1379"/>
                    </a:lnTo>
                    <a:lnTo>
                      <a:pt x="227" y="1050"/>
                    </a:lnTo>
                    <a:lnTo>
                      <a:pt x="247" y="700"/>
                    </a:lnTo>
                    <a:lnTo>
                      <a:pt x="288" y="371"/>
                    </a:lnTo>
                    <a:lnTo>
                      <a:pt x="350" y="41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40"/>
              <p:cNvSpPr/>
              <p:nvPr/>
            </p:nvSpPr>
            <p:spPr>
              <a:xfrm>
                <a:off x="1236375" y="4215925"/>
                <a:ext cx="32450" cy="213575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8543" extrusionOk="0">
                    <a:moveTo>
                      <a:pt x="1009" y="1"/>
                    </a:moveTo>
                    <a:lnTo>
                      <a:pt x="783" y="42"/>
                    </a:lnTo>
                    <a:lnTo>
                      <a:pt x="968" y="1791"/>
                    </a:lnTo>
                    <a:lnTo>
                      <a:pt x="1030" y="2306"/>
                    </a:lnTo>
                    <a:lnTo>
                      <a:pt x="1071" y="2820"/>
                    </a:lnTo>
                    <a:lnTo>
                      <a:pt x="1071" y="3356"/>
                    </a:lnTo>
                    <a:lnTo>
                      <a:pt x="1050" y="3623"/>
                    </a:lnTo>
                    <a:lnTo>
                      <a:pt x="1030" y="3870"/>
                    </a:lnTo>
                    <a:lnTo>
                      <a:pt x="947" y="4323"/>
                    </a:lnTo>
                    <a:lnTo>
                      <a:pt x="824" y="4755"/>
                    </a:lnTo>
                    <a:lnTo>
                      <a:pt x="680" y="5187"/>
                    </a:lnTo>
                    <a:lnTo>
                      <a:pt x="536" y="5620"/>
                    </a:lnTo>
                    <a:lnTo>
                      <a:pt x="289" y="6340"/>
                    </a:lnTo>
                    <a:lnTo>
                      <a:pt x="165" y="6690"/>
                    </a:lnTo>
                    <a:lnTo>
                      <a:pt x="83" y="7060"/>
                    </a:lnTo>
                    <a:lnTo>
                      <a:pt x="21" y="7431"/>
                    </a:lnTo>
                    <a:lnTo>
                      <a:pt x="0" y="7801"/>
                    </a:lnTo>
                    <a:lnTo>
                      <a:pt x="0" y="8172"/>
                    </a:lnTo>
                    <a:lnTo>
                      <a:pt x="42" y="8357"/>
                    </a:lnTo>
                    <a:lnTo>
                      <a:pt x="62" y="8542"/>
                    </a:lnTo>
                    <a:lnTo>
                      <a:pt x="289" y="8501"/>
                    </a:lnTo>
                    <a:lnTo>
                      <a:pt x="227" y="8151"/>
                    </a:lnTo>
                    <a:lnTo>
                      <a:pt x="227" y="7801"/>
                    </a:lnTo>
                    <a:lnTo>
                      <a:pt x="247" y="7451"/>
                    </a:lnTo>
                    <a:lnTo>
                      <a:pt x="309" y="7102"/>
                    </a:lnTo>
                    <a:lnTo>
                      <a:pt x="392" y="6752"/>
                    </a:lnTo>
                    <a:lnTo>
                      <a:pt x="494" y="6402"/>
                    </a:lnTo>
                    <a:lnTo>
                      <a:pt x="741" y="5702"/>
                    </a:lnTo>
                    <a:lnTo>
                      <a:pt x="886" y="5249"/>
                    </a:lnTo>
                    <a:lnTo>
                      <a:pt x="1030" y="4817"/>
                    </a:lnTo>
                    <a:lnTo>
                      <a:pt x="1153" y="4364"/>
                    </a:lnTo>
                    <a:lnTo>
                      <a:pt x="1256" y="3911"/>
                    </a:lnTo>
                    <a:lnTo>
                      <a:pt x="1277" y="3644"/>
                    </a:lnTo>
                    <a:lnTo>
                      <a:pt x="1297" y="3376"/>
                    </a:lnTo>
                    <a:lnTo>
                      <a:pt x="1297" y="2820"/>
                    </a:lnTo>
                    <a:lnTo>
                      <a:pt x="1256" y="2285"/>
                    </a:lnTo>
                    <a:lnTo>
                      <a:pt x="1194" y="1750"/>
                    </a:lnTo>
                    <a:lnTo>
                      <a:pt x="10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40"/>
              <p:cNvSpPr/>
              <p:nvPr/>
            </p:nvSpPr>
            <p:spPr>
              <a:xfrm>
                <a:off x="1314600" y="3126075"/>
                <a:ext cx="2317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927" h="310" extrusionOk="0">
                    <a:moveTo>
                      <a:pt x="62" y="1"/>
                    </a:moveTo>
                    <a:lnTo>
                      <a:pt x="0" y="206"/>
                    </a:lnTo>
                    <a:lnTo>
                      <a:pt x="309" y="289"/>
                    </a:lnTo>
                    <a:lnTo>
                      <a:pt x="638" y="309"/>
                    </a:lnTo>
                    <a:lnTo>
                      <a:pt x="926" y="289"/>
                    </a:lnTo>
                    <a:lnTo>
                      <a:pt x="885" y="62"/>
                    </a:lnTo>
                    <a:lnTo>
                      <a:pt x="679" y="83"/>
                    </a:lnTo>
                    <a:lnTo>
                      <a:pt x="473" y="62"/>
                    </a:lnTo>
                    <a:lnTo>
                      <a:pt x="268" y="42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40"/>
              <p:cNvSpPr/>
              <p:nvPr/>
            </p:nvSpPr>
            <p:spPr>
              <a:xfrm>
                <a:off x="1320775" y="3095725"/>
                <a:ext cx="29350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556" extrusionOk="0">
                    <a:moveTo>
                      <a:pt x="1009" y="0"/>
                    </a:moveTo>
                    <a:lnTo>
                      <a:pt x="926" y="103"/>
                    </a:lnTo>
                    <a:lnTo>
                      <a:pt x="803" y="185"/>
                    </a:lnTo>
                    <a:lnTo>
                      <a:pt x="700" y="247"/>
                    </a:lnTo>
                    <a:lnTo>
                      <a:pt x="576" y="288"/>
                    </a:lnTo>
                    <a:lnTo>
                      <a:pt x="453" y="309"/>
                    </a:lnTo>
                    <a:lnTo>
                      <a:pt x="329" y="330"/>
                    </a:lnTo>
                    <a:lnTo>
                      <a:pt x="185" y="330"/>
                    </a:lnTo>
                    <a:lnTo>
                      <a:pt x="62" y="309"/>
                    </a:lnTo>
                    <a:lnTo>
                      <a:pt x="0" y="535"/>
                    </a:lnTo>
                    <a:lnTo>
                      <a:pt x="144" y="556"/>
                    </a:lnTo>
                    <a:lnTo>
                      <a:pt x="391" y="556"/>
                    </a:lnTo>
                    <a:lnTo>
                      <a:pt x="515" y="535"/>
                    </a:lnTo>
                    <a:lnTo>
                      <a:pt x="638" y="494"/>
                    </a:lnTo>
                    <a:lnTo>
                      <a:pt x="762" y="453"/>
                    </a:lnTo>
                    <a:lnTo>
                      <a:pt x="885" y="391"/>
                    </a:lnTo>
                    <a:lnTo>
                      <a:pt x="988" y="330"/>
                    </a:lnTo>
                    <a:lnTo>
                      <a:pt x="1091" y="247"/>
                    </a:lnTo>
                    <a:lnTo>
                      <a:pt x="1173" y="165"/>
                    </a:lnTo>
                    <a:lnTo>
                      <a:pt x="10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40"/>
              <p:cNvSpPr/>
              <p:nvPr/>
            </p:nvSpPr>
            <p:spPr>
              <a:xfrm>
                <a:off x="1325400" y="3068450"/>
                <a:ext cx="2627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310" extrusionOk="0">
                    <a:moveTo>
                      <a:pt x="1009" y="0"/>
                    </a:moveTo>
                    <a:lnTo>
                      <a:pt x="762" y="42"/>
                    </a:lnTo>
                    <a:lnTo>
                      <a:pt x="515" y="83"/>
                    </a:lnTo>
                    <a:lnTo>
                      <a:pt x="21" y="83"/>
                    </a:lnTo>
                    <a:lnTo>
                      <a:pt x="0" y="309"/>
                    </a:lnTo>
                    <a:lnTo>
                      <a:pt x="268" y="309"/>
                    </a:lnTo>
                    <a:lnTo>
                      <a:pt x="659" y="289"/>
                    </a:lnTo>
                    <a:lnTo>
                      <a:pt x="1050" y="227"/>
                    </a:lnTo>
                    <a:lnTo>
                      <a:pt x="10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40"/>
              <p:cNvSpPr/>
              <p:nvPr/>
            </p:nvSpPr>
            <p:spPr>
              <a:xfrm>
                <a:off x="1326425" y="3039125"/>
                <a:ext cx="37600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371" extrusionOk="0">
                    <a:moveTo>
                      <a:pt x="1421" y="0"/>
                    </a:moveTo>
                    <a:lnTo>
                      <a:pt x="1256" y="62"/>
                    </a:lnTo>
                    <a:lnTo>
                      <a:pt x="1091" y="103"/>
                    </a:lnTo>
                    <a:lnTo>
                      <a:pt x="906" y="124"/>
                    </a:lnTo>
                    <a:lnTo>
                      <a:pt x="741" y="144"/>
                    </a:lnTo>
                    <a:lnTo>
                      <a:pt x="577" y="144"/>
                    </a:lnTo>
                    <a:lnTo>
                      <a:pt x="392" y="124"/>
                    </a:lnTo>
                    <a:lnTo>
                      <a:pt x="227" y="82"/>
                    </a:lnTo>
                    <a:lnTo>
                      <a:pt x="62" y="41"/>
                    </a:lnTo>
                    <a:lnTo>
                      <a:pt x="0" y="247"/>
                    </a:lnTo>
                    <a:lnTo>
                      <a:pt x="165" y="309"/>
                    </a:lnTo>
                    <a:lnTo>
                      <a:pt x="330" y="329"/>
                    </a:lnTo>
                    <a:lnTo>
                      <a:pt x="515" y="350"/>
                    </a:lnTo>
                    <a:lnTo>
                      <a:pt x="700" y="371"/>
                    </a:lnTo>
                    <a:lnTo>
                      <a:pt x="906" y="350"/>
                    </a:lnTo>
                    <a:lnTo>
                      <a:pt x="1112" y="329"/>
                    </a:lnTo>
                    <a:lnTo>
                      <a:pt x="1297" y="268"/>
                    </a:lnTo>
                    <a:lnTo>
                      <a:pt x="1503" y="206"/>
                    </a:lnTo>
                    <a:lnTo>
                      <a:pt x="14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40"/>
              <p:cNvSpPr/>
              <p:nvPr/>
            </p:nvSpPr>
            <p:spPr>
              <a:xfrm>
                <a:off x="1335175" y="3005150"/>
                <a:ext cx="38100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269" extrusionOk="0">
                    <a:moveTo>
                      <a:pt x="21" y="1"/>
                    </a:moveTo>
                    <a:lnTo>
                      <a:pt x="0" y="227"/>
                    </a:lnTo>
                    <a:lnTo>
                      <a:pt x="350" y="268"/>
                    </a:lnTo>
                    <a:lnTo>
                      <a:pt x="1112" y="268"/>
                    </a:lnTo>
                    <a:lnTo>
                      <a:pt x="1523" y="227"/>
                    </a:lnTo>
                    <a:lnTo>
                      <a:pt x="1482" y="1"/>
                    </a:lnTo>
                    <a:lnTo>
                      <a:pt x="1112" y="42"/>
                    </a:lnTo>
                    <a:lnTo>
                      <a:pt x="391" y="42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40"/>
              <p:cNvSpPr/>
              <p:nvPr/>
            </p:nvSpPr>
            <p:spPr>
              <a:xfrm>
                <a:off x="1348550" y="2972750"/>
                <a:ext cx="2832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371" extrusionOk="0">
                    <a:moveTo>
                      <a:pt x="1112" y="0"/>
                    </a:moveTo>
                    <a:lnTo>
                      <a:pt x="1" y="144"/>
                    </a:lnTo>
                    <a:lnTo>
                      <a:pt x="42" y="370"/>
                    </a:lnTo>
                    <a:lnTo>
                      <a:pt x="1133" y="226"/>
                    </a:lnTo>
                    <a:lnTo>
                      <a:pt x="11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40"/>
              <p:cNvSpPr/>
              <p:nvPr/>
            </p:nvSpPr>
            <p:spPr>
              <a:xfrm>
                <a:off x="1362450" y="2941350"/>
                <a:ext cx="252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351" extrusionOk="0">
                    <a:moveTo>
                      <a:pt x="926" y="0"/>
                    </a:moveTo>
                    <a:lnTo>
                      <a:pt x="700" y="62"/>
                    </a:lnTo>
                    <a:lnTo>
                      <a:pt x="494" y="103"/>
                    </a:lnTo>
                    <a:lnTo>
                      <a:pt x="247" y="124"/>
                    </a:lnTo>
                    <a:lnTo>
                      <a:pt x="21" y="124"/>
                    </a:lnTo>
                    <a:lnTo>
                      <a:pt x="0" y="350"/>
                    </a:lnTo>
                    <a:lnTo>
                      <a:pt x="412" y="350"/>
                    </a:lnTo>
                    <a:lnTo>
                      <a:pt x="618" y="309"/>
                    </a:lnTo>
                    <a:lnTo>
                      <a:pt x="824" y="268"/>
                    </a:lnTo>
                    <a:lnTo>
                      <a:pt x="1009" y="206"/>
                    </a:lnTo>
                    <a:lnTo>
                      <a:pt x="92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40"/>
              <p:cNvSpPr/>
              <p:nvPr/>
            </p:nvSpPr>
            <p:spPr>
              <a:xfrm>
                <a:off x="1369125" y="2908425"/>
                <a:ext cx="14450" cy="154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18" extrusionOk="0">
                    <a:moveTo>
                      <a:pt x="371" y="0"/>
                    </a:moveTo>
                    <a:lnTo>
                      <a:pt x="289" y="124"/>
                    </a:lnTo>
                    <a:lnTo>
                      <a:pt x="207" y="247"/>
                    </a:lnTo>
                    <a:lnTo>
                      <a:pt x="104" y="350"/>
                    </a:lnTo>
                    <a:lnTo>
                      <a:pt x="1" y="432"/>
                    </a:lnTo>
                    <a:lnTo>
                      <a:pt x="124" y="618"/>
                    </a:lnTo>
                    <a:lnTo>
                      <a:pt x="268" y="515"/>
                    </a:lnTo>
                    <a:lnTo>
                      <a:pt x="371" y="391"/>
                    </a:lnTo>
                    <a:lnTo>
                      <a:pt x="474" y="268"/>
                    </a:lnTo>
                    <a:lnTo>
                      <a:pt x="577" y="124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40"/>
              <p:cNvSpPr/>
              <p:nvPr/>
            </p:nvSpPr>
            <p:spPr>
              <a:xfrm>
                <a:off x="1376325" y="2864675"/>
                <a:ext cx="144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413" extrusionOk="0">
                    <a:moveTo>
                      <a:pt x="413" y="1"/>
                    </a:moveTo>
                    <a:lnTo>
                      <a:pt x="330" y="83"/>
                    </a:lnTo>
                    <a:lnTo>
                      <a:pt x="227" y="124"/>
                    </a:lnTo>
                    <a:lnTo>
                      <a:pt x="124" y="165"/>
                    </a:lnTo>
                    <a:lnTo>
                      <a:pt x="1" y="186"/>
                    </a:lnTo>
                    <a:lnTo>
                      <a:pt x="22" y="412"/>
                    </a:lnTo>
                    <a:lnTo>
                      <a:pt x="166" y="392"/>
                    </a:lnTo>
                    <a:lnTo>
                      <a:pt x="310" y="330"/>
                    </a:lnTo>
                    <a:lnTo>
                      <a:pt x="454" y="268"/>
                    </a:lnTo>
                    <a:lnTo>
                      <a:pt x="577" y="165"/>
                    </a:lnTo>
                    <a:lnTo>
                      <a:pt x="4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40"/>
              <p:cNvSpPr/>
              <p:nvPr/>
            </p:nvSpPr>
            <p:spPr>
              <a:xfrm>
                <a:off x="1379950" y="2815275"/>
                <a:ext cx="19575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289" extrusionOk="0">
                    <a:moveTo>
                      <a:pt x="700" y="1"/>
                    </a:moveTo>
                    <a:lnTo>
                      <a:pt x="535" y="42"/>
                    </a:lnTo>
                    <a:lnTo>
                      <a:pt x="371" y="62"/>
                    </a:lnTo>
                    <a:lnTo>
                      <a:pt x="206" y="62"/>
                    </a:lnTo>
                    <a:lnTo>
                      <a:pt x="41" y="42"/>
                    </a:lnTo>
                    <a:lnTo>
                      <a:pt x="0" y="268"/>
                    </a:lnTo>
                    <a:lnTo>
                      <a:pt x="268" y="289"/>
                    </a:lnTo>
                    <a:lnTo>
                      <a:pt x="535" y="268"/>
                    </a:lnTo>
                    <a:lnTo>
                      <a:pt x="782" y="207"/>
                    </a:lnTo>
                    <a:lnTo>
                      <a:pt x="70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40"/>
              <p:cNvSpPr/>
              <p:nvPr/>
            </p:nvSpPr>
            <p:spPr>
              <a:xfrm>
                <a:off x="1381475" y="2782875"/>
                <a:ext cx="257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289" extrusionOk="0">
                    <a:moveTo>
                      <a:pt x="83" y="0"/>
                    </a:moveTo>
                    <a:lnTo>
                      <a:pt x="1" y="226"/>
                    </a:lnTo>
                    <a:lnTo>
                      <a:pt x="248" y="268"/>
                    </a:lnTo>
                    <a:lnTo>
                      <a:pt x="495" y="288"/>
                    </a:lnTo>
                    <a:lnTo>
                      <a:pt x="762" y="268"/>
                    </a:lnTo>
                    <a:lnTo>
                      <a:pt x="1030" y="206"/>
                    </a:lnTo>
                    <a:lnTo>
                      <a:pt x="948" y="0"/>
                    </a:lnTo>
                    <a:lnTo>
                      <a:pt x="742" y="62"/>
                    </a:lnTo>
                    <a:lnTo>
                      <a:pt x="289" y="6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40"/>
              <p:cNvSpPr/>
              <p:nvPr/>
            </p:nvSpPr>
            <p:spPr>
              <a:xfrm>
                <a:off x="1379950" y="2750950"/>
                <a:ext cx="345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310" extrusionOk="0">
                    <a:moveTo>
                      <a:pt x="62" y="1"/>
                    </a:moveTo>
                    <a:lnTo>
                      <a:pt x="0" y="227"/>
                    </a:lnTo>
                    <a:lnTo>
                      <a:pt x="391" y="289"/>
                    </a:lnTo>
                    <a:lnTo>
                      <a:pt x="782" y="310"/>
                    </a:lnTo>
                    <a:lnTo>
                      <a:pt x="1091" y="310"/>
                    </a:lnTo>
                    <a:lnTo>
                      <a:pt x="1379" y="268"/>
                    </a:lnTo>
                    <a:lnTo>
                      <a:pt x="1338" y="42"/>
                    </a:lnTo>
                    <a:lnTo>
                      <a:pt x="1029" y="83"/>
                    </a:lnTo>
                    <a:lnTo>
                      <a:pt x="700" y="83"/>
                    </a:lnTo>
                    <a:lnTo>
                      <a:pt x="371" y="63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40"/>
              <p:cNvSpPr/>
              <p:nvPr/>
            </p:nvSpPr>
            <p:spPr>
              <a:xfrm>
                <a:off x="1391775" y="2712375"/>
                <a:ext cx="40675" cy="7725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309" extrusionOk="0">
                    <a:moveTo>
                      <a:pt x="42" y="0"/>
                    </a:moveTo>
                    <a:lnTo>
                      <a:pt x="0" y="206"/>
                    </a:lnTo>
                    <a:lnTo>
                      <a:pt x="453" y="288"/>
                    </a:lnTo>
                    <a:lnTo>
                      <a:pt x="906" y="309"/>
                    </a:lnTo>
                    <a:lnTo>
                      <a:pt x="1277" y="288"/>
                    </a:lnTo>
                    <a:lnTo>
                      <a:pt x="1627" y="247"/>
                    </a:lnTo>
                    <a:lnTo>
                      <a:pt x="1585" y="21"/>
                    </a:lnTo>
                    <a:lnTo>
                      <a:pt x="1194" y="83"/>
                    </a:lnTo>
                    <a:lnTo>
                      <a:pt x="824" y="83"/>
                    </a:lnTo>
                    <a:lnTo>
                      <a:pt x="433" y="6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40"/>
              <p:cNvSpPr/>
              <p:nvPr/>
            </p:nvSpPr>
            <p:spPr>
              <a:xfrm>
                <a:off x="1395900" y="2670700"/>
                <a:ext cx="36550" cy="825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330" extrusionOk="0">
                    <a:moveTo>
                      <a:pt x="1420" y="0"/>
                    </a:moveTo>
                    <a:lnTo>
                      <a:pt x="1070" y="62"/>
                    </a:lnTo>
                    <a:lnTo>
                      <a:pt x="721" y="82"/>
                    </a:lnTo>
                    <a:lnTo>
                      <a:pt x="371" y="103"/>
                    </a:lnTo>
                    <a:lnTo>
                      <a:pt x="21" y="82"/>
                    </a:lnTo>
                    <a:lnTo>
                      <a:pt x="0" y="309"/>
                    </a:lnTo>
                    <a:lnTo>
                      <a:pt x="453" y="329"/>
                    </a:lnTo>
                    <a:lnTo>
                      <a:pt x="947" y="309"/>
                    </a:lnTo>
                    <a:lnTo>
                      <a:pt x="1462" y="226"/>
                    </a:lnTo>
                    <a:lnTo>
                      <a:pt x="14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40"/>
              <p:cNvSpPr/>
              <p:nvPr/>
            </p:nvSpPr>
            <p:spPr>
              <a:xfrm>
                <a:off x="1395900" y="2636200"/>
                <a:ext cx="44275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516" extrusionOk="0">
                    <a:moveTo>
                      <a:pt x="1729" y="1"/>
                    </a:moveTo>
                    <a:lnTo>
                      <a:pt x="0" y="289"/>
                    </a:lnTo>
                    <a:lnTo>
                      <a:pt x="41" y="516"/>
                    </a:lnTo>
                    <a:lnTo>
                      <a:pt x="1770" y="207"/>
                    </a:lnTo>
                    <a:lnTo>
                      <a:pt x="17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40"/>
              <p:cNvSpPr/>
              <p:nvPr/>
            </p:nvSpPr>
            <p:spPr>
              <a:xfrm>
                <a:off x="1404125" y="2601725"/>
                <a:ext cx="41200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228" extrusionOk="0">
                    <a:moveTo>
                      <a:pt x="0" y="1"/>
                    </a:moveTo>
                    <a:lnTo>
                      <a:pt x="0" y="227"/>
                    </a:lnTo>
                    <a:lnTo>
                      <a:pt x="1647" y="227"/>
                    </a:lnTo>
                    <a:lnTo>
                      <a:pt x="164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40"/>
              <p:cNvSpPr/>
              <p:nvPr/>
            </p:nvSpPr>
            <p:spPr>
              <a:xfrm>
                <a:off x="484075" y="3041700"/>
                <a:ext cx="260400" cy="850600"/>
              </a:xfrm>
              <a:custGeom>
                <a:avLst/>
                <a:gdLst/>
                <a:ahLst/>
                <a:cxnLst/>
                <a:rect l="l" t="t" r="r" b="b"/>
                <a:pathLst>
                  <a:path w="10416" h="34024" extrusionOk="0">
                    <a:moveTo>
                      <a:pt x="186" y="0"/>
                    </a:moveTo>
                    <a:lnTo>
                      <a:pt x="1" y="9797"/>
                    </a:lnTo>
                    <a:lnTo>
                      <a:pt x="1" y="10291"/>
                    </a:lnTo>
                    <a:lnTo>
                      <a:pt x="1" y="10785"/>
                    </a:lnTo>
                    <a:lnTo>
                      <a:pt x="21" y="11300"/>
                    </a:lnTo>
                    <a:lnTo>
                      <a:pt x="83" y="11794"/>
                    </a:lnTo>
                    <a:lnTo>
                      <a:pt x="165" y="12185"/>
                    </a:lnTo>
                    <a:lnTo>
                      <a:pt x="248" y="12555"/>
                    </a:lnTo>
                    <a:lnTo>
                      <a:pt x="350" y="12926"/>
                    </a:lnTo>
                    <a:lnTo>
                      <a:pt x="412" y="13296"/>
                    </a:lnTo>
                    <a:lnTo>
                      <a:pt x="453" y="13667"/>
                    </a:lnTo>
                    <a:lnTo>
                      <a:pt x="474" y="13852"/>
                    </a:lnTo>
                    <a:lnTo>
                      <a:pt x="453" y="14037"/>
                    </a:lnTo>
                    <a:lnTo>
                      <a:pt x="433" y="14346"/>
                    </a:lnTo>
                    <a:lnTo>
                      <a:pt x="392" y="14655"/>
                    </a:lnTo>
                    <a:lnTo>
                      <a:pt x="309" y="15149"/>
                    </a:lnTo>
                    <a:lnTo>
                      <a:pt x="309" y="15396"/>
                    </a:lnTo>
                    <a:lnTo>
                      <a:pt x="309" y="15622"/>
                    </a:lnTo>
                    <a:lnTo>
                      <a:pt x="330" y="15849"/>
                    </a:lnTo>
                    <a:lnTo>
                      <a:pt x="392" y="16055"/>
                    </a:lnTo>
                    <a:lnTo>
                      <a:pt x="495" y="16260"/>
                    </a:lnTo>
                    <a:lnTo>
                      <a:pt x="577" y="16343"/>
                    </a:lnTo>
                    <a:lnTo>
                      <a:pt x="659" y="16446"/>
                    </a:lnTo>
                    <a:lnTo>
                      <a:pt x="783" y="16528"/>
                    </a:lnTo>
                    <a:lnTo>
                      <a:pt x="906" y="16610"/>
                    </a:lnTo>
                    <a:lnTo>
                      <a:pt x="1174" y="16754"/>
                    </a:lnTo>
                    <a:lnTo>
                      <a:pt x="1441" y="16898"/>
                    </a:lnTo>
                    <a:lnTo>
                      <a:pt x="1565" y="17001"/>
                    </a:lnTo>
                    <a:lnTo>
                      <a:pt x="1668" y="17104"/>
                    </a:lnTo>
                    <a:lnTo>
                      <a:pt x="1729" y="17207"/>
                    </a:lnTo>
                    <a:lnTo>
                      <a:pt x="1791" y="17310"/>
                    </a:lnTo>
                    <a:lnTo>
                      <a:pt x="1832" y="17434"/>
                    </a:lnTo>
                    <a:lnTo>
                      <a:pt x="1853" y="17557"/>
                    </a:lnTo>
                    <a:lnTo>
                      <a:pt x="1874" y="17845"/>
                    </a:lnTo>
                    <a:lnTo>
                      <a:pt x="1874" y="18133"/>
                    </a:lnTo>
                    <a:lnTo>
                      <a:pt x="1729" y="21282"/>
                    </a:lnTo>
                    <a:lnTo>
                      <a:pt x="1812" y="21303"/>
                    </a:lnTo>
                    <a:lnTo>
                      <a:pt x="1935" y="21324"/>
                    </a:lnTo>
                    <a:lnTo>
                      <a:pt x="2079" y="21324"/>
                    </a:lnTo>
                    <a:lnTo>
                      <a:pt x="2203" y="21303"/>
                    </a:lnTo>
                    <a:lnTo>
                      <a:pt x="2326" y="21262"/>
                    </a:lnTo>
                    <a:lnTo>
                      <a:pt x="2450" y="21221"/>
                    </a:lnTo>
                    <a:lnTo>
                      <a:pt x="2573" y="21138"/>
                    </a:lnTo>
                    <a:lnTo>
                      <a:pt x="2676" y="21056"/>
                    </a:lnTo>
                    <a:lnTo>
                      <a:pt x="2800" y="20974"/>
                    </a:lnTo>
                    <a:lnTo>
                      <a:pt x="2882" y="20850"/>
                    </a:lnTo>
                    <a:lnTo>
                      <a:pt x="2944" y="21674"/>
                    </a:lnTo>
                    <a:lnTo>
                      <a:pt x="3047" y="22456"/>
                    </a:lnTo>
                    <a:lnTo>
                      <a:pt x="3191" y="23217"/>
                    </a:lnTo>
                    <a:lnTo>
                      <a:pt x="3356" y="23958"/>
                    </a:lnTo>
                    <a:lnTo>
                      <a:pt x="3561" y="24637"/>
                    </a:lnTo>
                    <a:lnTo>
                      <a:pt x="3829" y="25317"/>
                    </a:lnTo>
                    <a:lnTo>
                      <a:pt x="4117" y="25955"/>
                    </a:lnTo>
                    <a:lnTo>
                      <a:pt x="4446" y="26552"/>
                    </a:lnTo>
                    <a:lnTo>
                      <a:pt x="4776" y="27066"/>
                    </a:lnTo>
                    <a:lnTo>
                      <a:pt x="5105" y="27560"/>
                    </a:lnTo>
                    <a:lnTo>
                      <a:pt x="5455" y="28075"/>
                    </a:lnTo>
                    <a:lnTo>
                      <a:pt x="5784" y="28610"/>
                    </a:lnTo>
                    <a:lnTo>
                      <a:pt x="5949" y="28877"/>
                    </a:lnTo>
                    <a:lnTo>
                      <a:pt x="6072" y="29145"/>
                    </a:lnTo>
                    <a:lnTo>
                      <a:pt x="6196" y="29433"/>
                    </a:lnTo>
                    <a:lnTo>
                      <a:pt x="6319" y="29701"/>
                    </a:lnTo>
                    <a:lnTo>
                      <a:pt x="6361" y="29886"/>
                    </a:lnTo>
                    <a:lnTo>
                      <a:pt x="6422" y="30092"/>
                    </a:lnTo>
                    <a:lnTo>
                      <a:pt x="6505" y="30277"/>
                    </a:lnTo>
                    <a:lnTo>
                      <a:pt x="6608" y="30483"/>
                    </a:lnTo>
                    <a:lnTo>
                      <a:pt x="6731" y="30648"/>
                    </a:lnTo>
                    <a:lnTo>
                      <a:pt x="6855" y="30771"/>
                    </a:lnTo>
                    <a:lnTo>
                      <a:pt x="6999" y="30895"/>
                    </a:lnTo>
                    <a:lnTo>
                      <a:pt x="7287" y="31059"/>
                    </a:lnTo>
                    <a:lnTo>
                      <a:pt x="7390" y="31121"/>
                    </a:lnTo>
                    <a:lnTo>
                      <a:pt x="7616" y="31265"/>
                    </a:lnTo>
                    <a:lnTo>
                      <a:pt x="7822" y="31409"/>
                    </a:lnTo>
                    <a:lnTo>
                      <a:pt x="8234" y="31738"/>
                    </a:lnTo>
                    <a:lnTo>
                      <a:pt x="8604" y="32088"/>
                    </a:lnTo>
                    <a:lnTo>
                      <a:pt x="8975" y="32459"/>
                    </a:lnTo>
                    <a:lnTo>
                      <a:pt x="9304" y="32829"/>
                    </a:lnTo>
                    <a:lnTo>
                      <a:pt x="9633" y="33241"/>
                    </a:lnTo>
                    <a:lnTo>
                      <a:pt x="10230" y="34023"/>
                    </a:lnTo>
                    <a:lnTo>
                      <a:pt x="10415" y="33879"/>
                    </a:lnTo>
                    <a:lnTo>
                      <a:pt x="9798" y="33076"/>
                    </a:lnTo>
                    <a:lnTo>
                      <a:pt x="9469" y="32685"/>
                    </a:lnTo>
                    <a:lnTo>
                      <a:pt x="9119" y="32294"/>
                    </a:lnTo>
                    <a:lnTo>
                      <a:pt x="8748" y="31903"/>
                    </a:lnTo>
                    <a:lnTo>
                      <a:pt x="8357" y="31553"/>
                    </a:lnTo>
                    <a:lnTo>
                      <a:pt x="7945" y="31224"/>
                    </a:lnTo>
                    <a:lnTo>
                      <a:pt x="7740" y="31080"/>
                    </a:lnTo>
                    <a:lnTo>
                      <a:pt x="7513" y="30936"/>
                    </a:lnTo>
                    <a:lnTo>
                      <a:pt x="7410" y="30874"/>
                    </a:lnTo>
                    <a:lnTo>
                      <a:pt x="7122" y="30709"/>
                    </a:lnTo>
                    <a:lnTo>
                      <a:pt x="6999" y="30606"/>
                    </a:lnTo>
                    <a:lnTo>
                      <a:pt x="6896" y="30503"/>
                    </a:lnTo>
                    <a:lnTo>
                      <a:pt x="6793" y="30359"/>
                    </a:lnTo>
                    <a:lnTo>
                      <a:pt x="6711" y="30195"/>
                    </a:lnTo>
                    <a:lnTo>
                      <a:pt x="6649" y="30010"/>
                    </a:lnTo>
                    <a:lnTo>
                      <a:pt x="6587" y="29804"/>
                    </a:lnTo>
                    <a:lnTo>
                      <a:pt x="6525" y="29639"/>
                    </a:lnTo>
                    <a:lnTo>
                      <a:pt x="6422" y="29351"/>
                    </a:lnTo>
                    <a:lnTo>
                      <a:pt x="6278" y="29042"/>
                    </a:lnTo>
                    <a:lnTo>
                      <a:pt x="6134" y="28775"/>
                    </a:lnTo>
                    <a:lnTo>
                      <a:pt x="5990" y="28486"/>
                    </a:lnTo>
                    <a:lnTo>
                      <a:pt x="5640" y="27951"/>
                    </a:lnTo>
                    <a:lnTo>
                      <a:pt x="5290" y="27437"/>
                    </a:lnTo>
                    <a:lnTo>
                      <a:pt x="4961" y="26943"/>
                    </a:lnTo>
                    <a:lnTo>
                      <a:pt x="4632" y="26428"/>
                    </a:lnTo>
                    <a:lnTo>
                      <a:pt x="4467" y="26119"/>
                    </a:lnTo>
                    <a:lnTo>
                      <a:pt x="4302" y="25811"/>
                    </a:lnTo>
                    <a:lnTo>
                      <a:pt x="4138" y="25481"/>
                    </a:lnTo>
                    <a:lnTo>
                      <a:pt x="3994" y="25131"/>
                    </a:lnTo>
                    <a:lnTo>
                      <a:pt x="3870" y="24782"/>
                    </a:lnTo>
                    <a:lnTo>
                      <a:pt x="3747" y="24432"/>
                    </a:lnTo>
                    <a:lnTo>
                      <a:pt x="3623" y="24061"/>
                    </a:lnTo>
                    <a:lnTo>
                      <a:pt x="3520" y="23691"/>
                    </a:lnTo>
                    <a:lnTo>
                      <a:pt x="3438" y="23320"/>
                    </a:lnTo>
                    <a:lnTo>
                      <a:pt x="3356" y="22929"/>
                    </a:lnTo>
                    <a:lnTo>
                      <a:pt x="3232" y="22126"/>
                    </a:lnTo>
                    <a:lnTo>
                      <a:pt x="3129" y="21282"/>
                    </a:lnTo>
                    <a:lnTo>
                      <a:pt x="3088" y="20397"/>
                    </a:lnTo>
                    <a:lnTo>
                      <a:pt x="3109" y="20192"/>
                    </a:lnTo>
                    <a:lnTo>
                      <a:pt x="3088" y="19986"/>
                    </a:lnTo>
                    <a:lnTo>
                      <a:pt x="2862" y="19101"/>
                    </a:lnTo>
                    <a:lnTo>
                      <a:pt x="2862" y="20006"/>
                    </a:lnTo>
                    <a:lnTo>
                      <a:pt x="2862" y="20377"/>
                    </a:lnTo>
                    <a:lnTo>
                      <a:pt x="2841" y="20500"/>
                    </a:lnTo>
                    <a:lnTo>
                      <a:pt x="2779" y="20603"/>
                    </a:lnTo>
                    <a:lnTo>
                      <a:pt x="2717" y="20706"/>
                    </a:lnTo>
                    <a:lnTo>
                      <a:pt x="2635" y="20809"/>
                    </a:lnTo>
                    <a:lnTo>
                      <a:pt x="2470" y="20933"/>
                    </a:lnTo>
                    <a:lnTo>
                      <a:pt x="2306" y="21035"/>
                    </a:lnTo>
                    <a:lnTo>
                      <a:pt x="2141" y="21077"/>
                    </a:lnTo>
                    <a:lnTo>
                      <a:pt x="1956" y="21097"/>
                    </a:lnTo>
                    <a:lnTo>
                      <a:pt x="1956" y="21097"/>
                    </a:lnTo>
                    <a:lnTo>
                      <a:pt x="2100" y="18154"/>
                    </a:lnTo>
                    <a:lnTo>
                      <a:pt x="2100" y="17825"/>
                    </a:lnTo>
                    <a:lnTo>
                      <a:pt x="2079" y="17516"/>
                    </a:lnTo>
                    <a:lnTo>
                      <a:pt x="2038" y="17351"/>
                    </a:lnTo>
                    <a:lnTo>
                      <a:pt x="1997" y="17207"/>
                    </a:lnTo>
                    <a:lnTo>
                      <a:pt x="1935" y="17084"/>
                    </a:lnTo>
                    <a:lnTo>
                      <a:pt x="1832" y="16960"/>
                    </a:lnTo>
                    <a:lnTo>
                      <a:pt x="1709" y="16816"/>
                    </a:lnTo>
                    <a:lnTo>
                      <a:pt x="1565" y="16713"/>
                    </a:lnTo>
                    <a:lnTo>
                      <a:pt x="1256" y="16548"/>
                    </a:lnTo>
                    <a:lnTo>
                      <a:pt x="1030" y="16425"/>
                    </a:lnTo>
                    <a:lnTo>
                      <a:pt x="906" y="16363"/>
                    </a:lnTo>
                    <a:lnTo>
                      <a:pt x="803" y="16281"/>
                    </a:lnTo>
                    <a:lnTo>
                      <a:pt x="680" y="16116"/>
                    </a:lnTo>
                    <a:lnTo>
                      <a:pt x="597" y="15952"/>
                    </a:lnTo>
                    <a:lnTo>
                      <a:pt x="556" y="15766"/>
                    </a:lnTo>
                    <a:lnTo>
                      <a:pt x="536" y="15581"/>
                    </a:lnTo>
                    <a:lnTo>
                      <a:pt x="536" y="15375"/>
                    </a:lnTo>
                    <a:lnTo>
                      <a:pt x="536" y="15149"/>
                    </a:lnTo>
                    <a:lnTo>
                      <a:pt x="597" y="14696"/>
                    </a:lnTo>
                    <a:lnTo>
                      <a:pt x="659" y="14367"/>
                    </a:lnTo>
                    <a:lnTo>
                      <a:pt x="680" y="14058"/>
                    </a:lnTo>
                    <a:lnTo>
                      <a:pt x="700" y="13852"/>
                    </a:lnTo>
                    <a:lnTo>
                      <a:pt x="680" y="13667"/>
                    </a:lnTo>
                    <a:lnTo>
                      <a:pt x="639" y="13276"/>
                    </a:lnTo>
                    <a:lnTo>
                      <a:pt x="556" y="12885"/>
                    </a:lnTo>
                    <a:lnTo>
                      <a:pt x="474" y="12494"/>
                    </a:lnTo>
                    <a:lnTo>
                      <a:pt x="392" y="12144"/>
                    </a:lnTo>
                    <a:lnTo>
                      <a:pt x="309" y="11773"/>
                    </a:lnTo>
                    <a:lnTo>
                      <a:pt x="248" y="11279"/>
                    </a:lnTo>
                    <a:lnTo>
                      <a:pt x="227" y="10785"/>
                    </a:lnTo>
                    <a:lnTo>
                      <a:pt x="227" y="10291"/>
                    </a:lnTo>
                    <a:lnTo>
                      <a:pt x="227" y="9797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0"/>
              <p:cNvSpPr/>
              <p:nvPr/>
            </p:nvSpPr>
            <p:spPr>
              <a:xfrm>
                <a:off x="1008925" y="3498625"/>
                <a:ext cx="138450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5538" h="3479" extrusionOk="0">
                    <a:moveTo>
                      <a:pt x="5311" y="0"/>
                    </a:moveTo>
                    <a:lnTo>
                      <a:pt x="5291" y="103"/>
                    </a:lnTo>
                    <a:lnTo>
                      <a:pt x="5270" y="227"/>
                    </a:lnTo>
                    <a:lnTo>
                      <a:pt x="5167" y="412"/>
                    </a:lnTo>
                    <a:lnTo>
                      <a:pt x="5023" y="597"/>
                    </a:lnTo>
                    <a:lnTo>
                      <a:pt x="4858" y="762"/>
                    </a:lnTo>
                    <a:lnTo>
                      <a:pt x="4673" y="906"/>
                    </a:lnTo>
                    <a:lnTo>
                      <a:pt x="4467" y="1030"/>
                    </a:lnTo>
                    <a:lnTo>
                      <a:pt x="4035" y="1256"/>
                    </a:lnTo>
                    <a:lnTo>
                      <a:pt x="2862" y="1812"/>
                    </a:lnTo>
                    <a:lnTo>
                      <a:pt x="2574" y="1935"/>
                    </a:lnTo>
                    <a:lnTo>
                      <a:pt x="2306" y="2059"/>
                    </a:lnTo>
                    <a:lnTo>
                      <a:pt x="2018" y="2141"/>
                    </a:lnTo>
                    <a:lnTo>
                      <a:pt x="1709" y="2223"/>
                    </a:lnTo>
                    <a:lnTo>
                      <a:pt x="1483" y="2244"/>
                    </a:lnTo>
                    <a:lnTo>
                      <a:pt x="1215" y="2223"/>
                    </a:lnTo>
                    <a:lnTo>
                      <a:pt x="660" y="2223"/>
                    </a:lnTo>
                    <a:lnTo>
                      <a:pt x="536" y="2244"/>
                    </a:lnTo>
                    <a:lnTo>
                      <a:pt x="413" y="2265"/>
                    </a:lnTo>
                    <a:lnTo>
                      <a:pt x="289" y="2306"/>
                    </a:lnTo>
                    <a:lnTo>
                      <a:pt x="186" y="2367"/>
                    </a:lnTo>
                    <a:lnTo>
                      <a:pt x="124" y="2450"/>
                    </a:lnTo>
                    <a:lnTo>
                      <a:pt x="63" y="2573"/>
                    </a:lnTo>
                    <a:lnTo>
                      <a:pt x="22" y="2697"/>
                    </a:lnTo>
                    <a:lnTo>
                      <a:pt x="1" y="2861"/>
                    </a:lnTo>
                    <a:lnTo>
                      <a:pt x="22" y="3005"/>
                    </a:lnTo>
                    <a:lnTo>
                      <a:pt x="83" y="3129"/>
                    </a:lnTo>
                    <a:lnTo>
                      <a:pt x="186" y="3232"/>
                    </a:lnTo>
                    <a:lnTo>
                      <a:pt x="289" y="3314"/>
                    </a:lnTo>
                    <a:lnTo>
                      <a:pt x="433" y="3397"/>
                    </a:lnTo>
                    <a:lnTo>
                      <a:pt x="577" y="3438"/>
                    </a:lnTo>
                    <a:lnTo>
                      <a:pt x="721" y="3479"/>
                    </a:lnTo>
                    <a:lnTo>
                      <a:pt x="1051" y="3479"/>
                    </a:lnTo>
                    <a:lnTo>
                      <a:pt x="1215" y="3458"/>
                    </a:lnTo>
                    <a:lnTo>
                      <a:pt x="1545" y="3417"/>
                    </a:lnTo>
                    <a:lnTo>
                      <a:pt x="1853" y="3314"/>
                    </a:lnTo>
                    <a:lnTo>
                      <a:pt x="2183" y="3211"/>
                    </a:lnTo>
                    <a:lnTo>
                      <a:pt x="2903" y="2923"/>
                    </a:lnTo>
                    <a:lnTo>
                      <a:pt x="3623" y="2614"/>
                    </a:lnTo>
                    <a:lnTo>
                      <a:pt x="4323" y="2285"/>
                    </a:lnTo>
                    <a:lnTo>
                      <a:pt x="5023" y="1915"/>
                    </a:lnTo>
                    <a:lnTo>
                      <a:pt x="5147" y="1832"/>
                    </a:lnTo>
                    <a:lnTo>
                      <a:pt x="5291" y="1729"/>
                    </a:lnTo>
                    <a:lnTo>
                      <a:pt x="5394" y="1626"/>
                    </a:lnTo>
                    <a:lnTo>
                      <a:pt x="5476" y="1503"/>
                    </a:lnTo>
                    <a:lnTo>
                      <a:pt x="5517" y="1379"/>
                    </a:lnTo>
                    <a:lnTo>
                      <a:pt x="5538" y="1256"/>
                    </a:lnTo>
                    <a:lnTo>
                      <a:pt x="5538" y="1132"/>
                    </a:lnTo>
                    <a:lnTo>
                      <a:pt x="5538" y="1009"/>
                    </a:lnTo>
                    <a:lnTo>
                      <a:pt x="5497" y="741"/>
                    </a:lnTo>
                    <a:lnTo>
                      <a:pt x="5455" y="494"/>
                    </a:lnTo>
                    <a:lnTo>
                      <a:pt x="5394" y="247"/>
                    </a:lnTo>
                    <a:lnTo>
                      <a:pt x="53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1"/>
          <p:cNvSpPr txBox="1">
            <a:spLocks noGrp="1"/>
          </p:cNvSpPr>
          <p:nvPr>
            <p:ph type="title"/>
          </p:nvPr>
        </p:nvSpPr>
        <p:spPr>
          <a:xfrm>
            <a:off x="-431186" y="175046"/>
            <a:ext cx="3606335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Réponse : </a:t>
            </a:r>
            <a:endParaRPr dirty="0"/>
          </a:p>
        </p:txBody>
      </p:sp>
      <p:sp>
        <p:nvSpPr>
          <p:cNvPr id="799" name="Google Shape;799;p41"/>
          <p:cNvSpPr txBox="1">
            <a:spLocks noGrp="1"/>
          </p:cNvSpPr>
          <p:nvPr>
            <p:ph type="subTitle" idx="1"/>
          </p:nvPr>
        </p:nvSpPr>
        <p:spPr>
          <a:xfrm>
            <a:off x="582339" y="3655319"/>
            <a:ext cx="2931328" cy="649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/>
              <a:t>Nombre d’accident recencés dans les licencié.e.s de la FFME</a:t>
            </a:r>
            <a:endParaRPr sz="1400" dirty="0"/>
          </a:p>
        </p:txBody>
      </p:sp>
      <p:grpSp>
        <p:nvGrpSpPr>
          <p:cNvPr id="800" name="Google Shape;800;p41"/>
          <p:cNvGrpSpPr/>
          <p:nvPr/>
        </p:nvGrpSpPr>
        <p:grpSpPr>
          <a:xfrm>
            <a:off x="-431186" y="-226791"/>
            <a:ext cx="6567149" cy="3031755"/>
            <a:chOff x="3241975" y="1113951"/>
            <a:chExt cx="4951481" cy="2285874"/>
          </a:xfrm>
        </p:grpSpPr>
        <p:sp>
          <p:nvSpPr>
            <p:cNvPr id="801" name="Google Shape;801;p41"/>
            <p:cNvSpPr/>
            <p:nvPr/>
          </p:nvSpPr>
          <p:spPr>
            <a:xfrm>
              <a:off x="3241975" y="2910425"/>
              <a:ext cx="938150" cy="489400"/>
            </a:xfrm>
            <a:custGeom>
              <a:avLst/>
              <a:gdLst/>
              <a:ahLst/>
              <a:cxnLst/>
              <a:rect l="l" t="t" r="r" b="b"/>
              <a:pathLst>
                <a:path w="37526" h="19576" extrusionOk="0">
                  <a:moveTo>
                    <a:pt x="37341" y="0"/>
                  </a:moveTo>
                  <a:lnTo>
                    <a:pt x="36636" y="890"/>
                  </a:lnTo>
                  <a:lnTo>
                    <a:pt x="35899" y="1780"/>
                  </a:lnTo>
                  <a:lnTo>
                    <a:pt x="35102" y="2639"/>
                  </a:lnTo>
                  <a:lnTo>
                    <a:pt x="34273" y="3498"/>
                  </a:lnTo>
                  <a:lnTo>
                    <a:pt x="33383" y="4296"/>
                  </a:lnTo>
                  <a:lnTo>
                    <a:pt x="32463" y="5093"/>
                  </a:lnTo>
                  <a:lnTo>
                    <a:pt x="31481" y="5861"/>
                  </a:lnTo>
                  <a:lnTo>
                    <a:pt x="30438" y="6597"/>
                  </a:lnTo>
                  <a:lnTo>
                    <a:pt x="29333" y="7333"/>
                  </a:lnTo>
                  <a:lnTo>
                    <a:pt x="28167" y="8039"/>
                  </a:lnTo>
                  <a:lnTo>
                    <a:pt x="26971" y="8745"/>
                  </a:lnTo>
                  <a:lnTo>
                    <a:pt x="25713" y="9389"/>
                  </a:lnTo>
                  <a:lnTo>
                    <a:pt x="24393" y="10064"/>
                  </a:lnTo>
                  <a:lnTo>
                    <a:pt x="23012" y="10708"/>
                  </a:lnTo>
                  <a:lnTo>
                    <a:pt x="21540" y="11322"/>
                  </a:lnTo>
                  <a:lnTo>
                    <a:pt x="20036" y="11936"/>
                  </a:lnTo>
                  <a:lnTo>
                    <a:pt x="18073" y="12672"/>
                  </a:lnTo>
                  <a:lnTo>
                    <a:pt x="16078" y="13409"/>
                  </a:lnTo>
                  <a:lnTo>
                    <a:pt x="12089" y="14759"/>
                  </a:lnTo>
                  <a:lnTo>
                    <a:pt x="9052" y="15771"/>
                  </a:lnTo>
                  <a:lnTo>
                    <a:pt x="7518" y="16323"/>
                  </a:lnTo>
                  <a:lnTo>
                    <a:pt x="6014" y="16876"/>
                  </a:lnTo>
                  <a:lnTo>
                    <a:pt x="4480" y="17428"/>
                  </a:lnTo>
                  <a:lnTo>
                    <a:pt x="2977" y="18042"/>
                  </a:lnTo>
                  <a:lnTo>
                    <a:pt x="1473" y="18686"/>
                  </a:lnTo>
                  <a:lnTo>
                    <a:pt x="0" y="19330"/>
                  </a:lnTo>
                  <a:lnTo>
                    <a:pt x="92" y="19576"/>
                  </a:lnTo>
                  <a:lnTo>
                    <a:pt x="1565" y="18901"/>
                  </a:lnTo>
                  <a:lnTo>
                    <a:pt x="3069" y="18256"/>
                  </a:lnTo>
                  <a:lnTo>
                    <a:pt x="4572" y="17673"/>
                  </a:lnTo>
                  <a:lnTo>
                    <a:pt x="6076" y="17090"/>
                  </a:lnTo>
                  <a:lnTo>
                    <a:pt x="7610" y="16538"/>
                  </a:lnTo>
                  <a:lnTo>
                    <a:pt x="9144" y="16017"/>
                  </a:lnTo>
                  <a:lnTo>
                    <a:pt x="12181" y="14973"/>
                  </a:lnTo>
                  <a:lnTo>
                    <a:pt x="16170" y="13623"/>
                  </a:lnTo>
                  <a:lnTo>
                    <a:pt x="18165" y="12918"/>
                  </a:lnTo>
                  <a:lnTo>
                    <a:pt x="20128" y="12151"/>
                  </a:lnTo>
                  <a:lnTo>
                    <a:pt x="21662" y="11537"/>
                  </a:lnTo>
                  <a:lnTo>
                    <a:pt x="23105" y="10923"/>
                  </a:lnTo>
                  <a:lnTo>
                    <a:pt x="24485" y="10279"/>
                  </a:lnTo>
                  <a:lnTo>
                    <a:pt x="25835" y="9604"/>
                  </a:lnTo>
                  <a:lnTo>
                    <a:pt x="27093" y="8929"/>
                  </a:lnTo>
                  <a:lnTo>
                    <a:pt x="28321" y="8254"/>
                  </a:lnTo>
                  <a:lnTo>
                    <a:pt x="29487" y="7517"/>
                  </a:lnTo>
                  <a:lnTo>
                    <a:pt x="30591" y="6812"/>
                  </a:lnTo>
                  <a:lnTo>
                    <a:pt x="31634" y="6045"/>
                  </a:lnTo>
                  <a:lnTo>
                    <a:pt x="32616" y="5278"/>
                  </a:lnTo>
                  <a:lnTo>
                    <a:pt x="33567" y="4480"/>
                  </a:lnTo>
                  <a:lnTo>
                    <a:pt x="34457" y="3651"/>
                  </a:lnTo>
                  <a:lnTo>
                    <a:pt x="35286" y="2823"/>
                  </a:lnTo>
                  <a:lnTo>
                    <a:pt x="36083" y="1933"/>
                  </a:lnTo>
                  <a:lnTo>
                    <a:pt x="36850" y="1043"/>
                  </a:lnTo>
                  <a:lnTo>
                    <a:pt x="37526" y="123"/>
                  </a:lnTo>
                  <a:lnTo>
                    <a:pt x="37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5286225" y="1389325"/>
              <a:ext cx="1323975" cy="721825"/>
            </a:xfrm>
            <a:custGeom>
              <a:avLst/>
              <a:gdLst/>
              <a:ahLst/>
              <a:cxnLst/>
              <a:rect l="l" t="t" r="r" b="b"/>
              <a:pathLst>
                <a:path w="52959" h="28873" extrusionOk="0">
                  <a:moveTo>
                    <a:pt x="52806" y="0"/>
                  </a:moveTo>
                  <a:lnTo>
                    <a:pt x="52345" y="430"/>
                  </a:lnTo>
                  <a:lnTo>
                    <a:pt x="51885" y="828"/>
                  </a:lnTo>
                  <a:lnTo>
                    <a:pt x="51425" y="1197"/>
                  </a:lnTo>
                  <a:lnTo>
                    <a:pt x="50934" y="1565"/>
                  </a:lnTo>
                  <a:lnTo>
                    <a:pt x="50443" y="1902"/>
                  </a:lnTo>
                  <a:lnTo>
                    <a:pt x="49921" y="2209"/>
                  </a:lnTo>
                  <a:lnTo>
                    <a:pt x="49400" y="2516"/>
                  </a:lnTo>
                  <a:lnTo>
                    <a:pt x="48847" y="2792"/>
                  </a:lnTo>
                  <a:lnTo>
                    <a:pt x="48326" y="3038"/>
                  </a:lnTo>
                  <a:lnTo>
                    <a:pt x="47743" y="3283"/>
                  </a:lnTo>
                  <a:lnTo>
                    <a:pt x="47191" y="3467"/>
                  </a:lnTo>
                  <a:lnTo>
                    <a:pt x="46608" y="3651"/>
                  </a:lnTo>
                  <a:lnTo>
                    <a:pt x="46025" y="3835"/>
                  </a:lnTo>
                  <a:lnTo>
                    <a:pt x="45442" y="3958"/>
                  </a:lnTo>
                  <a:lnTo>
                    <a:pt x="44859" y="4081"/>
                  </a:lnTo>
                  <a:lnTo>
                    <a:pt x="44245" y="4173"/>
                  </a:lnTo>
                  <a:lnTo>
                    <a:pt x="43386" y="4234"/>
                  </a:lnTo>
                  <a:lnTo>
                    <a:pt x="42527" y="4296"/>
                  </a:lnTo>
                  <a:lnTo>
                    <a:pt x="40778" y="4357"/>
                  </a:lnTo>
                  <a:lnTo>
                    <a:pt x="39765" y="4357"/>
                  </a:lnTo>
                  <a:lnTo>
                    <a:pt x="38722" y="4418"/>
                  </a:lnTo>
                  <a:lnTo>
                    <a:pt x="37710" y="4480"/>
                  </a:lnTo>
                  <a:lnTo>
                    <a:pt x="36697" y="4633"/>
                  </a:lnTo>
                  <a:lnTo>
                    <a:pt x="36206" y="4725"/>
                  </a:lnTo>
                  <a:lnTo>
                    <a:pt x="35715" y="4848"/>
                  </a:lnTo>
                  <a:lnTo>
                    <a:pt x="35255" y="4971"/>
                  </a:lnTo>
                  <a:lnTo>
                    <a:pt x="34764" y="5155"/>
                  </a:lnTo>
                  <a:lnTo>
                    <a:pt x="34334" y="5339"/>
                  </a:lnTo>
                  <a:lnTo>
                    <a:pt x="33874" y="5554"/>
                  </a:lnTo>
                  <a:lnTo>
                    <a:pt x="33445" y="5830"/>
                  </a:lnTo>
                  <a:lnTo>
                    <a:pt x="33046" y="6106"/>
                  </a:lnTo>
                  <a:lnTo>
                    <a:pt x="32647" y="6443"/>
                  </a:lnTo>
                  <a:lnTo>
                    <a:pt x="32309" y="6781"/>
                  </a:lnTo>
                  <a:lnTo>
                    <a:pt x="31972" y="7149"/>
                  </a:lnTo>
                  <a:lnTo>
                    <a:pt x="31634" y="7517"/>
                  </a:lnTo>
                  <a:lnTo>
                    <a:pt x="31051" y="8284"/>
                  </a:lnTo>
                  <a:lnTo>
                    <a:pt x="30499" y="9113"/>
                  </a:lnTo>
                  <a:lnTo>
                    <a:pt x="29732" y="10156"/>
                  </a:lnTo>
                  <a:lnTo>
                    <a:pt x="29364" y="10678"/>
                  </a:lnTo>
                  <a:lnTo>
                    <a:pt x="28934" y="11169"/>
                  </a:lnTo>
                  <a:lnTo>
                    <a:pt x="28597" y="11537"/>
                  </a:lnTo>
                  <a:lnTo>
                    <a:pt x="28229" y="11874"/>
                  </a:lnTo>
                  <a:lnTo>
                    <a:pt x="27461" y="12519"/>
                  </a:lnTo>
                  <a:lnTo>
                    <a:pt x="26633" y="13163"/>
                  </a:lnTo>
                  <a:lnTo>
                    <a:pt x="25835" y="13746"/>
                  </a:lnTo>
                  <a:lnTo>
                    <a:pt x="25099" y="14237"/>
                  </a:lnTo>
                  <a:lnTo>
                    <a:pt x="24393" y="14789"/>
                  </a:lnTo>
                  <a:lnTo>
                    <a:pt x="23718" y="15341"/>
                  </a:lnTo>
                  <a:lnTo>
                    <a:pt x="23074" y="15924"/>
                  </a:lnTo>
                  <a:lnTo>
                    <a:pt x="22583" y="16446"/>
                  </a:lnTo>
                  <a:lnTo>
                    <a:pt x="22123" y="16968"/>
                  </a:lnTo>
                  <a:lnTo>
                    <a:pt x="21693" y="17520"/>
                  </a:lnTo>
                  <a:lnTo>
                    <a:pt x="21264" y="18103"/>
                  </a:lnTo>
                  <a:lnTo>
                    <a:pt x="20466" y="19269"/>
                  </a:lnTo>
                  <a:lnTo>
                    <a:pt x="19699" y="20465"/>
                  </a:lnTo>
                  <a:lnTo>
                    <a:pt x="19054" y="21509"/>
                  </a:lnTo>
                  <a:lnTo>
                    <a:pt x="18410" y="22491"/>
                  </a:lnTo>
                  <a:lnTo>
                    <a:pt x="17704" y="23442"/>
                  </a:lnTo>
                  <a:lnTo>
                    <a:pt x="17367" y="23871"/>
                  </a:lnTo>
                  <a:lnTo>
                    <a:pt x="16999" y="24301"/>
                  </a:lnTo>
                  <a:lnTo>
                    <a:pt x="16630" y="24700"/>
                  </a:lnTo>
                  <a:lnTo>
                    <a:pt x="16232" y="25099"/>
                  </a:lnTo>
                  <a:lnTo>
                    <a:pt x="15802" y="25436"/>
                  </a:lnTo>
                  <a:lnTo>
                    <a:pt x="15372" y="25774"/>
                  </a:lnTo>
                  <a:lnTo>
                    <a:pt x="14912" y="26050"/>
                  </a:lnTo>
                  <a:lnTo>
                    <a:pt x="14452" y="26295"/>
                  </a:lnTo>
                  <a:lnTo>
                    <a:pt x="13930" y="26541"/>
                  </a:lnTo>
                  <a:lnTo>
                    <a:pt x="13409" y="26725"/>
                  </a:lnTo>
                  <a:lnTo>
                    <a:pt x="12764" y="26878"/>
                  </a:lnTo>
                  <a:lnTo>
                    <a:pt x="12120" y="26970"/>
                  </a:lnTo>
                  <a:lnTo>
                    <a:pt x="11445" y="27001"/>
                  </a:lnTo>
                  <a:lnTo>
                    <a:pt x="10801" y="27001"/>
                  </a:lnTo>
                  <a:lnTo>
                    <a:pt x="10126" y="26970"/>
                  </a:lnTo>
                  <a:lnTo>
                    <a:pt x="9451" y="26909"/>
                  </a:lnTo>
                  <a:lnTo>
                    <a:pt x="8131" y="26755"/>
                  </a:lnTo>
                  <a:lnTo>
                    <a:pt x="7303" y="26663"/>
                  </a:lnTo>
                  <a:lnTo>
                    <a:pt x="6474" y="26571"/>
                  </a:lnTo>
                  <a:lnTo>
                    <a:pt x="5738" y="26510"/>
                  </a:lnTo>
                  <a:lnTo>
                    <a:pt x="4940" y="26510"/>
                  </a:lnTo>
                  <a:lnTo>
                    <a:pt x="4511" y="26541"/>
                  </a:lnTo>
                  <a:lnTo>
                    <a:pt x="4050" y="26602"/>
                  </a:lnTo>
                  <a:lnTo>
                    <a:pt x="3590" y="26663"/>
                  </a:lnTo>
                  <a:lnTo>
                    <a:pt x="3161" y="26755"/>
                  </a:lnTo>
                  <a:lnTo>
                    <a:pt x="2700" y="26878"/>
                  </a:lnTo>
                  <a:lnTo>
                    <a:pt x="2271" y="27032"/>
                  </a:lnTo>
                  <a:lnTo>
                    <a:pt x="1841" y="27216"/>
                  </a:lnTo>
                  <a:lnTo>
                    <a:pt x="1412" y="27430"/>
                  </a:lnTo>
                  <a:lnTo>
                    <a:pt x="1013" y="27676"/>
                  </a:lnTo>
                  <a:lnTo>
                    <a:pt x="645" y="27983"/>
                  </a:lnTo>
                  <a:lnTo>
                    <a:pt x="307" y="28320"/>
                  </a:lnTo>
                  <a:lnTo>
                    <a:pt x="0" y="28719"/>
                  </a:lnTo>
                  <a:lnTo>
                    <a:pt x="215" y="28873"/>
                  </a:lnTo>
                  <a:lnTo>
                    <a:pt x="491" y="28504"/>
                  </a:lnTo>
                  <a:lnTo>
                    <a:pt x="829" y="28167"/>
                  </a:lnTo>
                  <a:lnTo>
                    <a:pt x="1166" y="27860"/>
                  </a:lnTo>
                  <a:lnTo>
                    <a:pt x="1565" y="27615"/>
                  </a:lnTo>
                  <a:lnTo>
                    <a:pt x="1964" y="27400"/>
                  </a:lnTo>
                  <a:lnTo>
                    <a:pt x="2363" y="27246"/>
                  </a:lnTo>
                  <a:lnTo>
                    <a:pt x="2792" y="27093"/>
                  </a:lnTo>
                  <a:lnTo>
                    <a:pt x="3222" y="26970"/>
                  </a:lnTo>
                  <a:lnTo>
                    <a:pt x="3682" y="26909"/>
                  </a:lnTo>
                  <a:lnTo>
                    <a:pt x="4112" y="26848"/>
                  </a:lnTo>
                  <a:lnTo>
                    <a:pt x="4541" y="26786"/>
                  </a:lnTo>
                  <a:lnTo>
                    <a:pt x="4971" y="26755"/>
                  </a:lnTo>
                  <a:lnTo>
                    <a:pt x="5738" y="26755"/>
                  </a:lnTo>
                  <a:lnTo>
                    <a:pt x="6444" y="26817"/>
                  </a:lnTo>
                  <a:lnTo>
                    <a:pt x="7272" y="26909"/>
                  </a:lnTo>
                  <a:lnTo>
                    <a:pt x="8101" y="27001"/>
                  </a:lnTo>
                  <a:lnTo>
                    <a:pt x="9451" y="27154"/>
                  </a:lnTo>
                  <a:lnTo>
                    <a:pt x="10126" y="27216"/>
                  </a:lnTo>
                  <a:lnTo>
                    <a:pt x="10801" y="27246"/>
                  </a:lnTo>
                  <a:lnTo>
                    <a:pt x="11476" y="27246"/>
                  </a:lnTo>
                  <a:lnTo>
                    <a:pt x="12151" y="27216"/>
                  </a:lnTo>
                  <a:lnTo>
                    <a:pt x="12795" y="27124"/>
                  </a:lnTo>
                  <a:lnTo>
                    <a:pt x="13470" y="26940"/>
                  </a:lnTo>
                  <a:lnTo>
                    <a:pt x="14022" y="26755"/>
                  </a:lnTo>
                  <a:lnTo>
                    <a:pt x="14544" y="26541"/>
                  </a:lnTo>
                  <a:lnTo>
                    <a:pt x="15035" y="26265"/>
                  </a:lnTo>
                  <a:lnTo>
                    <a:pt x="15495" y="25988"/>
                  </a:lnTo>
                  <a:lnTo>
                    <a:pt x="15955" y="25651"/>
                  </a:lnTo>
                  <a:lnTo>
                    <a:pt x="16354" y="25283"/>
                  </a:lnTo>
                  <a:lnTo>
                    <a:pt x="16784" y="24914"/>
                  </a:lnTo>
                  <a:lnTo>
                    <a:pt x="17152" y="24485"/>
                  </a:lnTo>
                  <a:lnTo>
                    <a:pt x="17520" y="24055"/>
                  </a:lnTo>
                  <a:lnTo>
                    <a:pt x="17888" y="23595"/>
                  </a:lnTo>
                  <a:lnTo>
                    <a:pt x="18594" y="22644"/>
                  </a:lnTo>
                  <a:lnTo>
                    <a:pt x="19269" y="21662"/>
                  </a:lnTo>
                  <a:lnTo>
                    <a:pt x="19913" y="20619"/>
                  </a:lnTo>
                  <a:lnTo>
                    <a:pt x="20681" y="19422"/>
                  </a:lnTo>
                  <a:lnTo>
                    <a:pt x="21448" y="18256"/>
                  </a:lnTo>
                  <a:lnTo>
                    <a:pt x="21877" y="17673"/>
                  </a:lnTo>
                  <a:lnTo>
                    <a:pt x="22307" y="17121"/>
                  </a:lnTo>
                  <a:lnTo>
                    <a:pt x="22767" y="16599"/>
                  </a:lnTo>
                  <a:lnTo>
                    <a:pt x="23227" y="16109"/>
                  </a:lnTo>
                  <a:lnTo>
                    <a:pt x="23872" y="15526"/>
                  </a:lnTo>
                  <a:lnTo>
                    <a:pt x="24547" y="14973"/>
                  </a:lnTo>
                  <a:lnTo>
                    <a:pt x="25252" y="14452"/>
                  </a:lnTo>
                  <a:lnTo>
                    <a:pt x="25958" y="13930"/>
                  </a:lnTo>
                  <a:lnTo>
                    <a:pt x="26786" y="13347"/>
                  </a:lnTo>
                  <a:lnTo>
                    <a:pt x="27615" y="12733"/>
                  </a:lnTo>
                  <a:lnTo>
                    <a:pt x="28382" y="12058"/>
                  </a:lnTo>
                  <a:lnTo>
                    <a:pt x="28750" y="11690"/>
                  </a:lnTo>
                  <a:lnTo>
                    <a:pt x="29118" y="11322"/>
                  </a:lnTo>
                  <a:lnTo>
                    <a:pt x="29548" y="10831"/>
                  </a:lnTo>
                  <a:lnTo>
                    <a:pt x="29947" y="10309"/>
                  </a:lnTo>
                  <a:lnTo>
                    <a:pt x="30683" y="9236"/>
                  </a:lnTo>
                  <a:lnTo>
                    <a:pt x="31235" y="8438"/>
                  </a:lnTo>
                  <a:lnTo>
                    <a:pt x="31818" y="7671"/>
                  </a:lnTo>
                  <a:lnTo>
                    <a:pt x="32125" y="7303"/>
                  </a:lnTo>
                  <a:lnTo>
                    <a:pt x="32463" y="6965"/>
                  </a:lnTo>
                  <a:lnTo>
                    <a:pt x="32800" y="6628"/>
                  </a:lnTo>
                  <a:lnTo>
                    <a:pt x="33169" y="6321"/>
                  </a:lnTo>
                  <a:lnTo>
                    <a:pt x="33598" y="6014"/>
                  </a:lnTo>
                  <a:lnTo>
                    <a:pt x="33997" y="5768"/>
                  </a:lnTo>
                  <a:lnTo>
                    <a:pt x="34427" y="5554"/>
                  </a:lnTo>
                  <a:lnTo>
                    <a:pt x="34887" y="5370"/>
                  </a:lnTo>
                  <a:lnTo>
                    <a:pt x="35347" y="5216"/>
                  </a:lnTo>
                  <a:lnTo>
                    <a:pt x="35807" y="5063"/>
                  </a:lnTo>
                  <a:lnTo>
                    <a:pt x="36267" y="4940"/>
                  </a:lnTo>
                  <a:lnTo>
                    <a:pt x="36758" y="4848"/>
                  </a:lnTo>
                  <a:lnTo>
                    <a:pt x="37740" y="4725"/>
                  </a:lnTo>
                  <a:lnTo>
                    <a:pt x="38753" y="4664"/>
                  </a:lnTo>
                  <a:lnTo>
                    <a:pt x="39765" y="4602"/>
                  </a:lnTo>
                  <a:lnTo>
                    <a:pt x="40778" y="4602"/>
                  </a:lnTo>
                  <a:lnTo>
                    <a:pt x="42527" y="4541"/>
                  </a:lnTo>
                  <a:lnTo>
                    <a:pt x="43417" y="4480"/>
                  </a:lnTo>
                  <a:lnTo>
                    <a:pt x="44276" y="4418"/>
                  </a:lnTo>
                  <a:lnTo>
                    <a:pt x="44889" y="4326"/>
                  </a:lnTo>
                  <a:lnTo>
                    <a:pt x="45503" y="4204"/>
                  </a:lnTo>
                  <a:lnTo>
                    <a:pt x="46086" y="4050"/>
                  </a:lnTo>
                  <a:lnTo>
                    <a:pt x="46669" y="3897"/>
                  </a:lnTo>
                  <a:lnTo>
                    <a:pt x="47283" y="3713"/>
                  </a:lnTo>
                  <a:lnTo>
                    <a:pt x="47835" y="3498"/>
                  </a:lnTo>
                  <a:lnTo>
                    <a:pt x="48418" y="3252"/>
                  </a:lnTo>
                  <a:lnTo>
                    <a:pt x="48970" y="3007"/>
                  </a:lnTo>
                  <a:lnTo>
                    <a:pt x="49523" y="2731"/>
                  </a:lnTo>
                  <a:lnTo>
                    <a:pt x="50044" y="2424"/>
                  </a:lnTo>
                  <a:lnTo>
                    <a:pt x="50566" y="2117"/>
                  </a:lnTo>
                  <a:lnTo>
                    <a:pt x="51087" y="1749"/>
                  </a:lnTo>
                  <a:lnTo>
                    <a:pt x="51578" y="1411"/>
                  </a:lnTo>
                  <a:lnTo>
                    <a:pt x="52039" y="1013"/>
                  </a:lnTo>
                  <a:lnTo>
                    <a:pt x="52529" y="614"/>
                  </a:lnTo>
                  <a:lnTo>
                    <a:pt x="52959" y="184"/>
                  </a:lnTo>
                  <a:lnTo>
                    <a:pt x="52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6610206" y="1113951"/>
              <a:ext cx="1583250" cy="951950"/>
            </a:xfrm>
            <a:custGeom>
              <a:avLst/>
              <a:gdLst/>
              <a:ahLst/>
              <a:cxnLst/>
              <a:rect l="l" t="t" r="r" b="b"/>
              <a:pathLst>
                <a:path w="63330" h="38078" extrusionOk="0">
                  <a:moveTo>
                    <a:pt x="63177" y="0"/>
                  </a:moveTo>
                  <a:lnTo>
                    <a:pt x="62164" y="614"/>
                  </a:lnTo>
                  <a:lnTo>
                    <a:pt x="61090" y="1197"/>
                  </a:lnTo>
                  <a:lnTo>
                    <a:pt x="59986" y="1719"/>
                  </a:lnTo>
                  <a:lnTo>
                    <a:pt x="58881" y="2179"/>
                  </a:lnTo>
                  <a:lnTo>
                    <a:pt x="57746" y="2578"/>
                  </a:lnTo>
                  <a:lnTo>
                    <a:pt x="56580" y="2915"/>
                  </a:lnTo>
                  <a:lnTo>
                    <a:pt x="55383" y="3191"/>
                  </a:lnTo>
                  <a:lnTo>
                    <a:pt x="54187" y="3406"/>
                  </a:lnTo>
                  <a:lnTo>
                    <a:pt x="52622" y="3621"/>
                  </a:lnTo>
                  <a:lnTo>
                    <a:pt x="51548" y="3744"/>
                  </a:lnTo>
                  <a:lnTo>
                    <a:pt x="50474" y="3928"/>
                  </a:lnTo>
                  <a:lnTo>
                    <a:pt x="49922" y="4020"/>
                  </a:lnTo>
                  <a:lnTo>
                    <a:pt x="49400" y="4173"/>
                  </a:lnTo>
                  <a:lnTo>
                    <a:pt x="48848" y="4327"/>
                  </a:lnTo>
                  <a:lnTo>
                    <a:pt x="48326" y="4511"/>
                  </a:lnTo>
                  <a:lnTo>
                    <a:pt x="47866" y="4695"/>
                  </a:lnTo>
                  <a:lnTo>
                    <a:pt x="47436" y="4940"/>
                  </a:lnTo>
                  <a:lnTo>
                    <a:pt x="47007" y="5186"/>
                  </a:lnTo>
                  <a:lnTo>
                    <a:pt x="46577" y="5431"/>
                  </a:lnTo>
                  <a:lnTo>
                    <a:pt x="46178" y="5738"/>
                  </a:lnTo>
                  <a:lnTo>
                    <a:pt x="45779" y="6014"/>
                  </a:lnTo>
                  <a:lnTo>
                    <a:pt x="45012" y="6659"/>
                  </a:lnTo>
                  <a:lnTo>
                    <a:pt x="44307" y="7364"/>
                  </a:lnTo>
                  <a:lnTo>
                    <a:pt x="43601" y="8101"/>
                  </a:lnTo>
                  <a:lnTo>
                    <a:pt x="42926" y="8837"/>
                  </a:lnTo>
                  <a:lnTo>
                    <a:pt x="42251" y="9604"/>
                  </a:lnTo>
                  <a:lnTo>
                    <a:pt x="40993" y="11046"/>
                  </a:lnTo>
                  <a:lnTo>
                    <a:pt x="40318" y="11721"/>
                  </a:lnTo>
                  <a:lnTo>
                    <a:pt x="39643" y="12396"/>
                  </a:lnTo>
                  <a:lnTo>
                    <a:pt x="38937" y="13010"/>
                  </a:lnTo>
                  <a:lnTo>
                    <a:pt x="38201" y="13593"/>
                  </a:lnTo>
                  <a:lnTo>
                    <a:pt x="37802" y="13838"/>
                  </a:lnTo>
                  <a:lnTo>
                    <a:pt x="37403" y="14084"/>
                  </a:lnTo>
                  <a:lnTo>
                    <a:pt x="37004" y="14329"/>
                  </a:lnTo>
                  <a:lnTo>
                    <a:pt x="36575" y="14513"/>
                  </a:lnTo>
                  <a:lnTo>
                    <a:pt x="36114" y="14697"/>
                  </a:lnTo>
                  <a:lnTo>
                    <a:pt x="35685" y="14882"/>
                  </a:lnTo>
                  <a:lnTo>
                    <a:pt x="34764" y="15158"/>
                  </a:lnTo>
                  <a:lnTo>
                    <a:pt x="33813" y="15373"/>
                  </a:lnTo>
                  <a:lnTo>
                    <a:pt x="32893" y="15557"/>
                  </a:lnTo>
                  <a:lnTo>
                    <a:pt x="31727" y="15833"/>
                  </a:lnTo>
                  <a:lnTo>
                    <a:pt x="31113" y="15955"/>
                  </a:lnTo>
                  <a:lnTo>
                    <a:pt x="30561" y="16109"/>
                  </a:lnTo>
                  <a:lnTo>
                    <a:pt x="29978" y="16293"/>
                  </a:lnTo>
                  <a:lnTo>
                    <a:pt x="29425" y="16508"/>
                  </a:lnTo>
                  <a:lnTo>
                    <a:pt x="28873" y="16753"/>
                  </a:lnTo>
                  <a:lnTo>
                    <a:pt x="28351" y="17060"/>
                  </a:lnTo>
                  <a:lnTo>
                    <a:pt x="27769" y="17428"/>
                  </a:lnTo>
                  <a:lnTo>
                    <a:pt x="27247" y="17858"/>
                  </a:lnTo>
                  <a:lnTo>
                    <a:pt x="26756" y="18318"/>
                  </a:lnTo>
                  <a:lnTo>
                    <a:pt x="26265" y="18809"/>
                  </a:lnTo>
                  <a:lnTo>
                    <a:pt x="25835" y="19331"/>
                  </a:lnTo>
                  <a:lnTo>
                    <a:pt x="25406" y="19852"/>
                  </a:lnTo>
                  <a:lnTo>
                    <a:pt x="24577" y="20957"/>
                  </a:lnTo>
                  <a:lnTo>
                    <a:pt x="24025" y="21693"/>
                  </a:lnTo>
                  <a:lnTo>
                    <a:pt x="23412" y="22460"/>
                  </a:lnTo>
                  <a:lnTo>
                    <a:pt x="22798" y="23166"/>
                  </a:lnTo>
                  <a:lnTo>
                    <a:pt x="22460" y="23534"/>
                  </a:lnTo>
                  <a:lnTo>
                    <a:pt x="22123" y="23841"/>
                  </a:lnTo>
                  <a:lnTo>
                    <a:pt x="21571" y="24332"/>
                  </a:lnTo>
                  <a:lnTo>
                    <a:pt x="20957" y="24792"/>
                  </a:lnTo>
                  <a:lnTo>
                    <a:pt x="20343" y="25191"/>
                  </a:lnTo>
                  <a:lnTo>
                    <a:pt x="19699" y="25590"/>
                  </a:lnTo>
                  <a:lnTo>
                    <a:pt x="19055" y="25958"/>
                  </a:lnTo>
                  <a:lnTo>
                    <a:pt x="18380" y="26296"/>
                  </a:lnTo>
                  <a:lnTo>
                    <a:pt x="17029" y="26940"/>
                  </a:lnTo>
                  <a:lnTo>
                    <a:pt x="16017" y="27431"/>
                  </a:lnTo>
                  <a:lnTo>
                    <a:pt x="14943" y="27983"/>
                  </a:lnTo>
                  <a:lnTo>
                    <a:pt x="13869" y="28535"/>
                  </a:lnTo>
                  <a:lnTo>
                    <a:pt x="12826" y="29118"/>
                  </a:lnTo>
                  <a:lnTo>
                    <a:pt x="11783" y="29732"/>
                  </a:lnTo>
                  <a:lnTo>
                    <a:pt x="10770" y="30346"/>
                  </a:lnTo>
                  <a:lnTo>
                    <a:pt x="9758" y="30990"/>
                  </a:lnTo>
                  <a:lnTo>
                    <a:pt x="7733" y="32309"/>
                  </a:lnTo>
                  <a:lnTo>
                    <a:pt x="5769" y="33690"/>
                  </a:lnTo>
                  <a:lnTo>
                    <a:pt x="3805" y="35071"/>
                  </a:lnTo>
                  <a:lnTo>
                    <a:pt x="0" y="37894"/>
                  </a:lnTo>
                  <a:lnTo>
                    <a:pt x="123" y="38078"/>
                  </a:lnTo>
                  <a:lnTo>
                    <a:pt x="3959" y="35255"/>
                  </a:lnTo>
                  <a:lnTo>
                    <a:pt x="5892" y="33874"/>
                  </a:lnTo>
                  <a:lnTo>
                    <a:pt x="7886" y="32524"/>
                  </a:lnTo>
                  <a:lnTo>
                    <a:pt x="9880" y="31205"/>
                  </a:lnTo>
                  <a:lnTo>
                    <a:pt x="10893" y="30561"/>
                  </a:lnTo>
                  <a:lnTo>
                    <a:pt x="11905" y="29947"/>
                  </a:lnTo>
                  <a:lnTo>
                    <a:pt x="12949" y="29333"/>
                  </a:lnTo>
                  <a:lnTo>
                    <a:pt x="13992" y="28750"/>
                  </a:lnTo>
                  <a:lnTo>
                    <a:pt x="15066" y="28198"/>
                  </a:lnTo>
                  <a:lnTo>
                    <a:pt x="16109" y="27646"/>
                  </a:lnTo>
                  <a:lnTo>
                    <a:pt x="17122" y="27155"/>
                  </a:lnTo>
                  <a:lnTo>
                    <a:pt x="18502" y="26510"/>
                  </a:lnTo>
                  <a:lnTo>
                    <a:pt x="19177" y="26142"/>
                  </a:lnTo>
                  <a:lnTo>
                    <a:pt x="19822" y="25774"/>
                  </a:lnTo>
                  <a:lnTo>
                    <a:pt x="20497" y="25406"/>
                  </a:lnTo>
                  <a:lnTo>
                    <a:pt x="21110" y="24976"/>
                  </a:lnTo>
                  <a:lnTo>
                    <a:pt x="21724" y="24516"/>
                  </a:lnTo>
                  <a:lnTo>
                    <a:pt x="22307" y="24025"/>
                  </a:lnTo>
                  <a:lnTo>
                    <a:pt x="22644" y="23688"/>
                  </a:lnTo>
                  <a:lnTo>
                    <a:pt x="22982" y="23350"/>
                  </a:lnTo>
                  <a:lnTo>
                    <a:pt x="23596" y="22614"/>
                  </a:lnTo>
                  <a:lnTo>
                    <a:pt x="24209" y="21847"/>
                  </a:lnTo>
                  <a:lnTo>
                    <a:pt x="24792" y="21110"/>
                  </a:lnTo>
                  <a:lnTo>
                    <a:pt x="25590" y="20036"/>
                  </a:lnTo>
                  <a:lnTo>
                    <a:pt x="26020" y="19515"/>
                  </a:lnTo>
                  <a:lnTo>
                    <a:pt x="26449" y="18993"/>
                  </a:lnTo>
                  <a:lnTo>
                    <a:pt x="26909" y="18502"/>
                  </a:lnTo>
                  <a:lnTo>
                    <a:pt x="27400" y="18042"/>
                  </a:lnTo>
                  <a:lnTo>
                    <a:pt x="27922" y="17643"/>
                  </a:lnTo>
                  <a:lnTo>
                    <a:pt x="28474" y="17275"/>
                  </a:lnTo>
                  <a:lnTo>
                    <a:pt x="28996" y="16999"/>
                  </a:lnTo>
                  <a:lnTo>
                    <a:pt x="29517" y="16753"/>
                  </a:lnTo>
                  <a:lnTo>
                    <a:pt x="30070" y="16538"/>
                  </a:lnTo>
                  <a:lnTo>
                    <a:pt x="30622" y="16354"/>
                  </a:lnTo>
                  <a:lnTo>
                    <a:pt x="31205" y="16201"/>
                  </a:lnTo>
                  <a:lnTo>
                    <a:pt x="31788" y="16048"/>
                  </a:lnTo>
                  <a:lnTo>
                    <a:pt x="32923" y="15802"/>
                  </a:lnTo>
                  <a:lnTo>
                    <a:pt x="33874" y="15618"/>
                  </a:lnTo>
                  <a:lnTo>
                    <a:pt x="34826" y="15373"/>
                  </a:lnTo>
                  <a:lnTo>
                    <a:pt x="35746" y="15096"/>
                  </a:lnTo>
                  <a:lnTo>
                    <a:pt x="36206" y="14943"/>
                  </a:lnTo>
                  <a:lnTo>
                    <a:pt x="36667" y="14759"/>
                  </a:lnTo>
                  <a:lnTo>
                    <a:pt x="37096" y="14544"/>
                  </a:lnTo>
                  <a:lnTo>
                    <a:pt x="37526" y="14299"/>
                  </a:lnTo>
                  <a:lnTo>
                    <a:pt x="37925" y="14053"/>
                  </a:lnTo>
                  <a:lnTo>
                    <a:pt x="38323" y="13808"/>
                  </a:lnTo>
                  <a:lnTo>
                    <a:pt x="39091" y="13225"/>
                  </a:lnTo>
                  <a:lnTo>
                    <a:pt x="39796" y="12580"/>
                  </a:lnTo>
                  <a:lnTo>
                    <a:pt x="40502" y="11905"/>
                  </a:lnTo>
                  <a:lnTo>
                    <a:pt x="41146" y="11200"/>
                  </a:lnTo>
                  <a:lnTo>
                    <a:pt x="42435" y="9758"/>
                  </a:lnTo>
                  <a:lnTo>
                    <a:pt x="43110" y="9021"/>
                  </a:lnTo>
                  <a:lnTo>
                    <a:pt x="43785" y="8285"/>
                  </a:lnTo>
                  <a:lnTo>
                    <a:pt x="44460" y="7548"/>
                  </a:lnTo>
                  <a:lnTo>
                    <a:pt x="45166" y="6873"/>
                  </a:lnTo>
                  <a:lnTo>
                    <a:pt x="45933" y="6229"/>
                  </a:lnTo>
                  <a:lnTo>
                    <a:pt x="46301" y="5922"/>
                  </a:lnTo>
                  <a:lnTo>
                    <a:pt x="46700" y="5646"/>
                  </a:lnTo>
                  <a:lnTo>
                    <a:pt x="47129" y="5401"/>
                  </a:lnTo>
                  <a:lnTo>
                    <a:pt x="47559" y="5155"/>
                  </a:lnTo>
                  <a:lnTo>
                    <a:pt x="47989" y="4940"/>
                  </a:lnTo>
                  <a:lnTo>
                    <a:pt x="48418" y="4726"/>
                  </a:lnTo>
                  <a:lnTo>
                    <a:pt x="48940" y="4541"/>
                  </a:lnTo>
                  <a:lnTo>
                    <a:pt x="49461" y="4388"/>
                  </a:lnTo>
                  <a:lnTo>
                    <a:pt x="49983" y="4265"/>
                  </a:lnTo>
                  <a:lnTo>
                    <a:pt x="50505" y="4173"/>
                  </a:lnTo>
                  <a:lnTo>
                    <a:pt x="51578" y="3989"/>
                  </a:lnTo>
                  <a:lnTo>
                    <a:pt x="52652" y="3866"/>
                  </a:lnTo>
                  <a:lnTo>
                    <a:pt x="54248" y="3652"/>
                  </a:lnTo>
                  <a:lnTo>
                    <a:pt x="55445" y="3437"/>
                  </a:lnTo>
                  <a:lnTo>
                    <a:pt x="56641" y="3161"/>
                  </a:lnTo>
                  <a:lnTo>
                    <a:pt x="57807" y="2823"/>
                  </a:lnTo>
                  <a:lnTo>
                    <a:pt x="58973" y="2394"/>
                  </a:lnTo>
                  <a:lnTo>
                    <a:pt x="60108" y="1933"/>
                  </a:lnTo>
                  <a:lnTo>
                    <a:pt x="61213" y="1412"/>
                  </a:lnTo>
                  <a:lnTo>
                    <a:pt x="62287" y="829"/>
                  </a:lnTo>
                  <a:lnTo>
                    <a:pt x="63330" y="184"/>
                  </a:lnTo>
                  <a:lnTo>
                    <a:pt x="63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3D7588D3-8ED2-9692-E306-1D3833780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71" y="1238722"/>
            <a:ext cx="3679120" cy="242597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BEE7CA-9B5B-86D8-281E-88AE7B28B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6604" y="1179637"/>
            <a:ext cx="4578530" cy="2365025"/>
          </a:xfrm>
          <a:prstGeom prst="rect">
            <a:avLst/>
          </a:prstGeom>
        </p:spPr>
      </p:pic>
      <p:sp>
        <p:nvSpPr>
          <p:cNvPr id="6" name="Google Shape;799;p41">
            <a:extLst>
              <a:ext uri="{FF2B5EF4-FFF2-40B4-BE49-F238E27FC236}">
                <a16:creationId xmlns:a16="http://schemas.microsoft.com/office/drawing/2014/main" id="{2EE83275-78CD-B5D4-D3EB-D97A0394DCE7}"/>
              </a:ext>
            </a:extLst>
          </p:cNvPr>
          <p:cNvSpPr txBox="1">
            <a:spLocks/>
          </p:cNvSpPr>
          <p:nvPr/>
        </p:nvSpPr>
        <p:spPr>
          <a:xfrm>
            <a:off x="5018872" y="3688519"/>
            <a:ext cx="2931328" cy="64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fr-FR" sz="1400" dirty="0"/>
              <a:t>Répartition des accidents par activités proposées par la FFME</a:t>
            </a:r>
          </a:p>
        </p:txBody>
      </p:sp>
      <p:sp>
        <p:nvSpPr>
          <p:cNvPr id="8" name="Google Shape;799;p41">
            <a:extLst>
              <a:ext uri="{FF2B5EF4-FFF2-40B4-BE49-F238E27FC236}">
                <a16:creationId xmlns:a16="http://schemas.microsoft.com/office/drawing/2014/main" id="{DAF723A3-7D77-1C22-D418-A764D737065F}"/>
              </a:ext>
            </a:extLst>
          </p:cNvPr>
          <p:cNvSpPr txBox="1">
            <a:spLocks/>
          </p:cNvSpPr>
          <p:nvPr/>
        </p:nvSpPr>
        <p:spPr>
          <a:xfrm>
            <a:off x="5086031" y="4600000"/>
            <a:ext cx="4125128" cy="64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fr-FR" sz="1400" i="1" dirty="0">
                <a:solidFill>
                  <a:schemeClr val="accent6"/>
                </a:solidFill>
              </a:rPr>
              <a:t>Sécurité et responsabilité FFME – 2018.2019</a:t>
            </a:r>
          </a:p>
        </p:txBody>
      </p:sp>
    </p:spTree>
    <p:extLst>
      <p:ext uri="{BB962C8B-B14F-4D97-AF65-F5344CB8AC3E}">
        <p14:creationId xmlns:p14="http://schemas.microsoft.com/office/powerpoint/2010/main" val="110687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1"/>
          <p:cNvSpPr txBox="1">
            <a:spLocks noGrp="1"/>
          </p:cNvSpPr>
          <p:nvPr>
            <p:ph type="title"/>
          </p:nvPr>
        </p:nvSpPr>
        <p:spPr>
          <a:xfrm>
            <a:off x="-431186" y="175046"/>
            <a:ext cx="3606335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Réponse : </a:t>
            </a:r>
            <a:endParaRPr dirty="0"/>
          </a:p>
        </p:txBody>
      </p:sp>
      <p:sp>
        <p:nvSpPr>
          <p:cNvPr id="799" name="Google Shape;799;p41"/>
          <p:cNvSpPr txBox="1">
            <a:spLocks noGrp="1"/>
          </p:cNvSpPr>
          <p:nvPr>
            <p:ph type="subTitle" idx="1"/>
          </p:nvPr>
        </p:nvSpPr>
        <p:spPr>
          <a:xfrm>
            <a:off x="514604" y="3716706"/>
            <a:ext cx="3302607" cy="649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/>
              <a:t>Nombre de blessé pendant la pratique du football chez les 280000 licenciés.</a:t>
            </a:r>
            <a:endParaRPr sz="1400" dirty="0"/>
          </a:p>
        </p:txBody>
      </p:sp>
      <p:grpSp>
        <p:nvGrpSpPr>
          <p:cNvPr id="800" name="Google Shape;800;p41"/>
          <p:cNvGrpSpPr/>
          <p:nvPr/>
        </p:nvGrpSpPr>
        <p:grpSpPr>
          <a:xfrm>
            <a:off x="-431186" y="-226791"/>
            <a:ext cx="6567149" cy="3031755"/>
            <a:chOff x="3241975" y="1113951"/>
            <a:chExt cx="4951481" cy="2285874"/>
          </a:xfrm>
        </p:grpSpPr>
        <p:sp>
          <p:nvSpPr>
            <p:cNvPr id="801" name="Google Shape;801;p41"/>
            <p:cNvSpPr/>
            <p:nvPr/>
          </p:nvSpPr>
          <p:spPr>
            <a:xfrm>
              <a:off x="3241975" y="2910425"/>
              <a:ext cx="938150" cy="489400"/>
            </a:xfrm>
            <a:custGeom>
              <a:avLst/>
              <a:gdLst/>
              <a:ahLst/>
              <a:cxnLst/>
              <a:rect l="l" t="t" r="r" b="b"/>
              <a:pathLst>
                <a:path w="37526" h="19576" extrusionOk="0">
                  <a:moveTo>
                    <a:pt x="37341" y="0"/>
                  </a:moveTo>
                  <a:lnTo>
                    <a:pt x="36636" y="890"/>
                  </a:lnTo>
                  <a:lnTo>
                    <a:pt x="35899" y="1780"/>
                  </a:lnTo>
                  <a:lnTo>
                    <a:pt x="35102" y="2639"/>
                  </a:lnTo>
                  <a:lnTo>
                    <a:pt x="34273" y="3498"/>
                  </a:lnTo>
                  <a:lnTo>
                    <a:pt x="33383" y="4296"/>
                  </a:lnTo>
                  <a:lnTo>
                    <a:pt x="32463" y="5093"/>
                  </a:lnTo>
                  <a:lnTo>
                    <a:pt x="31481" y="5861"/>
                  </a:lnTo>
                  <a:lnTo>
                    <a:pt x="30438" y="6597"/>
                  </a:lnTo>
                  <a:lnTo>
                    <a:pt x="29333" y="7333"/>
                  </a:lnTo>
                  <a:lnTo>
                    <a:pt x="28167" y="8039"/>
                  </a:lnTo>
                  <a:lnTo>
                    <a:pt x="26971" y="8745"/>
                  </a:lnTo>
                  <a:lnTo>
                    <a:pt x="25713" y="9389"/>
                  </a:lnTo>
                  <a:lnTo>
                    <a:pt x="24393" y="10064"/>
                  </a:lnTo>
                  <a:lnTo>
                    <a:pt x="23012" y="10708"/>
                  </a:lnTo>
                  <a:lnTo>
                    <a:pt x="21540" y="11322"/>
                  </a:lnTo>
                  <a:lnTo>
                    <a:pt x="20036" y="11936"/>
                  </a:lnTo>
                  <a:lnTo>
                    <a:pt x="18073" y="12672"/>
                  </a:lnTo>
                  <a:lnTo>
                    <a:pt x="16078" y="13409"/>
                  </a:lnTo>
                  <a:lnTo>
                    <a:pt x="12089" y="14759"/>
                  </a:lnTo>
                  <a:lnTo>
                    <a:pt x="9052" y="15771"/>
                  </a:lnTo>
                  <a:lnTo>
                    <a:pt x="7518" y="16323"/>
                  </a:lnTo>
                  <a:lnTo>
                    <a:pt x="6014" y="16876"/>
                  </a:lnTo>
                  <a:lnTo>
                    <a:pt x="4480" y="17428"/>
                  </a:lnTo>
                  <a:lnTo>
                    <a:pt x="2977" y="18042"/>
                  </a:lnTo>
                  <a:lnTo>
                    <a:pt x="1473" y="18686"/>
                  </a:lnTo>
                  <a:lnTo>
                    <a:pt x="0" y="19330"/>
                  </a:lnTo>
                  <a:lnTo>
                    <a:pt x="92" y="19576"/>
                  </a:lnTo>
                  <a:lnTo>
                    <a:pt x="1565" y="18901"/>
                  </a:lnTo>
                  <a:lnTo>
                    <a:pt x="3069" y="18256"/>
                  </a:lnTo>
                  <a:lnTo>
                    <a:pt x="4572" y="17673"/>
                  </a:lnTo>
                  <a:lnTo>
                    <a:pt x="6076" y="17090"/>
                  </a:lnTo>
                  <a:lnTo>
                    <a:pt x="7610" y="16538"/>
                  </a:lnTo>
                  <a:lnTo>
                    <a:pt x="9144" y="16017"/>
                  </a:lnTo>
                  <a:lnTo>
                    <a:pt x="12181" y="14973"/>
                  </a:lnTo>
                  <a:lnTo>
                    <a:pt x="16170" y="13623"/>
                  </a:lnTo>
                  <a:lnTo>
                    <a:pt x="18165" y="12918"/>
                  </a:lnTo>
                  <a:lnTo>
                    <a:pt x="20128" y="12151"/>
                  </a:lnTo>
                  <a:lnTo>
                    <a:pt x="21662" y="11537"/>
                  </a:lnTo>
                  <a:lnTo>
                    <a:pt x="23105" y="10923"/>
                  </a:lnTo>
                  <a:lnTo>
                    <a:pt x="24485" y="10279"/>
                  </a:lnTo>
                  <a:lnTo>
                    <a:pt x="25835" y="9604"/>
                  </a:lnTo>
                  <a:lnTo>
                    <a:pt x="27093" y="8929"/>
                  </a:lnTo>
                  <a:lnTo>
                    <a:pt x="28321" y="8254"/>
                  </a:lnTo>
                  <a:lnTo>
                    <a:pt x="29487" y="7517"/>
                  </a:lnTo>
                  <a:lnTo>
                    <a:pt x="30591" y="6812"/>
                  </a:lnTo>
                  <a:lnTo>
                    <a:pt x="31634" y="6045"/>
                  </a:lnTo>
                  <a:lnTo>
                    <a:pt x="32616" y="5278"/>
                  </a:lnTo>
                  <a:lnTo>
                    <a:pt x="33567" y="4480"/>
                  </a:lnTo>
                  <a:lnTo>
                    <a:pt x="34457" y="3651"/>
                  </a:lnTo>
                  <a:lnTo>
                    <a:pt x="35286" y="2823"/>
                  </a:lnTo>
                  <a:lnTo>
                    <a:pt x="36083" y="1933"/>
                  </a:lnTo>
                  <a:lnTo>
                    <a:pt x="36850" y="1043"/>
                  </a:lnTo>
                  <a:lnTo>
                    <a:pt x="37526" y="123"/>
                  </a:lnTo>
                  <a:lnTo>
                    <a:pt x="37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5286225" y="1389325"/>
              <a:ext cx="1323975" cy="721825"/>
            </a:xfrm>
            <a:custGeom>
              <a:avLst/>
              <a:gdLst/>
              <a:ahLst/>
              <a:cxnLst/>
              <a:rect l="l" t="t" r="r" b="b"/>
              <a:pathLst>
                <a:path w="52959" h="28873" extrusionOk="0">
                  <a:moveTo>
                    <a:pt x="52806" y="0"/>
                  </a:moveTo>
                  <a:lnTo>
                    <a:pt x="52345" y="430"/>
                  </a:lnTo>
                  <a:lnTo>
                    <a:pt x="51885" y="828"/>
                  </a:lnTo>
                  <a:lnTo>
                    <a:pt x="51425" y="1197"/>
                  </a:lnTo>
                  <a:lnTo>
                    <a:pt x="50934" y="1565"/>
                  </a:lnTo>
                  <a:lnTo>
                    <a:pt x="50443" y="1902"/>
                  </a:lnTo>
                  <a:lnTo>
                    <a:pt x="49921" y="2209"/>
                  </a:lnTo>
                  <a:lnTo>
                    <a:pt x="49400" y="2516"/>
                  </a:lnTo>
                  <a:lnTo>
                    <a:pt x="48847" y="2792"/>
                  </a:lnTo>
                  <a:lnTo>
                    <a:pt x="48326" y="3038"/>
                  </a:lnTo>
                  <a:lnTo>
                    <a:pt x="47743" y="3283"/>
                  </a:lnTo>
                  <a:lnTo>
                    <a:pt x="47191" y="3467"/>
                  </a:lnTo>
                  <a:lnTo>
                    <a:pt x="46608" y="3651"/>
                  </a:lnTo>
                  <a:lnTo>
                    <a:pt x="46025" y="3835"/>
                  </a:lnTo>
                  <a:lnTo>
                    <a:pt x="45442" y="3958"/>
                  </a:lnTo>
                  <a:lnTo>
                    <a:pt x="44859" y="4081"/>
                  </a:lnTo>
                  <a:lnTo>
                    <a:pt x="44245" y="4173"/>
                  </a:lnTo>
                  <a:lnTo>
                    <a:pt x="43386" y="4234"/>
                  </a:lnTo>
                  <a:lnTo>
                    <a:pt x="42527" y="4296"/>
                  </a:lnTo>
                  <a:lnTo>
                    <a:pt x="40778" y="4357"/>
                  </a:lnTo>
                  <a:lnTo>
                    <a:pt x="39765" y="4357"/>
                  </a:lnTo>
                  <a:lnTo>
                    <a:pt x="38722" y="4418"/>
                  </a:lnTo>
                  <a:lnTo>
                    <a:pt x="37710" y="4480"/>
                  </a:lnTo>
                  <a:lnTo>
                    <a:pt x="36697" y="4633"/>
                  </a:lnTo>
                  <a:lnTo>
                    <a:pt x="36206" y="4725"/>
                  </a:lnTo>
                  <a:lnTo>
                    <a:pt x="35715" y="4848"/>
                  </a:lnTo>
                  <a:lnTo>
                    <a:pt x="35255" y="4971"/>
                  </a:lnTo>
                  <a:lnTo>
                    <a:pt x="34764" y="5155"/>
                  </a:lnTo>
                  <a:lnTo>
                    <a:pt x="34334" y="5339"/>
                  </a:lnTo>
                  <a:lnTo>
                    <a:pt x="33874" y="5554"/>
                  </a:lnTo>
                  <a:lnTo>
                    <a:pt x="33445" y="5830"/>
                  </a:lnTo>
                  <a:lnTo>
                    <a:pt x="33046" y="6106"/>
                  </a:lnTo>
                  <a:lnTo>
                    <a:pt x="32647" y="6443"/>
                  </a:lnTo>
                  <a:lnTo>
                    <a:pt x="32309" y="6781"/>
                  </a:lnTo>
                  <a:lnTo>
                    <a:pt x="31972" y="7149"/>
                  </a:lnTo>
                  <a:lnTo>
                    <a:pt x="31634" y="7517"/>
                  </a:lnTo>
                  <a:lnTo>
                    <a:pt x="31051" y="8284"/>
                  </a:lnTo>
                  <a:lnTo>
                    <a:pt x="30499" y="9113"/>
                  </a:lnTo>
                  <a:lnTo>
                    <a:pt x="29732" y="10156"/>
                  </a:lnTo>
                  <a:lnTo>
                    <a:pt x="29364" y="10678"/>
                  </a:lnTo>
                  <a:lnTo>
                    <a:pt x="28934" y="11169"/>
                  </a:lnTo>
                  <a:lnTo>
                    <a:pt x="28597" y="11537"/>
                  </a:lnTo>
                  <a:lnTo>
                    <a:pt x="28229" y="11874"/>
                  </a:lnTo>
                  <a:lnTo>
                    <a:pt x="27461" y="12519"/>
                  </a:lnTo>
                  <a:lnTo>
                    <a:pt x="26633" y="13163"/>
                  </a:lnTo>
                  <a:lnTo>
                    <a:pt x="25835" y="13746"/>
                  </a:lnTo>
                  <a:lnTo>
                    <a:pt x="25099" y="14237"/>
                  </a:lnTo>
                  <a:lnTo>
                    <a:pt x="24393" y="14789"/>
                  </a:lnTo>
                  <a:lnTo>
                    <a:pt x="23718" y="15341"/>
                  </a:lnTo>
                  <a:lnTo>
                    <a:pt x="23074" y="15924"/>
                  </a:lnTo>
                  <a:lnTo>
                    <a:pt x="22583" y="16446"/>
                  </a:lnTo>
                  <a:lnTo>
                    <a:pt x="22123" y="16968"/>
                  </a:lnTo>
                  <a:lnTo>
                    <a:pt x="21693" y="17520"/>
                  </a:lnTo>
                  <a:lnTo>
                    <a:pt x="21264" y="18103"/>
                  </a:lnTo>
                  <a:lnTo>
                    <a:pt x="20466" y="19269"/>
                  </a:lnTo>
                  <a:lnTo>
                    <a:pt x="19699" y="20465"/>
                  </a:lnTo>
                  <a:lnTo>
                    <a:pt x="19054" y="21509"/>
                  </a:lnTo>
                  <a:lnTo>
                    <a:pt x="18410" y="22491"/>
                  </a:lnTo>
                  <a:lnTo>
                    <a:pt x="17704" y="23442"/>
                  </a:lnTo>
                  <a:lnTo>
                    <a:pt x="17367" y="23871"/>
                  </a:lnTo>
                  <a:lnTo>
                    <a:pt x="16999" y="24301"/>
                  </a:lnTo>
                  <a:lnTo>
                    <a:pt x="16630" y="24700"/>
                  </a:lnTo>
                  <a:lnTo>
                    <a:pt x="16232" y="25099"/>
                  </a:lnTo>
                  <a:lnTo>
                    <a:pt x="15802" y="25436"/>
                  </a:lnTo>
                  <a:lnTo>
                    <a:pt x="15372" y="25774"/>
                  </a:lnTo>
                  <a:lnTo>
                    <a:pt x="14912" y="26050"/>
                  </a:lnTo>
                  <a:lnTo>
                    <a:pt x="14452" y="26295"/>
                  </a:lnTo>
                  <a:lnTo>
                    <a:pt x="13930" y="26541"/>
                  </a:lnTo>
                  <a:lnTo>
                    <a:pt x="13409" y="26725"/>
                  </a:lnTo>
                  <a:lnTo>
                    <a:pt x="12764" y="26878"/>
                  </a:lnTo>
                  <a:lnTo>
                    <a:pt x="12120" y="26970"/>
                  </a:lnTo>
                  <a:lnTo>
                    <a:pt x="11445" y="27001"/>
                  </a:lnTo>
                  <a:lnTo>
                    <a:pt x="10801" y="27001"/>
                  </a:lnTo>
                  <a:lnTo>
                    <a:pt x="10126" y="26970"/>
                  </a:lnTo>
                  <a:lnTo>
                    <a:pt x="9451" y="26909"/>
                  </a:lnTo>
                  <a:lnTo>
                    <a:pt x="8131" y="26755"/>
                  </a:lnTo>
                  <a:lnTo>
                    <a:pt x="7303" y="26663"/>
                  </a:lnTo>
                  <a:lnTo>
                    <a:pt x="6474" y="26571"/>
                  </a:lnTo>
                  <a:lnTo>
                    <a:pt x="5738" y="26510"/>
                  </a:lnTo>
                  <a:lnTo>
                    <a:pt x="4940" y="26510"/>
                  </a:lnTo>
                  <a:lnTo>
                    <a:pt x="4511" y="26541"/>
                  </a:lnTo>
                  <a:lnTo>
                    <a:pt x="4050" y="26602"/>
                  </a:lnTo>
                  <a:lnTo>
                    <a:pt x="3590" y="26663"/>
                  </a:lnTo>
                  <a:lnTo>
                    <a:pt x="3161" y="26755"/>
                  </a:lnTo>
                  <a:lnTo>
                    <a:pt x="2700" y="26878"/>
                  </a:lnTo>
                  <a:lnTo>
                    <a:pt x="2271" y="27032"/>
                  </a:lnTo>
                  <a:lnTo>
                    <a:pt x="1841" y="27216"/>
                  </a:lnTo>
                  <a:lnTo>
                    <a:pt x="1412" y="27430"/>
                  </a:lnTo>
                  <a:lnTo>
                    <a:pt x="1013" y="27676"/>
                  </a:lnTo>
                  <a:lnTo>
                    <a:pt x="645" y="27983"/>
                  </a:lnTo>
                  <a:lnTo>
                    <a:pt x="307" y="28320"/>
                  </a:lnTo>
                  <a:lnTo>
                    <a:pt x="0" y="28719"/>
                  </a:lnTo>
                  <a:lnTo>
                    <a:pt x="215" y="28873"/>
                  </a:lnTo>
                  <a:lnTo>
                    <a:pt x="491" y="28504"/>
                  </a:lnTo>
                  <a:lnTo>
                    <a:pt x="829" y="28167"/>
                  </a:lnTo>
                  <a:lnTo>
                    <a:pt x="1166" y="27860"/>
                  </a:lnTo>
                  <a:lnTo>
                    <a:pt x="1565" y="27615"/>
                  </a:lnTo>
                  <a:lnTo>
                    <a:pt x="1964" y="27400"/>
                  </a:lnTo>
                  <a:lnTo>
                    <a:pt x="2363" y="27246"/>
                  </a:lnTo>
                  <a:lnTo>
                    <a:pt x="2792" y="27093"/>
                  </a:lnTo>
                  <a:lnTo>
                    <a:pt x="3222" y="26970"/>
                  </a:lnTo>
                  <a:lnTo>
                    <a:pt x="3682" y="26909"/>
                  </a:lnTo>
                  <a:lnTo>
                    <a:pt x="4112" y="26848"/>
                  </a:lnTo>
                  <a:lnTo>
                    <a:pt x="4541" y="26786"/>
                  </a:lnTo>
                  <a:lnTo>
                    <a:pt x="4971" y="26755"/>
                  </a:lnTo>
                  <a:lnTo>
                    <a:pt x="5738" y="26755"/>
                  </a:lnTo>
                  <a:lnTo>
                    <a:pt x="6444" y="26817"/>
                  </a:lnTo>
                  <a:lnTo>
                    <a:pt x="7272" y="26909"/>
                  </a:lnTo>
                  <a:lnTo>
                    <a:pt x="8101" y="27001"/>
                  </a:lnTo>
                  <a:lnTo>
                    <a:pt x="9451" y="27154"/>
                  </a:lnTo>
                  <a:lnTo>
                    <a:pt x="10126" y="27216"/>
                  </a:lnTo>
                  <a:lnTo>
                    <a:pt x="10801" y="27246"/>
                  </a:lnTo>
                  <a:lnTo>
                    <a:pt x="11476" y="27246"/>
                  </a:lnTo>
                  <a:lnTo>
                    <a:pt x="12151" y="27216"/>
                  </a:lnTo>
                  <a:lnTo>
                    <a:pt x="12795" y="27124"/>
                  </a:lnTo>
                  <a:lnTo>
                    <a:pt x="13470" y="26940"/>
                  </a:lnTo>
                  <a:lnTo>
                    <a:pt x="14022" y="26755"/>
                  </a:lnTo>
                  <a:lnTo>
                    <a:pt x="14544" y="26541"/>
                  </a:lnTo>
                  <a:lnTo>
                    <a:pt x="15035" y="26265"/>
                  </a:lnTo>
                  <a:lnTo>
                    <a:pt x="15495" y="25988"/>
                  </a:lnTo>
                  <a:lnTo>
                    <a:pt x="15955" y="25651"/>
                  </a:lnTo>
                  <a:lnTo>
                    <a:pt x="16354" y="25283"/>
                  </a:lnTo>
                  <a:lnTo>
                    <a:pt x="16784" y="24914"/>
                  </a:lnTo>
                  <a:lnTo>
                    <a:pt x="17152" y="24485"/>
                  </a:lnTo>
                  <a:lnTo>
                    <a:pt x="17520" y="24055"/>
                  </a:lnTo>
                  <a:lnTo>
                    <a:pt x="17888" y="23595"/>
                  </a:lnTo>
                  <a:lnTo>
                    <a:pt x="18594" y="22644"/>
                  </a:lnTo>
                  <a:lnTo>
                    <a:pt x="19269" y="21662"/>
                  </a:lnTo>
                  <a:lnTo>
                    <a:pt x="19913" y="20619"/>
                  </a:lnTo>
                  <a:lnTo>
                    <a:pt x="20681" y="19422"/>
                  </a:lnTo>
                  <a:lnTo>
                    <a:pt x="21448" y="18256"/>
                  </a:lnTo>
                  <a:lnTo>
                    <a:pt x="21877" y="17673"/>
                  </a:lnTo>
                  <a:lnTo>
                    <a:pt x="22307" y="17121"/>
                  </a:lnTo>
                  <a:lnTo>
                    <a:pt x="22767" y="16599"/>
                  </a:lnTo>
                  <a:lnTo>
                    <a:pt x="23227" y="16109"/>
                  </a:lnTo>
                  <a:lnTo>
                    <a:pt x="23872" y="15526"/>
                  </a:lnTo>
                  <a:lnTo>
                    <a:pt x="24547" y="14973"/>
                  </a:lnTo>
                  <a:lnTo>
                    <a:pt x="25252" y="14452"/>
                  </a:lnTo>
                  <a:lnTo>
                    <a:pt x="25958" y="13930"/>
                  </a:lnTo>
                  <a:lnTo>
                    <a:pt x="26786" y="13347"/>
                  </a:lnTo>
                  <a:lnTo>
                    <a:pt x="27615" y="12733"/>
                  </a:lnTo>
                  <a:lnTo>
                    <a:pt x="28382" y="12058"/>
                  </a:lnTo>
                  <a:lnTo>
                    <a:pt x="28750" y="11690"/>
                  </a:lnTo>
                  <a:lnTo>
                    <a:pt x="29118" y="11322"/>
                  </a:lnTo>
                  <a:lnTo>
                    <a:pt x="29548" y="10831"/>
                  </a:lnTo>
                  <a:lnTo>
                    <a:pt x="29947" y="10309"/>
                  </a:lnTo>
                  <a:lnTo>
                    <a:pt x="30683" y="9236"/>
                  </a:lnTo>
                  <a:lnTo>
                    <a:pt x="31235" y="8438"/>
                  </a:lnTo>
                  <a:lnTo>
                    <a:pt x="31818" y="7671"/>
                  </a:lnTo>
                  <a:lnTo>
                    <a:pt x="32125" y="7303"/>
                  </a:lnTo>
                  <a:lnTo>
                    <a:pt x="32463" y="6965"/>
                  </a:lnTo>
                  <a:lnTo>
                    <a:pt x="32800" y="6628"/>
                  </a:lnTo>
                  <a:lnTo>
                    <a:pt x="33169" y="6321"/>
                  </a:lnTo>
                  <a:lnTo>
                    <a:pt x="33598" y="6014"/>
                  </a:lnTo>
                  <a:lnTo>
                    <a:pt x="33997" y="5768"/>
                  </a:lnTo>
                  <a:lnTo>
                    <a:pt x="34427" y="5554"/>
                  </a:lnTo>
                  <a:lnTo>
                    <a:pt x="34887" y="5370"/>
                  </a:lnTo>
                  <a:lnTo>
                    <a:pt x="35347" y="5216"/>
                  </a:lnTo>
                  <a:lnTo>
                    <a:pt x="35807" y="5063"/>
                  </a:lnTo>
                  <a:lnTo>
                    <a:pt x="36267" y="4940"/>
                  </a:lnTo>
                  <a:lnTo>
                    <a:pt x="36758" y="4848"/>
                  </a:lnTo>
                  <a:lnTo>
                    <a:pt x="37740" y="4725"/>
                  </a:lnTo>
                  <a:lnTo>
                    <a:pt x="38753" y="4664"/>
                  </a:lnTo>
                  <a:lnTo>
                    <a:pt x="39765" y="4602"/>
                  </a:lnTo>
                  <a:lnTo>
                    <a:pt x="40778" y="4602"/>
                  </a:lnTo>
                  <a:lnTo>
                    <a:pt x="42527" y="4541"/>
                  </a:lnTo>
                  <a:lnTo>
                    <a:pt x="43417" y="4480"/>
                  </a:lnTo>
                  <a:lnTo>
                    <a:pt x="44276" y="4418"/>
                  </a:lnTo>
                  <a:lnTo>
                    <a:pt x="44889" y="4326"/>
                  </a:lnTo>
                  <a:lnTo>
                    <a:pt x="45503" y="4204"/>
                  </a:lnTo>
                  <a:lnTo>
                    <a:pt x="46086" y="4050"/>
                  </a:lnTo>
                  <a:lnTo>
                    <a:pt x="46669" y="3897"/>
                  </a:lnTo>
                  <a:lnTo>
                    <a:pt x="47283" y="3713"/>
                  </a:lnTo>
                  <a:lnTo>
                    <a:pt x="47835" y="3498"/>
                  </a:lnTo>
                  <a:lnTo>
                    <a:pt x="48418" y="3252"/>
                  </a:lnTo>
                  <a:lnTo>
                    <a:pt x="48970" y="3007"/>
                  </a:lnTo>
                  <a:lnTo>
                    <a:pt x="49523" y="2731"/>
                  </a:lnTo>
                  <a:lnTo>
                    <a:pt x="50044" y="2424"/>
                  </a:lnTo>
                  <a:lnTo>
                    <a:pt x="50566" y="2117"/>
                  </a:lnTo>
                  <a:lnTo>
                    <a:pt x="51087" y="1749"/>
                  </a:lnTo>
                  <a:lnTo>
                    <a:pt x="51578" y="1411"/>
                  </a:lnTo>
                  <a:lnTo>
                    <a:pt x="52039" y="1013"/>
                  </a:lnTo>
                  <a:lnTo>
                    <a:pt x="52529" y="614"/>
                  </a:lnTo>
                  <a:lnTo>
                    <a:pt x="52959" y="184"/>
                  </a:lnTo>
                  <a:lnTo>
                    <a:pt x="52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6610206" y="1113951"/>
              <a:ext cx="1583250" cy="951950"/>
            </a:xfrm>
            <a:custGeom>
              <a:avLst/>
              <a:gdLst/>
              <a:ahLst/>
              <a:cxnLst/>
              <a:rect l="l" t="t" r="r" b="b"/>
              <a:pathLst>
                <a:path w="63330" h="38078" extrusionOk="0">
                  <a:moveTo>
                    <a:pt x="63177" y="0"/>
                  </a:moveTo>
                  <a:lnTo>
                    <a:pt x="62164" y="614"/>
                  </a:lnTo>
                  <a:lnTo>
                    <a:pt x="61090" y="1197"/>
                  </a:lnTo>
                  <a:lnTo>
                    <a:pt x="59986" y="1719"/>
                  </a:lnTo>
                  <a:lnTo>
                    <a:pt x="58881" y="2179"/>
                  </a:lnTo>
                  <a:lnTo>
                    <a:pt x="57746" y="2578"/>
                  </a:lnTo>
                  <a:lnTo>
                    <a:pt x="56580" y="2915"/>
                  </a:lnTo>
                  <a:lnTo>
                    <a:pt x="55383" y="3191"/>
                  </a:lnTo>
                  <a:lnTo>
                    <a:pt x="54187" y="3406"/>
                  </a:lnTo>
                  <a:lnTo>
                    <a:pt x="52622" y="3621"/>
                  </a:lnTo>
                  <a:lnTo>
                    <a:pt x="51548" y="3744"/>
                  </a:lnTo>
                  <a:lnTo>
                    <a:pt x="50474" y="3928"/>
                  </a:lnTo>
                  <a:lnTo>
                    <a:pt x="49922" y="4020"/>
                  </a:lnTo>
                  <a:lnTo>
                    <a:pt x="49400" y="4173"/>
                  </a:lnTo>
                  <a:lnTo>
                    <a:pt x="48848" y="4327"/>
                  </a:lnTo>
                  <a:lnTo>
                    <a:pt x="48326" y="4511"/>
                  </a:lnTo>
                  <a:lnTo>
                    <a:pt x="47866" y="4695"/>
                  </a:lnTo>
                  <a:lnTo>
                    <a:pt x="47436" y="4940"/>
                  </a:lnTo>
                  <a:lnTo>
                    <a:pt x="47007" y="5186"/>
                  </a:lnTo>
                  <a:lnTo>
                    <a:pt x="46577" y="5431"/>
                  </a:lnTo>
                  <a:lnTo>
                    <a:pt x="46178" y="5738"/>
                  </a:lnTo>
                  <a:lnTo>
                    <a:pt x="45779" y="6014"/>
                  </a:lnTo>
                  <a:lnTo>
                    <a:pt x="45012" y="6659"/>
                  </a:lnTo>
                  <a:lnTo>
                    <a:pt x="44307" y="7364"/>
                  </a:lnTo>
                  <a:lnTo>
                    <a:pt x="43601" y="8101"/>
                  </a:lnTo>
                  <a:lnTo>
                    <a:pt x="42926" y="8837"/>
                  </a:lnTo>
                  <a:lnTo>
                    <a:pt x="42251" y="9604"/>
                  </a:lnTo>
                  <a:lnTo>
                    <a:pt x="40993" y="11046"/>
                  </a:lnTo>
                  <a:lnTo>
                    <a:pt x="40318" y="11721"/>
                  </a:lnTo>
                  <a:lnTo>
                    <a:pt x="39643" y="12396"/>
                  </a:lnTo>
                  <a:lnTo>
                    <a:pt x="38937" y="13010"/>
                  </a:lnTo>
                  <a:lnTo>
                    <a:pt x="38201" y="13593"/>
                  </a:lnTo>
                  <a:lnTo>
                    <a:pt x="37802" y="13838"/>
                  </a:lnTo>
                  <a:lnTo>
                    <a:pt x="37403" y="14084"/>
                  </a:lnTo>
                  <a:lnTo>
                    <a:pt x="37004" y="14329"/>
                  </a:lnTo>
                  <a:lnTo>
                    <a:pt x="36575" y="14513"/>
                  </a:lnTo>
                  <a:lnTo>
                    <a:pt x="36114" y="14697"/>
                  </a:lnTo>
                  <a:lnTo>
                    <a:pt x="35685" y="14882"/>
                  </a:lnTo>
                  <a:lnTo>
                    <a:pt x="34764" y="15158"/>
                  </a:lnTo>
                  <a:lnTo>
                    <a:pt x="33813" y="15373"/>
                  </a:lnTo>
                  <a:lnTo>
                    <a:pt x="32893" y="15557"/>
                  </a:lnTo>
                  <a:lnTo>
                    <a:pt x="31727" y="15833"/>
                  </a:lnTo>
                  <a:lnTo>
                    <a:pt x="31113" y="15955"/>
                  </a:lnTo>
                  <a:lnTo>
                    <a:pt x="30561" y="16109"/>
                  </a:lnTo>
                  <a:lnTo>
                    <a:pt x="29978" y="16293"/>
                  </a:lnTo>
                  <a:lnTo>
                    <a:pt x="29425" y="16508"/>
                  </a:lnTo>
                  <a:lnTo>
                    <a:pt x="28873" y="16753"/>
                  </a:lnTo>
                  <a:lnTo>
                    <a:pt x="28351" y="17060"/>
                  </a:lnTo>
                  <a:lnTo>
                    <a:pt x="27769" y="17428"/>
                  </a:lnTo>
                  <a:lnTo>
                    <a:pt x="27247" y="17858"/>
                  </a:lnTo>
                  <a:lnTo>
                    <a:pt x="26756" y="18318"/>
                  </a:lnTo>
                  <a:lnTo>
                    <a:pt x="26265" y="18809"/>
                  </a:lnTo>
                  <a:lnTo>
                    <a:pt x="25835" y="19331"/>
                  </a:lnTo>
                  <a:lnTo>
                    <a:pt x="25406" y="19852"/>
                  </a:lnTo>
                  <a:lnTo>
                    <a:pt x="24577" y="20957"/>
                  </a:lnTo>
                  <a:lnTo>
                    <a:pt x="24025" y="21693"/>
                  </a:lnTo>
                  <a:lnTo>
                    <a:pt x="23412" y="22460"/>
                  </a:lnTo>
                  <a:lnTo>
                    <a:pt x="22798" y="23166"/>
                  </a:lnTo>
                  <a:lnTo>
                    <a:pt x="22460" y="23534"/>
                  </a:lnTo>
                  <a:lnTo>
                    <a:pt x="22123" y="23841"/>
                  </a:lnTo>
                  <a:lnTo>
                    <a:pt x="21571" y="24332"/>
                  </a:lnTo>
                  <a:lnTo>
                    <a:pt x="20957" y="24792"/>
                  </a:lnTo>
                  <a:lnTo>
                    <a:pt x="20343" y="25191"/>
                  </a:lnTo>
                  <a:lnTo>
                    <a:pt x="19699" y="25590"/>
                  </a:lnTo>
                  <a:lnTo>
                    <a:pt x="19055" y="25958"/>
                  </a:lnTo>
                  <a:lnTo>
                    <a:pt x="18380" y="26296"/>
                  </a:lnTo>
                  <a:lnTo>
                    <a:pt x="17029" y="26940"/>
                  </a:lnTo>
                  <a:lnTo>
                    <a:pt x="16017" y="27431"/>
                  </a:lnTo>
                  <a:lnTo>
                    <a:pt x="14943" y="27983"/>
                  </a:lnTo>
                  <a:lnTo>
                    <a:pt x="13869" y="28535"/>
                  </a:lnTo>
                  <a:lnTo>
                    <a:pt x="12826" y="29118"/>
                  </a:lnTo>
                  <a:lnTo>
                    <a:pt x="11783" y="29732"/>
                  </a:lnTo>
                  <a:lnTo>
                    <a:pt x="10770" y="30346"/>
                  </a:lnTo>
                  <a:lnTo>
                    <a:pt x="9758" y="30990"/>
                  </a:lnTo>
                  <a:lnTo>
                    <a:pt x="7733" y="32309"/>
                  </a:lnTo>
                  <a:lnTo>
                    <a:pt x="5769" y="33690"/>
                  </a:lnTo>
                  <a:lnTo>
                    <a:pt x="3805" y="35071"/>
                  </a:lnTo>
                  <a:lnTo>
                    <a:pt x="0" y="37894"/>
                  </a:lnTo>
                  <a:lnTo>
                    <a:pt x="123" y="38078"/>
                  </a:lnTo>
                  <a:lnTo>
                    <a:pt x="3959" y="35255"/>
                  </a:lnTo>
                  <a:lnTo>
                    <a:pt x="5892" y="33874"/>
                  </a:lnTo>
                  <a:lnTo>
                    <a:pt x="7886" y="32524"/>
                  </a:lnTo>
                  <a:lnTo>
                    <a:pt x="9880" y="31205"/>
                  </a:lnTo>
                  <a:lnTo>
                    <a:pt x="10893" y="30561"/>
                  </a:lnTo>
                  <a:lnTo>
                    <a:pt x="11905" y="29947"/>
                  </a:lnTo>
                  <a:lnTo>
                    <a:pt x="12949" y="29333"/>
                  </a:lnTo>
                  <a:lnTo>
                    <a:pt x="13992" y="28750"/>
                  </a:lnTo>
                  <a:lnTo>
                    <a:pt x="15066" y="28198"/>
                  </a:lnTo>
                  <a:lnTo>
                    <a:pt x="16109" y="27646"/>
                  </a:lnTo>
                  <a:lnTo>
                    <a:pt x="17122" y="27155"/>
                  </a:lnTo>
                  <a:lnTo>
                    <a:pt x="18502" y="26510"/>
                  </a:lnTo>
                  <a:lnTo>
                    <a:pt x="19177" y="26142"/>
                  </a:lnTo>
                  <a:lnTo>
                    <a:pt x="19822" y="25774"/>
                  </a:lnTo>
                  <a:lnTo>
                    <a:pt x="20497" y="25406"/>
                  </a:lnTo>
                  <a:lnTo>
                    <a:pt x="21110" y="24976"/>
                  </a:lnTo>
                  <a:lnTo>
                    <a:pt x="21724" y="24516"/>
                  </a:lnTo>
                  <a:lnTo>
                    <a:pt x="22307" y="24025"/>
                  </a:lnTo>
                  <a:lnTo>
                    <a:pt x="22644" y="23688"/>
                  </a:lnTo>
                  <a:lnTo>
                    <a:pt x="22982" y="23350"/>
                  </a:lnTo>
                  <a:lnTo>
                    <a:pt x="23596" y="22614"/>
                  </a:lnTo>
                  <a:lnTo>
                    <a:pt x="24209" y="21847"/>
                  </a:lnTo>
                  <a:lnTo>
                    <a:pt x="24792" y="21110"/>
                  </a:lnTo>
                  <a:lnTo>
                    <a:pt x="25590" y="20036"/>
                  </a:lnTo>
                  <a:lnTo>
                    <a:pt x="26020" y="19515"/>
                  </a:lnTo>
                  <a:lnTo>
                    <a:pt x="26449" y="18993"/>
                  </a:lnTo>
                  <a:lnTo>
                    <a:pt x="26909" y="18502"/>
                  </a:lnTo>
                  <a:lnTo>
                    <a:pt x="27400" y="18042"/>
                  </a:lnTo>
                  <a:lnTo>
                    <a:pt x="27922" y="17643"/>
                  </a:lnTo>
                  <a:lnTo>
                    <a:pt x="28474" y="17275"/>
                  </a:lnTo>
                  <a:lnTo>
                    <a:pt x="28996" y="16999"/>
                  </a:lnTo>
                  <a:lnTo>
                    <a:pt x="29517" y="16753"/>
                  </a:lnTo>
                  <a:lnTo>
                    <a:pt x="30070" y="16538"/>
                  </a:lnTo>
                  <a:lnTo>
                    <a:pt x="30622" y="16354"/>
                  </a:lnTo>
                  <a:lnTo>
                    <a:pt x="31205" y="16201"/>
                  </a:lnTo>
                  <a:lnTo>
                    <a:pt x="31788" y="16048"/>
                  </a:lnTo>
                  <a:lnTo>
                    <a:pt x="32923" y="15802"/>
                  </a:lnTo>
                  <a:lnTo>
                    <a:pt x="33874" y="15618"/>
                  </a:lnTo>
                  <a:lnTo>
                    <a:pt x="34826" y="15373"/>
                  </a:lnTo>
                  <a:lnTo>
                    <a:pt x="35746" y="15096"/>
                  </a:lnTo>
                  <a:lnTo>
                    <a:pt x="36206" y="14943"/>
                  </a:lnTo>
                  <a:lnTo>
                    <a:pt x="36667" y="14759"/>
                  </a:lnTo>
                  <a:lnTo>
                    <a:pt x="37096" y="14544"/>
                  </a:lnTo>
                  <a:lnTo>
                    <a:pt x="37526" y="14299"/>
                  </a:lnTo>
                  <a:lnTo>
                    <a:pt x="37925" y="14053"/>
                  </a:lnTo>
                  <a:lnTo>
                    <a:pt x="38323" y="13808"/>
                  </a:lnTo>
                  <a:lnTo>
                    <a:pt x="39091" y="13225"/>
                  </a:lnTo>
                  <a:lnTo>
                    <a:pt x="39796" y="12580"/>
                  </a:lnTo>
                  <a:lnTo>
                    <a:pt x="40502" y="11905"/>
                  </a:lnTo>
                  <a:lnTo>
                    <a:pt x="41146" y="11200"/>
                  </a:lnTo>
                  <a:lnTo>
                    <a:pt x="42435" y="9758"/>
                  </a:lnTo>
                  <a:lnTo>
                    <a:pt x="43110" y="9021"/>
                  </a:lnTo>
                  <a:lnTo>
                    <a:pt x="43785" y="8285"/>
                  </a:lnTo>
                  <a:lnTo>
                    <a:pt x="44460" y="7548"/>
                  </a:lnTo>
                  <a:lnTo>
                    <a:pt x="45166" y="6873"/>
                  </a:lnTo>
                  <a:lnTo>
                    <a:pt x="45933" y="6229"/>
                  </a:lnTo>
                  <a:lnTo>
                    <a:pt x="46301" y="5922"/>
                  </a:lnTo>
                  <a:lnTo>
                    <a:pt x="46700" y="5646"/>
                  </a:lnTo>
                  <a:lnTo>
                    <a:pt x="47129" y="5401"/>
                  </a:lnTo>
                  <a:lnTo>
                    <a:pt x="47559" y="5155"/>
                  </a:lnTo>
                  <a:lnTo>
                    <a:pt x="47989" y="4940"/>
                  </a:lnTo>
                  <a:lnTo>
                    <a:pt x="48418" y="4726"/>
                  </a:lnTo>
                  <a:lnTo>
                    <a:pt x="48940" y="4541"/>
                  </a:lnTo>
                  <a:lnTo>
                    <a:pt x="49461" y="4388"/>
                  </a:lnTo>
                  <a:lnTo>
                    <a:pt x="49983" y="4265"/>
                  </a:lnTo>
                  <a:lnTo>
                    <a:pt x="50505" y="4173"/>
                  </a:lnTo>
                  <a:lnTo>
                    <a:pt x="51578" y="3989"/>
                  </a:lnTo>
                  <a:lnTo>
                    <a:pt x="52652" y="3866"/>
                  </a:lnTo>
                  <a:lnTo>
                    <a:pt x="54248" y="3652"/>
                  </a:lnTo>
                  <a:lnTo>
                    <a:pt x="55445" y="3437"/>
                  </a:lnTo>
                  <a:lnTo>
                    <a:pt x="56641" y="3161"/>
                  </a:lnTo>
                  <a:lnTo>
                    <a:pt x="57807" y="2823"/>
                  </a:lnTo>
                  <a:lnTo>
                    <a:pt x="58973" y="2394"/>
                  </a:lnTo>
                  <a:lnTo>
                    <a:pt x="60108" y="1933"/>
                  </a:lnTo>
                  <a:lnTo>
                    <a:pt x="61213" y="1412"/>
                  </a:lnTo>
                  <a:lnTo>
                    <a:pt x="62287" y="829"/>
                  </a:lnTo>
                  <a:lnTo>
                    <a:pt x="63330" y="184"/>
                  </a:lnTo>
                  <a:lnTo>
                    <a:pt x="63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E85DDB07-A172-A6B8-7D2D-D0C45FDA3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48" y="839090"/>
            <a:ext cx="3693998" cy="2766719"/>
          </a:xfrm>
          <a:prstGeom prst="rect">
            <a:avLst/>
          </a:prstGeom>
        </p:spPr>
      </p:pic>
      <p:sp>
        <p:nvSpPr>
          <p:cNvPr id="7" name="Google Shape;799;p41">
            <a:extLst>
              <a:ext uri="{FF2B5EF4-FFF2-40B4-BE49-F238E27FC236}">
                <a16:creationId xmlns:a16="http://schemas.microsoft.com/office/drawing/2014/main" id="{00408C10-EB3A-9A67-B3EA-FC47B0DC05CD}"/>
              </a:ext>
            </a:extLst>
          </p:cNvPr>
          <p:cNvSpPr txBox="1">
            <a:spLocks/>
          </p:cNvSpPr>
          <p:nvPr/>
        </p:nvSpPr>
        <p:spPr>
          <a:xfrm>
            <a:off x="5653298" y="4591533"/>
            <a:ext cx="4125128" cy="64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fr-FR" sz="1400" i="1" dirty="0">
                <a:solidFill>
                  <a:schemeClr val="accent6"/>
                </a:solidFill>
              </a:rPr>
              <a:t>Statistique SEVU- 2021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591F34C-609F-1E0D-76E6-271BFF907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031" y="952473"/>
            <a:ext cx="3521062" cy="26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12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1"/>
          <p:cNvSpPr txBox="1">
            <a:spLocks noGrp="1"/>
          </p:cNvSpPr>
          <p:nvPr>
            <p:ph type="title"/>
          </p:nvPr>
        </p:nvSpPr>
        <p:spPr>
          <a:xfrm>
            <a:off x="-431186" y="175046"/>
            <a:ext cx="3606335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Réponse : </a:t>
            </a:r>
            <a:endParaRPr dirty="0"/>
          </a:p>
        </p:txBody>
      </p:sp>
      <p:sp>
        <p:nvSpPr>
          <p:cNvPr id="799" name="Google Shape;799;p41"/>
          <p:cNvSpPr txBox="1">
            <a:spLocks noGrp="1"/>
          </p:cNvSpPr>
          <p:nvPr>
            <p:ph type="subTitle" idx="1"/>
          </p:nvPr>
        </p:nvSpPr>
        <p:spPr>
          <a:xfrm>
            <a:off x="1302423" y="642822"/>
            <a:ext cx="7201553" cy="6490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/>
              <a:t>Avec un ratio Accidents/licenciés de 15% contre 0,4%, la pratique du football est plus risquée que celle de l’escalade.</a:t>
            </a:r>
            <a:endParaRPr sz="1800" dirty="0"/>
          </a:p>
        </p:txBody>
      </p:sp>
      <p:grpSp>
        <p:nvGrpSpPr>
          <p:cNvPr id="800" name="Google Shape;800;p41"/>
          <p:cNvGrpSpPr/>
          <p:nvPr/>
        </p:nvGrpSpPr>
        <p:grpSpPr>
          <a:xfrm>
            <a:off x="-431186" y="-226791"/>
            <a:ext cx="6567149" cy="3031755"/>
            <a:chOff x="3241975" y="1113951"/>
            <a:chExt cx="4951481" cy="2285874"/>
          </a:xfrm>
        </p:grpSpPr>
        <p:sp>
          <p:nvSpPr>
            <p:cNvPr id="801" name="Google Shape;801;p41"/>
            <p:cNvSpPr/>
            <p:nvPr/>
          </p:nvSpPr>
          <p:spPr>
            <a:xfrm>
              <a:off x="3241975" y="2910425"/>
              <a:ext cx="938150" cy="489400"/>
            </a:xfrm>
            <a:custGeom>
              <a:avLst/>
              <a:gdLst/>
              <a:ahLst/>
              <a:cxnLst/>
              <a:rect l="l" t="t" r="r" b="b"/>
              <a:pathLst>
                <a:path w="37526" h="19576" extrusionOk="0">
                  <a:moveTo>
                    <a:pt x="37341" y="0"/>
                  </a:moveTo>
                  <a:lnTo>
                    <a:pt x="36636" y="890"/>
                  </a:lnTo>
                  <a:lnTo>
                    <a:pt x="35899" y="1780"/>
                  </a:lnTo>
                  <a:lnTo>
                    <a:pt x="35102" y="2639"/>
                  </a:lnTo>
                  <a:lnTo>
                    <a:pt x="34273" y="3498"/>
                  </a:lnTo>
                  <a:lnTo>
                    <a:pt x="33383" y="4296"/>
                  </a:lnTo>
                  <a:lnTo>
                    <a:pt x="32463" y="5093"/>
                  </a:lnTo>
                  <a:lnTo>
                    <a:pt x="31481" y="5861"/>
                  </a:lnTo>
                  <a:lnTo>
                    <a:pt x="30438" y="6597"/>
                  </a:lnTo>
                  <a:lnTo>
                    <a:pt x="29333" y="7333"/>
                  </a:lnTo>
                  <a:lnTo>
                    <a:pt x="28167" y="8039"/>
                  </a:lnTo>
                  <a:lnTo>
                    <a:pt x="26971" y="8745"/>
                  </a:lnTo>
                  <a:lnTo>
                    <a:pt x="25713" y="9389"/>
                  </a:lnTo>
                  <a:lnTo>
                    <a:pt x="24393" y="10064"/>
                  </a:lnTo>
                  <a:lnTo>
                    <a:pt x="23012" y="10708"/>
                  </a:lnTo>
                  <a:lnTo>
                    <a:pt x="21540" y="11322"/>
                  </a:lnTo>
                  <a:lnTo>
                    <a:pt x="20036" y="11936"/>
                  </a:lnTo>
                  <a:lnTo>
                    <a:pt x="18073" y="12672"/>
                  </a:lnTo>
                  <a:lnTo>
                    <a:pt x="16078" y="13409"/>
                  </a:lnTo>
                  <a:lnTo>
                    <a:pt x="12089" y="14759"/>
                  </a:lnTo>
                  <a:lnTo>
                    <a:pt x="9052" y="15771"/>
                  </a:lnTo>
                  <a:lnTo>
                    <a:pt x="7518" y="16323"/>
                  </a:lnTo>
                  <a:lnTo>
                    <a:pt x="6014" y="16876"/>
                  </a:lnTo>
                  <a:lnTo>
                    <a:pt x="4480" y="17428"/>
                  </a:lnTo>
                  <a:lnTo>
                    <a:pt x="2977" y="18042"/>
                  </a:lnTo>
                  <a:lnTo>
                    <a:pt x="1473" y="18686"/>
                  </a:lnTo>
                  <a:lnTo>
                    <a:pt x="0" y="19330"/>
                  </a:lnTo>
                  <a:lnTo>
                    <a:pt x="92" y="19576"/>
                  </a:lnTo>
                  <a:lnTo>
                    <a:pt x="1565" y="18901"/>
                  </a:lnTo>
                  <a:lnTo>
                    <a:pt x="3069" y="18256"/>
                  </a:lnTo>
                  <a:lnTo>
                    <a:pt x="4572" y="17673"/>
                  </a:lnTo>
                  <a:lnTo>
                    <a:pt x="6076" y="17090"/>
                  </a:lnTo>
                  <a:lnTo>
                    <a:pt x="7610" y="16538"/>
                  </a:lnTo>
                  <a:lnTo>
                    <a:pt x="9144" y="16017"/>
                  </a:lnTo>
                  <a:lnTo>
                    <a:pt x="12181" y="14973"/>
                  </a:lnTo>
                  <a:lnTo>
                    <a:pt x="16170" y="13623"/>
                  </a:lnTo>
                  <a:lnTo>
                    <a:pt x="18165" y="12918"/>
                  </a:lnTo>
                  <a:lnTo>
                    <a:pt x="20128" y="12151"/>
                  </a:lnTo>
                  <a:lnTo>
                    <a:pt x="21662" y="11537"/>
                  </a:lnTo>
                  <a:lnTo>
                    <a:pt x="23105" y="10923"/>
                  </a:lnTo>
                  <a:lnTo>
                    <a:pt x="24485" y="10279"/>
                  </a:lnTo>
                  <a:lnTo>
                    <a:pt x="25835" y="9604"/>
                  </a:lnTo>
                  <a:lnTo>
                    <a:pt x="27093" y="8929"/>
                  </a:lnTo>
                  <a:lnTo>
                    <a:pt x="28321" y="8254"/>
                  </a:lnTo>
                  <a:lnTo>
                    <a:pt x="29487" y="7517"/>
                  </a:lnTo>
                  <a:lnTo>
                    <a:pt x="30591" y="6812"/>
                  </a:lnTo>
                  <a:lnTo>
                    <a:pt x="31634" y="6045"/>
                  </a:lnTo>
                  <a:lnTo>
                    <a:pt x="32616" y="5278"/>
                  </a:lnTo>
                  <a:lnTo>
                    <a:pt x="33567" y="4480"/>
                  </a:lnTo>
                  <a:lnTo>
                    <a:pt x="34457" y="3651"/>
                  </a:lnTo>
                  <a:lnTo>
                    <a:pt x="35286" y="2823"/>
                  </a:lnTo>
                  <a:lnTo>
                    <a:pt x="36083" y="1933"/>
                  </a:lnTo>
                  <a:lnTo>
                    <a:pt x="36850" y="1043"/>
                  </a:lnTo>
                  <a:lnTo>
                    <a:pt x="37526" y="123"/>
                  </a:lnTo>
                  <a:lnTo>
                    <a:pt x="37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5286225" y="1389325"/>
              <a:ext cx="1323975" cy="721825"/>
            </a:xfrm>
            <a:custGeom>
              <a:avLst/>
              <a:gdLst/>
              <a:ahLst/>
              <a:cxnLst/>
              <a:rect l="l" t="t" r="r" b="b"/>
              <a:pathLst>
                <a:path w="52959" h="28873" extrusionOk="0">
                  <a:moveTo>
                    <a:pt x="52806" y="0"/>
                  </a:moveTo>
                  <a:lnTo>
                    <a:pt x="52345" y="430"/>
                  </a:lnTo>
                  <a:lnTo>
                    <a:pt x="51885" y="828"/>
                  </a:lnTo>
                  <a:lnTo>
                    <a:pt x="51425" y="1197"/>
                  </a:lnTo>
                  <a:lnTo>
                    <a:pt x="50934" y="1565"/>
                  </a:lnTo>
                  <a:lnTo>
                    <a:pt x="50443" y="1902"/>
                  </a:lnTo>
                  <a:lnTo>
                    <a:pt x="49921" y="2209"/>
                  </a:lnTo>
                  <a:lnTo>
                    <a:pt x="49400" y="2516"/>
                  </a:lnTo>
                  <a:lnTo>
                    <a:pt x="48847" y="2792"/>
                  </a:lnTo>
                  <a:lnTo>
                    <a:pt x="48326" y="3038"/>
                  </a:lnTo>
                  <a:lnTo>
                    <a:pt x="47743" y="3283"/>
                  </a:lnTo>
                  <a:lnTo>
                    <a:pt x="47191" y="3467"/>
                  </a:lnTo>
                  <a:lnTo>
                    <a:pt x="46608" y="3651"/>
                  </a:lnTo>
                  <a:lnTo>
                    <a:pt x="46025" y="3835"/>
                  </a:lnTo>
                  <a:lnTo>
                    <a:pt x="45442" y="3958"/>
                  </a:lnTo>
                  <a:lnTo>
                    <a:pt x="44859" y="4081"/>
                  </a:lnTo>
                  <a:lnTo>
                    <a:pt x="44245" y="4173"/>
                  </a:lnTo>
                  <a:lnTo>
                    <a:pt x="43386" y="4234"/>
                  </a:lnTo>
                  <a:lnTo>
                    <a:pt x="42527" y="4296"/>
                  </a:lnTo>
                  <a:lnTo>
                    <a:pt x="40778" y="4357"/>
                  </a:lnTo>
                  <a:lnTo>
                    <a:pt x="39765" y="4357"/>
                  </a:lnTo>
                  <a:lnTo>
                    <a:pt x="38722" y="4418"/>
                  </a:lnTo>
                  <a:lnTo>
                    <a:pt x="37710" y="4480"/>
                  </a:lnTo>
                  <a:lnTo>
                    <a:pt x="36697" y="4633"/>
                  </a:lnTo>
                  <a:lnTo>
                    <a:pt x="36206" y="4725"/>
                  </a:lnTo>
                  <a:lnTo>
                    <a:pt x="35715" y="4848"/>
                  </a:lnTo>
                  <a:lnTo>
                    <a:pt x="35255" y="4971"/>
                  </a:lnTo>
                  <a:lnTo>
                    <a:pt x="34764" y="5155"/>
                  </a:lnTo>
                  <a:lnTo>
                    <a:pt x="34334" y="5339"/>
                  </a:lnTo>
                  <a:lnTo>
                    <a:pt x="33874" y="5554"/>
                  </a:lnTo>
                  <a:lnTo>
                    <a:pt x="33445" y="5830"/>
                  </a:lnTo>
                  <a:lnTo>
                    <a:pt x="33046" y="6106"/>
                  </a:lnTo>
                  <a:lnTo>
                    <a:pt x="32647" y="6443"/>
                  </a:lnTo>
                  <a:lnTo>
                    <a:pt x="32309" y="6781"/>
                  </a:lnTo>
                  <a:lnTo>
                    <a:pt x="31972" y="7149"/>
                  </a:lnTo>
                  <a:lnTo>
                    <a:pt x="31634" y="7517"/>
                  </a:lnTo>
                  <a:lnTo>
                    <a:pt x="31051" y="8284"/>
                  </a:lnTo>
                  <a:lnTo>
                    <a:pt x="30499" y="9113"/>
                  </a:lnTo>
                  <a:lnTo>
                    <a:pt x="29732" y="10156"/>
                  </a:lnTo>
                  <a:lnTo>
                    <a:pt x="29364" y="10678"/>
                  </a:lnTo>
                  <a:lnTo>
                    <a:pt x="28934" y="11169"/>
                  </a:lnTo>
                  <a:lnTo>
                    <a:pt x="28597" y="11537"/>
                  </a:lnTo>
                  <a:lnTo>
                    <a:pt x="28229" y="11874"/>
                  </a:lnTo>
                  <a:lnTo>
                    <a:pt x="27461" y="12519"/>
                  </a:lnTo>
                  <a:lnTo>
                    <a:pt x="26633" y="13163"/>
                  </a:lnTo>
                  <a:lnTo>
                    <a:pt x="25835" y="13746"/>
                  </a:lnTo>
                  <a:lnTo>
                    <a:pt x="25099" y="14237"/>
                  </a:lnTo>
                  <a:lnTo>
                    <a:pt x="24393" y="14789"/>
                  </a:lnTo>
                  <a:lnTo>
                    <a:pt x="23718" y="15341"/>
                  </a:lnTo>
                  <a:lnTo>
                    <a:pt x="23074" y="15924"/>
                  </a:lnTo>
                  <a:lnTo>
                    <a:pt x="22583" y="16446"/>
                  </a:lnTo>
                  <a:lnTo>
                    <a:pt x="22123" y="16968"/>
                  </a:lnTo>
                  <a:lnTo>
                    <a:pt x="21693" y="17520"/>
                  </a:lnTo>
                  <a:lnTo>
                    <a:pt x="21264" y="18103"/>
                  </a:lnTo>
                  <a:lnTo>
                    <a:pt x="20466" y="19269"/>
                  </a:lnTo>
                  <a:lnTo>
                    <a:pt x="19699" y="20465"/>
                  </a:lnTo>
                  <a:lnTo>
                    <a:pt x="19054" y="21509"/>
                  </a:lnTo>
                  <a:lnTo>
                    <a:pt x="18410" y="22491"/>
                  </a:lnTo>
                  <a:lnTo>
                    <a:pt x="17704" y="23442"/>
                  </a:lnTo>
                  <a:lnTo>
                    <a:pt x="17367" y="23871"/>
                  </a:lnTo>
                  <a:lnTo>
                    <a:pt x="16999" y="24301"/>
                  </a:lnTo>
                  <a:lnTo>
                    <a:pt x="16630" y="24700"/>
                  </a:lnTo>
                  <a:lnTo>
                    <a:pt x="16232" y="25099"/>
                  </a:lnTo>
                  <a:lnTo>
                    <a:pt x="15802" y="25436"/>
                  </a:lnTo>
                  <a:lnTo>
                    <a:pt x="15372" y="25774"/>
                  </a:lnTo>
                  <a:lnTo>
                    <a:pt x="14912" y="26050"/>
                  </a:lnTo>
                  <a:lnTo>
                    <a:pt x="14452" y="26295"/>
                  </a:lnTo>
                  <a:lnTo>
                    <a:pt x="13930" y="26541"/>
                  </a:lnTo>
                  <a:lnTo>
                    <a:pt x="13409" y="26725"/>
                  </a:lnTo>
                  <a:lnTo>
                    <a:pt x="12764" y="26878"/>
                  </a:lnTo>
                  <a:lnTo>
                    <a:pt x="12120" y="26970"/>
                  </a:lnTo>
                  <a:lnTo>
                    <a:pt x="11445" y="27001"/>
                  </a:lnTo>
                  <a:lnTo>
                    <a:pt x="10801" y="27001"/>
                  </a:lnTo>
                  <a:lnTo>
                    <a:pt x="10126" y="26970"/>
                  </a:lnTo>
                  <a:lnTo>
                    <a:pt x="9451" y="26909"/>
                  </a:lnTo>
                  <a:lnTo>
                    <a:pt x="8131" y="26755"/>
                  </a:lnTo>
                  <a:lnTo>
                    <a:pt x="7303" y="26663"/>
                  </a:lnTo>
                  <a:lnTo>
                    <a:pt x="6474" y="26571"/>
                  </a:lnTo>
                  <a:lnTo>
                    <a:pt x="5738" y="26510"/>
                  </a:lnTo>
                  <a:lnTo>
                    <a:pt x="4940" y="26510"/>
                  </a:lnTo>
                  <a:lnTo>
                    <a:pt x="4511" y="26541"/>
                  </a:lnTo>
                  <a:lnTo>
                    <a:pt x="4050" y="26602"/>
                  </a:lnTo>
                  <a:lnTo>
                    <a:pt x="3590" y="26663"/>
                  </a:lnTo>
                  <a:lnTo>
                    <a:pt x="3161" y="26755"/>
                  </a:lnTo>
                  <a:lnTo>
                    <a:pt x="2700" y="26878"/>
                  </a:lnTo>
                  <a:lnTo>
                    <a:pt x="2271" y="27032"/>
                  </a:lnTo>
                  <a:lnTo>
                    <a:pt x="1841" y="27216"/>
                  </a:lnTo>
                  <a:lnTo>
                    <a:pt x="1412" y="27430"/>
                  </a:lnTo>
                  <a:lnTo>
                    <a:pt x="1013" y="27676"/>
                  </a:lnTo>
                  <a:lnTo>
                    <a:pt x="645" y="27983"/>
                  </a:lnTo>
                  <a:lnTo>
                    <a:pt x="307" y="28320"/>
                  </a:lnTo>
                  <a:lnTo>
                    <a:pt x="0" y="28719"/>
                  </a:lnTo>
                  <a:lnTo>
                    <a:pt x="215" y="28873"/>
                  </a:lnTo>
                  <a:lnTo>
                    <a:pt x="491" y="28504"/>
                  </a:lnTo>
                  <a:lnTo>
                    <a:pt x="829" y="28167"/>
                  </a:lnTo>
                  <a:lnTo>
                    <a:pt x="1166" y="27860"/>
                  </a:lnTo>
                  <a:lnTo>
                    <a:pt x="1565" y="27615"/>
                  </a:lnTo>
                  <a:lnTo>
                    <a:pt x="1964" y="27400"/>
                  </a:lnTo>
                  <a:lnTo>
                    <a:pt x="2363" y="27246"/>
                  </a:lnTo>
                  <a:lnTo>
                    <a:pt x="2792" y="27093"/>
                  </a:lnTo>
                  <a:lnTo>
                    <a:pt x="3222" y="26970"/>
                  </a:lnTo>
                  <a:lnTo>
                    <a:pt x="3682" y="26909"/>
                  </a:lnTo>
                  <a:lnTo>
                    <a:pt x="4112" y="26848"/>
                  </a:lnTo>
                  <a:lnTo>
                    <a:pt x="4541" y="26786"/>
                  </a:lnTo>
                  <a:lnTo>
                    <a:pt x="4971" y="26755"/>
                  </a:lnTo>
                  <a:lnTo>
                    <a:pt x="5738" y="26755"/>
                  </a:lnTo>
                  <a:lnTo>
                    <a:pt x="6444" y="26817"/>
                  </a:lnTo>
                  <a:lnTo>
                    <a:pt x="7272" y="26909"/>
                  </a:lnTo>
                  <a:lnTo>
                    <a:pt x="8101" y="27001"/>
                  </a:lnTo>
                  <a:lnTo>
                    <a:pt x="9451" y="27154"/>
                  </a:lnTo>
                  <a:lnTo>
                    <a:pt x="10126" y="27216"/>
                  </a:lnTo>
                  <a:lnTo>
                    <a:pt x="10801" y="27246"/>
                  </a:lnTo>
                  <a:lnTo>
                    <a:pt x="11476" y="27246"/>
                  </a:lnTo>
                  <a:lnTo>
                    <a:pt x="12151" y="27216"/>
                  </a:lnTo>
                  <a:lnTo>
                    <a:pt x="12795" y="27124"/>
                  </a:lnTo>
                  <a:lnTo>
                    <a:pt x="13470" y="26940"/>
                  </a:lnTo>
                  <a:lnTo>
                    <a:pt x="14022" y="26755"/>
                  </a:lnTo>
                  <a:lnTo>
                    <a:pt x="14544" y="26541"/>
                  </a:lnTo>
                  <a:lnTo>
                    <a:pt x="15035" y="26265"/>
                  </a:lnTo>
                  <a:lnTo>
                    <a:pt x="15495" y="25988"/>
                  </a:lnTo>
                  <a:lnTo>
                    <a:pt x="15955" y="25651"/>
                  </a:lnTo>
                  <a:lnTo>
                    <a:pt x="16354" y="25283"/>
                  </a:lnTo>
                  <a:lnTo>
                    <a:pt x="16784" y="24914"/>
                  </a:lnTo>
                  <a:lnTo>
                    <a:pt x="17152" y="24485"/>
                  </a:lnTo>
                  <a:lnTo>
                    <a:pt x="17520" y="24055"/>
                  </a:lnTo>
                  <a:lnTo>
                    <a:pt x="17888" y="23595"/>
                  </a:lnTo>
                  <a:lnTo>
                    <a:pt x="18594" y="22644"/>
                  </a:lnTo>
                  <a:lnTo>
                    <a:pt x="19269" y="21662"/>
                  </a:lnTo>
                  <a:lnTo>
                    <a:pt x="19913" y="20619"/>
                  </a:lnTo>
                  <a:lnTo>
                    <a:pt x="20681" y="19422"/>
                  </a:lnTo>
                  <a:lnTo>
                    <a:pt x="21448" y="18256"/>
                  </a:lnTo>
                  <a:lnTo>
                    <a:pt x="21877" y="17673"/>
                  </a:lnTo>
                  <a:lnTo>
                    <a:pt x="22307" y="17121"/>
                  </a:lnTo>
                  <a:lnTo>
                    <a:pt x="22767" y="16599"/>
                  </a:lnTo>
                  <a:lnTo>
                    <a:pt x="23227" y="16109"/>
                  </a:lnTo>
                  <a:lnTo>
                    <a:pt x="23872" y="15526"/>
                  </a:lnTo>
                  <a:lnTo>
                    <a:pt x="24547" y="14973"/>
                  </a:lnTo>
                  <a:lnTo>
                    <a:pt x="25252" y="14452"/>
                  </a:lnTo>
                  <a:lnTo>
                    <a:pt x="25958" y="13930"/>
                  </a:lnTo>
                  <a:lnTo>
                    <a:pt x="26786" y="13347"/>
                  </a:lnTo>
                  <a:lnTo>
                    <a:pt x="27615" y="12733"/>
                  </a:lnTo>
                  <a:lnTo>
                    <a:pt x="28382" y="12058"/>
                  </a:lnTo>
                  <a:lnTo>
                    <a:pt x="28750" y="11690"/>
                  </a:lnTo>
                  <a:lnTo>
                    <a:pt x="29118" y="11322"/>
                  </a:lnTo>
                  <a:lnTo>
                    <a:pt x="29548" y="10831"/>
                  </a:lnTo>
                  <a:lnTo>
                    <a:pt x="29947" y="10309"/>
                  </a:lnTo>
                  <a:lnTo>
                    <a:pt x="30683" y="9236"/>
                  </a:lnTo>
                  <a:lnTo>
                    <a:pt x="31235" y="8438"/>
                  </a:lnTo>
                  <a:lnTo>
                    <a:pt x="31818" y="7671"/>
                  </a:lnTo>
                  <a:lnTo>
                    <a:pt x="32125" y="7303"/>
                  </a:lnTo>
                  <a:lnTo>
                    <a:pt x="32463" y="6965"/>
                  </a:lnTo>
                  <a:lnTo>
                    <a:pt x="32800" y="6628"/>
                  </a:lnTo>
                  <a:lnTo>
                    <a:pt x="33169" y="6321"/>
                  </a:lnTo>
                  <a:lnTo>
                    <a:pt x="33598" y="6014"/>
                  </a:lnTo>
                  <a:lnTo>
                    <a:pt x="33997" y="5768"/>
                  </a:lnTo>
                  <a:lnTo>
                    <a:pt x="34427" y="5554"/>
                  </a:lnTo>
                  <a:lnTo>
                    <a:pt x="34887" y="5370"/>
                  </a:lnTo>
                  <a:lnTo>
                    <a:pt x="35347" y="5216"/>
                  </a:lnTo>
                  <a:lnTo>
                    <a:pt x="35807" y="5063"/>
                  </a:lnTo>
                  <a:lnTo>
                    <a:pt x="36267" y="4940"/>
                  </a:lnTo>
                  <a:lnTo>
                    <a:pt x="36758" y="4848"/>
                  </a:lnTo>
                  <a:lnTo>
                    <a:pt x="37740" y="4725"/>
                  </a:lnTo>
                  <a:lnTo>
                    <a:pt x="38753" y="4664"/>
                  </a:lnTo>
                  <a:lnTo>
                    <a:pt x="39765" y="4602"/>
                  </a:lnTo>
                  <a:lnTo>
                    <a:pt x="40778" y="4602"/>
                  </a:lnTo>
                  <a:lnTo>
                    <a:pt x="42527" y="4541"/>
                  </a:lnTo>
                  <a:lnTo>
                    <a:pt x="43417" y="4480"/>
                  </a:lnTo>
                  <a:lnTo>
                    <a:pt x="44276" y="4418"/>
                  </a:lnTo>
                  <a:lnTo>
                    <a:pt x="44889" y="4326"/>
                  </a:lnTo>
                  <a:lnTo>
                    <a:pt x="45503" y="4204"/>
                  </a:lnTo>
                  <a:lnTo>
                    <a:pt x="46086" y="4050"/>
                  </a:lnTo>
                  <a:lnTo>
                    <a:pt x="46669" y="3897"/>
                  </a:lnTo>
                  <a:lnTo>
                    <a:pt x="47283" y="3713"/>
                  </a:lnTo>
                  <a:lnTo>
                    <a:pt x="47835" y="3498"/>
                  </a:lnTo>
                  <a:lnTo>
                    <a:pt x="48418" y="3252"/>
                  </a:lnTo>
                  <a:lnTo>
                    <a:pt x="48970" y="3007"/>
                  </a:lnTo>
                  <a:lnTo>
                    <a:pt x="49523" y="2731"/>
                  </a:lnTo>
                  <a:lnTo>
                    <a:pt x="50044" y="2424"/>
                  </a:lnTo>
                  <a:lnTo>
                    <a:pt x="50566" y="2117"/>
                  </a:lnTo>
                  <a:lnTo>
                    <a:pt x="51087" y="1749"/>
                  </a:lnTo>
                  <a:lnTo>
                    <a:pt x="51578" y="1411"/>
                  </a:lnTo>
                  <a:lnTo>
                    <a:pt x="52039" y="1013"/>
                  </a:lnTo>
                  <a:lnTo>
                    <a:pt x="52529" y="614"/>
                  </a:lnTo>
                  <a:lnTo>
                    <a:pt x="52959" y="184"/>
                  </a:lnTo>
                  <a:lnTo>
                    <a:pt x="52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6610206" y="1113951"/>
              <a:ext cx="1583250" cy="951950"/>
            </a:xfrm>
            <a:custGeom>
              <a:avLst/>
              <a:gdLst/>
              <a:ahLst/>
              <a:cxnLst/>
              <a:rect l="l" t="t" r="r" b="b"/>
              <a:pathLst>
                <a:path w="63330" h="38078" extrusionOk="0">
                  <a:moveTo>
                    <a:pt x="63177" y="0"/>
                  </a:moveTo>
                  <a:lnTo>
                    <a:pt x="62164" y="614"/>
                  </a:lnTo>
                  <a:lnTo>
                    <a:pt x="61090" y="1197"/>
                  </a:lnTo>
                  <a:lnTo>
                    <a:pt x="59986" y="1719"/>
                  </a:lnTo>
                  <a:lnTo>
                    <a:pt x="58881" y="2179"/>
                  </a:lnTo>
                  <a:lnTo>
                    <a:pt x="57746" y="2578"/>
                  </a:lnTo>
                  <a:lnTo>
                    <a:pt x="56580" y="2915"/>
                  </a:lnTo>
                  <a:lnTo>
                    <a:pt x="55383" y="3191"/>
                  </a:lnTo>
                  <a:lnTo>
                    <a:pt x="54187" y="3406"/>
                  </a:lnTo>
                  <a:lnTo>
                    <a:pt x="52622" y="3621"/>
                  </a:lnTo>
                  <a:lnTo>
                    <a:pt x="51548" y="3744"/>
                  </a:lnTo>
                  <a:lnTo>
                    <a:pt x="50474" y="3928"/>
                  </a:lnTo>
                  <a:lnTo>
                    <a:pt x="49922" y="4020"/>
                  </a:lnTo>
                  <a:lnTo>
                    <a:pt x="49400" y="4173"/>
                  </a:lnTo>
                  <a:lnTo>
                    <a:pt x="48848" y="4327"/>
                  </a:lnTo>
                  <a:lnTo>
                    <a:pt x="48326" y="4511"/>
                  </a:lnTo>
                  <a:lnTo>
                    <a:pt x="47866" y="4695"/>
                  </a:lnTo>
                  <a:lnTo>
                    <a:pt x="47436" y="4940"/>
                  </a:lnTo>
                  <a:lnTo>
                    <a:pt x="47007" y="5186"/>
                  </a:lnTo>
                  <a:lnTo>
                    <a:pt x="46577" y="5431"/>
                  </a:lnTo>
                  <a:lnTo>
                    <a:pt x="46178" y="5738"/>
                  </a:lnTo>
                  <a:lnTo>
                    <a:pt x="45779" y="6014"/>
                  </a:lnTo>
                  <a:lnTo>
                    <a:pt x="45012" y="6659"/>
                  </a:lnTo>
                  <a:lnTo>
                    <a:pt x="44307" y="7364"/>
                  </a:lnTo>
                  <a:lnTo>
                    <a:pt x="43601" y="8101"/>
                  </a:lnTo>
                  <a:lnTo>
                    <a:pt x="42926" y="8837"/>
                  </a:lnTo>
                  <a:lnTo>
                    <a:pt x="42251" y="9604"/>
                  </a:lnTo>
                  <a:lnTo>
                    <a:pt x="40993" y="11046"/>
                  </a:lnTo>
                  <a:lnTo>
                    <a:pt x="40318" y="11721"/>
                  </a:lnTo>
                  <a:lnTo>
                    <a:pt x="39643" y="12396"/>
                  </a:lnTo>
                  <a:lnTo>
                    <a:pt x="38937" y="13010"/>
                  </a:lnTo>
                  <a:lnTo>
                    <a:pt x="38201" y="13593"/>
                  </a:lnTo>
                  <a:lnTo>
                    <a:pt x="37802" y="13838"/>
                  </a:lnTo>
                  <a:lnTo>
                    <a:pt x="37403" y="14084"/>
                  </a:lnTo>
                  <a:lnTo>
                    <a:pt x="37004" y="14329"/>
                  </a:lnTo>
                  <a:lnTo>
                    <a:pt x="36575" y="14513"/>
                  </a:lnTo>
                  <a:lnTo>
                    <a:pt x="36114" y="14697"/>
                  </a:lnTo>
                  <a:lnTo>
                    <a:pt x="35685" y="14882"/>
                  </a:lnTo>
                  <a:lnTo>
                    <a:pt x="34764" y="15158"/>
                  </a:lnTo>
                  <a:lnTo>
                    <a:pt x="33813" y="15373"/>
                  </a:lnTo>
                  <a:lnTo>
                    <a:pt x="32893" y="15557"/>
                  </a:lnTo>
                  <a:lnTo>
                    <a:pt x="31727" y="15833"/>
                  </a:lnTo>
                  <a:lnTo>
                    <a:pt x="31113" y="15955"/>
                  </a:lnTo>
                  <a:lnTo>
                    <a:pt x="30561" y="16109"/>
                  </a:lnTo>
                  <a:lnTo>
                    <a:pt x="29978" y="16293"/>
                  </a:lnTo>
                  <a:lnTo>
                    <a:pt x="29425" y="16508"/>
                  </a:lnTo>
                  <a:lnTo>
                    <a:pt x="28873" y="16753"/>
                  </a:lnTo>
                  <a:lnTo>
                    <a:pt x="28351" y="17060"/>
                  </a:lnTo>
                  <a:lnTo>
                    <a:pt x="27769" y="17428"/>
                  </a:lnTo>
                  <a:lnTo>
                    <a:pt x="27247" y="17858"/>
                  </a:lnTo>
                  <a:lnTo>
                    <a:pt x="26756" y="18318"/>
                  </a:lnTo>
                  <a:lnTo>
                    <a:pt x="26265" y="18809"/>
                  </a:lnTo>
                  <a:lnTo>
                    <a:pt x="25835" y="19331"/>
                  </a:lnTo>
                  <a:lnTo>
                    <a:pt x="25406" y="19852"/>
                  </a:lnTo>
                  <a:lnTo>
                    <a:pt x="24577" y="20957"/>
                  </a:lnTo>
                  <a:lnTo>
                    <a:pt x="24025" y="21693"/>
                  </a:lnTo>
                  <a:lnTo>
                    <a:pt x="23412" y="22460"/>
                  </a:lnTo>
                  <a:lnTo>
                    <a:pt x="22798" y="23166"/>
                  </a:lnTo>
                  <a:lnTo>
                    <a:pt x="22460" y="23534"/>
                  </a:lnTo>
                  <a:lnTo>
                    <a:pt x="22123" y="23841"/>
                  </a:lnTo>
                  <a:lnTo>
                    <a:pt x="21571" y="24332"/>
                  </a:lnTo>
                  <a:lnTo>
                    <a:pt x="20957" y="24792"/>
                  </a:lnTo>
                  <a:lnTo>
                    <a:pt x="20343" y="25191"/>
                  </a:lnTo>
                  <a:lnTo>
                    <a:pt x="19699" y="25590"/>
                  </a:lnTo>
                  <a:lnTo>
                    <a:pt x="19055" y="25958"/>
                  </a:lnTo>
                  <a:lnTo>
                    <a:pt x="18380" y="26296"/>
                  </a:lnTo>
                  <a:lnTo>
                    <a:pt x="17029" y="26940"/>
                  </a:lnTo>
                  <a:lnTo>
                    <a:pt x="16017" y="27431"/>
                  </a:lnTo>
                  <a:lnTo>
                    <a:pt x="14943" y="27983"/>
                  </a:lnTo>
                  <a:lnTo>
                    <a:pt x="13869" y="28535"/>
                  </a:lnTo>
                  <a:lnTo>
                    <a:pt x="12826" y="29118"/>
                  </a:lnTo>
                  <a:lnTo>
                    <a:pt x="11783" y="29732"/>
                  </a:lnTo>
                  <a:lnTo>
                    <a:pt x="10770" y="30346"/>
                  </a:lnTo>
                  <a:lnTo>
                    <a:pt x="9758" y="30990"/>
                  </a:lnTo>
                  <a:lnTo>
                    <a:pt x="7733" y="32309"/>
                  </a:lnTo>
                  <a:lnTo>
                    <a:pt x="5769" y="33690"/>
                  </a:lnTo>
                  <a:lnTo>
                    <a:pt x="3805" y="35071"/>
                  </a:lnTo>
                  <a:lnTo>
                    <a:pt x="0" y="37894"/>
                  </a:lnTo>
                  <a:lnTo>
                    <a:pt x="123" y="38078"/>
                  </a:lnTo>
                  <a:lnTo>
                    <a:pt x="3959" y="35255"/>
                  </a:lnTo>
                  <a:lnTo>
                    <a:pt x="5892" y="33874"/>
                  </a:lnTo>
                  <a:lnTo>
                    <a:pt x="7886" y="32524"/>
                  </a:lnTo>
                  <a:lnTo>
                    <a:pt x="9880" y="31205"/>
                  </a:lnTo>
                  <a:lnTo>
                    <a:pt x="10893" y="30561"/>
                  </a:lnTo>
                  <a:lnTo>
                    <a:pt x="11905" y="29947"/>
                  </a:lnTo>
                  <a:lnTo>
                    <a:pt x="12949" y="29333"/>
                  </a:lnTo>
                  <a:lnTo>
                    <a:pt x="13992" y="28750"/>
                  </a:lnTo>
                  <a:lnTo>
                    <a:pt x="15066" y="28198"/>
                  </a:lnTo>
                  <a:lnTo>
                    <a:pt x="16109" y="27646"/>
                  </a:lnTo>
                  <a:lnTo>
                    <a:pt x="17122" y="27155"/>
                  </a:lnTo>
                  <a:lnTo>
                    <a:pt x="18502" y="26510"/>
                  </a:lnTo>
                  <a:lnTo>
                    <a:pt x="19177" y="26142"/>
                  </a:lnTo>
                  <a:lnTo>
                    <a:pt x="19822" y="25774"/>
                  </a:lnTo>
                  <a:lnTo>
                    <a:pt x="20497" y="25406"/>
                  </a:lnTo>
                  <a:lnTo>
                    <a:pt x="21110" y="24976"/>
                  </a:lnTo>
                  <a:lnTo>
                    <a:pt x="21724" y="24516"/>
                  </a:lnTo>
                  <a:lnTo>
                    <a:pt x="22307" y="24025"/>
                  </a:lnTo>
                  <a:lnTo>
                    <a:pt x="22644" y="23688"/>
                  </a:lnTo>
                  <a:lnTo>
                    <a:pt x="22982" y="23350"/>
                  </a:lnTo>
                  <a:lnTo>
                    <a:pt x="23596" y="22614"/>
                  </a:lnTo>
                  <a:lnTo>
                    <a:pt x="24209" y="21847"/>
                  </a:lnTo>
                  <a:lnTo>
                    <a:pt x="24792" y="21110"/>
                  </a:lnTo>
                  <a:lnTo>
                    <a:pt x="25590" y="20036"/>
                  </a:lnTo>
                  <a:lnTo>
                    <a:pt x="26020" y="19515"/>
                  </a:lnTo>
                  <a:lnTo>
                    <a:pt x="26449" y="18993"/>
                  </a:lnTo>
                  <a:lnTo>
                    <a:pt x="26909" y="18502"/>
                  </a:lnTo>
                  <a:lnTo>
                    <a:pt x="27400" y="18042"/>
                  </a:lnTo>
                  <a:lnTo>
                    <a:pt x="27922" y="17643"/>
                  </a:lnTo>
                  <a:lnTo>
                    <a:pt x="28474" y="17275"/>
                  </a:lnTo>
                  <a:lnTo>
                    <a:pt x="28996" y="16999"/>
                  </a:lnTo>
                  <a:lnTo>
                    <a:pt x="29517" y="16753"/>
                  </a:lnTo>
                  <a:lnTo>
                    <a:pt x="30070" y="16538"/>
                  </a:lnTo>
                  <a:lnTo>
                    <a:pt x="30622" y="16354"/>
                  </a:lnTo>
                  <a:lnTo>
                    <a:pt x="31205" y="16201"/>
                  </a:lnTo>
                  <a:lnTo>
                    <a:pt x="31788" y="16048"/>
                  </a:lnTo>
                  <a:lnTo>
                    <a:pt x="32923" y="15802"/>
                  </a:lnTo>
                  <a:lnTo>
                    <a:pt x="33874" y="15618"/>
                  </a:lnTo>
                  <a:lnTo>
                    <a:pt x="34826" y="15373"/>
                  </a:lnTo>
                  <a:lnTo>
                    <a:pt x="35746" y="15096"/>
                  </a:lnTo>
                  <a:lnTo>
                    <a:pt x="36206" y="14943"/>
                  </a:lnTo>
                  <a:lnTo>
                    <a:pt x="36667" y="14759"/>
                  </a:lnTo>
                  <a:lnTo>
                    <a:pt x="37096" y="14544"/>
                  </a:lnTo>
                  <a:lnTo>
                    <a:pt x="37526" y="14299"/>
                  </a:lnTo>
                  <a:lnTo>
                    <a:pt x="37925" y="14053"/>
                  </a:lnTo>
                  <a:lnTo>
                    <a:pt x="38323" y="13808"/>
                  </a:lnTo>
                  <a:lnTo>
                    <a:pt x="39091" y="13225"/>
                  </a:lnTo>
                  <a:lnTo>
                    <a:pt x="39796" y="12580"/>
                  </a:lnTo>
                  <a:lnTo>
                    <a:pt x="40502" y="11905"/>
                  </a:lnTo>
                  <a:lnTo>
                    <a:pt x="41146" y="11200"/>
                  </a:lnTo>
                  <a:lnTo>
                    <a:pt x="42435" y="9758"/>
                  </a:lnTo>
                  <a:lnTo>
                    <a:pt x="43110" y="9021"/>
                  </a:lnTo>
                  <a:lnTo>
                    <a:pt x="43785" y="8285"/>
                  </a:lnTo>
                  <a:lnTo>
                    <a:pt x="44460" y="7548"/>
                  </a:lnTo>
                  <a:lnTo>
                    <a:pt x="45166" y="6873"/>
                  </a:lnTo>
                  <a:lnTo>
                    <a:pt x="45933" y="6229"/>
                  </a:lnTo>
                  <a:lnTo>
                    <a:pt x="46301" y="5922"/>
                  </a:lnTo>
                  <a:lnTo>
                    <a:pt x="46700" y="5646"/>
                  </a:lnTo>
                  <a:lnTo>
                    <a:pt x="47129" y="5401"/>
                  </a:lnTo>
                  <a:lnTo>
                    <a:pt x="47559" y="5155"/>
                  </a:lnTo>
                  <a:lnTo>
                    <a:pt x="47989" y="4940"/>
                  </a:lnTo>
                  <a:lnTo>
                    <a:pt x="48418" y="4726"/>
                  </a:lnTo>
                  <a:lnTo>
                    <a:pt x="48940" y="4541"/>
                  </a:lnTo>
                  <a:lnTo>
                    <a:pt x="49461" y="4388"/>
                  </a:lnTo>
                  <a:lnTo>
                    <a:pt x="49983" y="4265"/>
                  </a:lnTo>
                  <a:lnTo>
                    <a:pt x="50505" y="4173"/>
                  </a:lnTo>
                  <a:lnTo>
                    <a:pt x="51578" y="3989"/>
                  </a:lnTo>
                  <a:lnTo>
                    <a:pt x="52652" y="3866"/>
                  </a:lnTo>
                  <a:lnTo>
                    <a:pt x="54248" y="3652"/>
                  </a:lnTo>
                  <a:lnTo>
                    <a:pt x="55445" y="3437"/>
                  </a:lnTo>
                  <a:lnTo>
                    <a:pt x="56641" y="3161"/>
                  </a:lnTo>
                  <a:lnTo>
                    <a:pt x="57807" y="2823"/>
                  </a:lnTo>
                  <a:lnTo>
                    <a:pt x="58973" y="2394"/>
                  </a:lnTo>
                  <a:lnTo>
                    <a:pt x="60108" y="1933"/>
                  </a:lnTo>
                  <a:lnTo>
                    <a:pt x="61213" y="1412"/>
                  </a:lnTo>
                  <a:lnTo>
                    <a:pt x="62287" y="829"/>
                  </a:lnTo>
                  <a:lnTo>
                    <a:pt x="63330" y="184"/>
                  </a:lnTo>
                  <a:lnTo>
                    <a:pt x="63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799;p41">
            <a:extLst>
              <a:ext uri="{FF2B5EF4-FFF2-40B4-BE49-F238E27FC236}">
                <a16:creationId xmlns:a16="http://schemas.microsoft.com/office/drawing/2014/main" id="{00408C10-EB3A-9A67-B3EA-FC47B0DC05CD}"/>
              </a:ext>
            </a:extLst>
          </p:cNvPr>
          <p:cNvSpPr txBox="1">
            <a:spLocks/>
          </p:cNvSpPr>
          <p:nvPr/>
        </p:nvSpPr>
        <p:spPr>
          <a:xfrm>
            <a:off x="5653298" y="4591533"/>
            <a:ext cx="4125128" cy="649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fr-FR" sz="1400" i="1" dirty="0">
                <a:solidFill>
                  <a:schemeClr val="accent6"/>
                </a:solidFill>
              </a:rPr>
              <a:t>Statistique SEVU- 2021</a:t>
            </a:r>
          </a:p>
        </p:txBody>
      </p:sp>
      <p:grpSp>
        <p:nvGrpSpPr>
          <p:cNvPr id="2" name="Google Shape;1875;p63">
            <a:extLst>
              <a:ext uri="{FF2B5EF4-FFF2-40B4-BE49-F238E27FC236}">
                <a16:creationId xmlns:a16="http://schemas.microsoft.com/office/drawing/2014/main" id="{47395E3F-0B1D-E704-8116-546CA6C4F56E}"/>
              </a:ext>
            </a:extLst>
          </p:cNvPr>
          <p:cNvGrpSpPr/>
          <p:nvPr/>
        </p:nvGrpSpPr>
        <p:grpSpPr>
          <a:xfrm>
            <a:off x="831601" y="706946"/>
            <a:ext cx="313879" cy="455134"/>
            <a:chOff x="1105550" y="1907950"/>
            <a:chExt cx="350350" cy="508075"/>
          </a:xfrm>
        </p:grpSpPr>
        <p:sp>
          <p:nvSpPr>
            <p:cNvPr id="3" name="Google Shape;1876;p63">
              <a:extLst>
                <a:ext uri="{FF2B5EF4-FFF2-40B4-BE49-F238E27FC236}">
                  <a16:creationId xmlns:a16="http://schemas.microsoft.com/office/drawing/2014/main" id="{E344B85B-F666-FB9A-9943-F87D8F598F7A}"/>
                </a:ext>
              </a:extLst>
            </p:cNvPr>
            <p:cNvSpPr/>
            <p:nvPr/>
          </p:nvSpPr>
          <p:spPr>
            <a:xfrm>
              <a:off x="1105550" y="1907950"/>
              <a:ext cx="350350" cy="508075"/>
            </a:xfrm>
            <a:custGeom>
              <a:avLst/>
              <a:gdLst/>
              <a:ahLst/>
              <a:cxnLst/>
              <a:rect l="l" t="t" r="r" b="b"/>
              <a:pathLst>
                <a:path w="14014" h="20323" extrusionOk="0">
                  <a:moveTo>
                    <a:pt x="11066" y="7447"/>
                  </a:moveTo>
                  <a:lnTo>
                    <a:pt x="12825" y="8274"/>
                  </a:lnTo>
                  <a:lnTo>
                    <a:pt x="12514" y="8895"/>
                  </a:lnTo>
                  <a:lnTo>
                    <a:pt x="10756" y="8067"/>
                  </a:lnTo>
                  <a:lnTo>
                    <a:pt x="11066" y="7447"/>
                  </a:lnTo>
                  <a:close/>
                  <a:moveTo>
                    <a:pt x="9205" y="11480"/>
                  </a:moveTo>
                  <a:lnTo>
                    <a:pt x="10963" y="12308"/>
                  </a:lnTo>
                  <a:lnTo>
                    <a:pt x="10704" y="12928"/>
                  </a:lnTo>
                  <a:lnTo>
                    <a:pt x="8895" y="12101"/>
                  </a:lnTo>
                  <a:lnTo>
                    <a:pt x="9205" y="11480"/>
                  </a:lnTo>
                  <a:close/>
                  <a:moveTo>
                    <a:pt x="8688" y="12670"/>
                  </a:moveTo>
                  <a:lnTo>
                    <a:pt x="10446" y="13445"/>
                  </a:lnTo>
                  <a:lnTo>
                    <a:pt x="9463" y="15617"/>
                  </a:lnTo>
                  <a:lnTo>
                    <a:pt x="7705" y="14790"/>
                  </a:lnTo>
                  <a:lnTo>
                    <a:pt x="8688" y="12670"/>
                  </a:lnTo>
                  <a:close/>
                  <a:moveTo>
                    <a:pt x="5120" y="621"/>
                  </a:moveTo>
                  <a:lnTo>
                    <a:pt x="5844" y="673"/>
                  </a:lnTo>
                  <a:lnTo>
                    <a:pt x="6516" y="828"/>
                  </a:lnTo>
                  <a:lnTo>
                    <a:pt x="10549" y="2069"/>
                  </a:lnTo>
                  <a:lnTo>
                    <a:pt x="10963" y="2276"/>
                  </a:lnTo>
                  <a:lnTo>
                    <a:pt x="11325" y="2431"/>
                  </a:lnTo>
                  <a:lnTo>
                    <a:pt x="11687" y="2690"/>
                  </a:lnTo>
                  <a:lnTo>
                    <a:pt x="12049" y="2948"/>
                  </a:lnTo>
                  <a:lnTo>
                    <a:pt x="12359" y="3258"/>
                  </a:lnTo>
                  <a:lnTo>
                    <a:pt x="12618" y="3620"/>
                  </a:lnTo>
                  <a:lnTo>
                    <a:pt x="12876" y="3982"/>
                  </a:lnTo>
                  <a:lnTo>
                    <a:pt x="13083" y="4344"/>
                  </a:lnTo>
                  <a:lnTo>
                    <a:pt x="13238" y="4758"/>
                  </a:lnTo>
                  <a:lnTo>
                    <a:pt x="13342" y="5172"/>
                  </a:lnTo>
                  <a:lnTo>
                    <a:pt x="13393" y="5637"/>
                  </a:lnTo>
                  <a:lnTo>
                    <a:pt x="13393" y="6051"/>
                  </a:lnTo>
                  <a:lnTo>
                    <a:pt x="13393" y="6464"/>
                  </a:lnTo>
                  <a:lnTo>
                    <a:pt x="13342" y="6878"/>
                  </a:lnTo>
                  <a:lnTo>
                    <a:pt x="13238" y="7292"/>
                  </a:lnTo>
                  <a:lnTo>
                    <a:pt x="13083" y="7705"/>
                  </a:lnTo>
                  <a:lnTo>
                    <a:pt x="11273" y="6878"/>
                  </a:lnTo>
                  <a:lnTo>
                    <a:pt x="11428" y="6464"/>
                  </a:lnTo>
                  <a:lnTo>
                    <a:pt x="11480" y="6051"/>
                  </a:lnTo>
                  <a:lnTo>
                    <a:pt x="11428" y="5585"/>
                  </a:lnTo>
                  <a:lnTo>
                    <a:pt x="11273" y="5172"/>
                  </a:lnTo>
                  <a:lnTo>
                    <a:pt x="11066" y="4758"/>
                  </a:lnTo>
                  <a:lnTo>
                    <a:pt x="10756" y="4396"/>
                  </a:lnTo>
                  <a:lnTo>
                    <a:pt x="10342" y="4137"/>
                  </a:lnTo>
                  <a:lnTo>
                    <a:pt x="9929" y="3931"/>
                  </a:lnTo>
                  <a:lnTo>
                    <a:pt x="5947" y="2690"/>
                  </a:lnTo>
                  <a:lnTo>
                    <a:pt x="5533" y="2586"/>
                  </a:lnTo>
                  <a:lnTo>
                    <a:pt x="5120" y="2534"/>
                  </a:lnTo>
                  <a:lnTo>
                    <a:pt x="4603" y="2586"/>
                  </a:lnTo>
                  <a:lnTo>
                    <a:pt x="4137" y="2741"/>
                  </a:lnTo>
                  <a:lnTo>
                    <a:pt x="3672" y="3000"/>
                  </a:lnTo>
                  <a:lnTo>
                    <a:pt x="3310" y="3310"/>
                  </a:lnTo>
                  <a:lnTo>
                    <a:pt x="3000" y="3672"/>
                  </a:lnTo>
                  <a:lnTo>
                    <a:pt x="2741" y="4137"/>
                  </a:lnTo>
                  <a:lnTo>
                    <a:pt x="2586" y="4603"/>
                  </a:lnTo>
                  <a:lnTo>
                    <a:pt x="2534" y="5120"/>
                  </a:lnTo>
                  <a:lnTo>
                    <a:pt x="2534" y="5689"/>
                  </a:lnTo>
                  <a:lnTo>
                    <a:pt x="2534" y="5792"/>
                  </a:lnTo>
                  <a:lnTo>
                    <a:pt x="2638" y="5896"/>
                  </a:lnTo>
                  <a:lnTo>
                    <a:pt x="2741" y="5999"/>
                  </a:lnTo>
                  <a:lnTo>
                    <a:pt x="2948" y="5999"/>
                  </a:lnTo>
                  <a:lnTo>
                    <a:pt x="3051" y="5896"/>
                  </a:lnTo>
                  <a:lnTo>
                    <a:pt x="3103" y="5792"/>
                  </a:lnTo>
                  <a:lnTo>
                    <a:pt x="3155" y="5689"/>
                  </a:lnTo>
                  <a:lnTo>
                    <a:pt x="3155" y="5120"/>
                  </a:lnTo>
                  <a:lnTo>
                    <a:pt x="3155" y="4758"/>
                  </a:lnTo>
                  <a:lnTo>
                    <a:pt x="3310" y="4344"/>
                  </a:lnTo>
                  <a:lnTo>
                    <a:pt x="3465" y="4034"/>
                  </a:lnTo>
                  <a:lnTo>
                    <a:pt x="3724" y="3724"/>
                  </a:lnTo>
                  <a:lnTo>
                    <a:pt x="4034" y="3465"/>
                  </a:lnTo>
                  <a:lnTo>
                    <a:pt x="4344" y="3310"/>
                  </a:lnTo>
                  <a:lnTo>
                    <a:pt x="4758" y="3155"/>
                  </a:lnTo>
                  <a:lnTo>
                    <a:pt x="5430" y="3155"/>
                  </a:lnTo>
                  <a:lnTo>
                    <a:pt x="5740" y="3258"/>
                  </a:lnTo>
                  <a:lnTo>
                    <a:pt x="9774" y="4499"/>
                  </a:lnTo>
                  <a:lnTo>
                    <a:pt x="10084" y="4655"/>
                  </a:lnTo>
                  <a:lnTo>
                    <a:pt x="10342" y="4861"/>
                  </a:lnTo>
                  <a:lnTo>
                    <a:pt x="10549" y="5120"/>
                  </a:lnTo>
                  <a:lnTo>
                    <a:pt x="10756" y="5379"/>
                  </a:lnTo>
                  <a:lnTo>
                    <a:pt x="10860" y="5740"/>
                  </a:lnTo>
                  <a:lnTo>
                    <a:pt x="10860" y="6051"/>
                  </a:lnTo>
                  <a:lnTo>
                    <a:pt x="10860" y="6413"/>
                  </a:lnTo>
                  <a:lnTo>
                    <a:pt x="10704" y="6723"/>
                  </a:lnTo>
                  <a:lnTo>
                    <a:pt x="10187" y="7912"/>
                  </a:lnTo>
                  <a:lnTo>
                    <a:pt x="10032" y="7912"/>
                  </a:lnTo>
                  <a:lnTo>
                    <a:pt x="9825" y="8067"/>
                  </a:lnTo>
                  <a:lnTo>
                    <a:pt x="9670" y="8223"/>
                  </a:lnTo>
                  <a:lnTo>
                    <a:pt x="9153" y="9360"/>
                  </a:lnTo>
                  <a:lnTo>
                    <a:pt x="9153" y="9464"/>
                  </a:lnTo>
                  <a:lnTo>
                    <a:pt x="9153" y="9567"/>
                  </a:lnTo>
                  <a:lnTo>
                    <a:pt x="9205" y="9670"/>
                  </a:lnTo>
                  <a:lnTo>
                    <a:pt x="9308" y="9774"/>
                  </a:lnTo>
                  <a:lnTo>
                    <a:pt x="9515" y="9774"/>
                  </a:lnTo>
                  <a:lnTo>
                    <a:pt x="9619" y="9722"/>
                  </a:lnTo>
                  <a:lnTo>
                    <a:pt x="9722" y="9619"/>
                  </a:lnTo>
                  <a:lnTo>
                    <a:pt x="10187" y="8481"/>
                  </a:lnTo>
                  <a:lnTo>
                    <a:pt x="10239" y="8481"/>
                  </a:lnTo>
                  <a:lnTo>
                    <a:pt x="12566" y="9567"/>
                  </a:lnTo>
                  <a:lnTo>
                    <a:pt x="11532" y="11894"/>
                  </a:lnTo>
                  <a:lnTo>
                    <a:pt x="11480" y="11894"/>
                  </a:lnTo>
                  <a:lnTo>
                    <a:pt x="9153" y="10808"/>
                  </a:lnTo>
                  <a:lnTo>
                    <a:pt x="9153" y="10705"/>
                  </a:lnTo>
                  <a:lnTo>
                    <a:pt x="9153" y="10601"/>
                  </a:lnTo>
                  <a:lnTo>
                    <a:pt x="9101" y="10498"/>
                  </a:lnTo>
                  <a:lnTo>
                    <a:pt x="8998" y="10394"/>
                  </a:lnTo>
                  <a:lnTo>
                    <a:pt x="8791" y="10394"/>
                  </a:lnTo>
                  <a:lnTo>
                    <a:pt x="8688" y="10446"/>
                  </a:lnTo>
                  <a:lnTo>
                    <a:pt x="8584" y="10549"/>
                  </a:lnTo>
                  <a:lnTo>
                    <a:pt x="8533" y="10808"/>
                  </a:lnTo>
                  <a:lnTo>
                    <a:pt x="8584" y="11015"/>
                  </a:lnTo>
                  <a:lnTo>
                    <a:pt x="8688" y="11170"/>
                  </a:lnTo>
                  <a:lnTo>
                    <a:pt x="6413" y="16134"/>
                  </a:lnTo>
                  <a:lnTo>
                    <a:pt x="6309" y="16393"/>
                  </a:lnTo>
                  <a:lnTo>
                    <a:pt x="6154" y="16600"/>
                  </a:lnTo>
                  <a:lnTo>
                    <a:pt x="5999" y="16755"/>
                  </a:lnTo>
                  <a:lnTo>
                    <a:pt x="5792" y="16910"/>
                  </a:lnTo>
                  <a:lnTo>
                    <a:pt x="5585" y="17013"/>
                  </a:lnTo>
                  <a:lnTo>
                    <a:pt x="5327" y="17117"/>
                  </a:lnTo>
                  <a:lnTo>
                    <a:pt x="5120" y="17168"/>
                  </a:lnTo>
                  <a:lnTo>
                    <a:pt x="4861" y="17168"/>
                  </a:lnTo>
                  <a:lnTo>
                    <a:pt x="4499" y="17117"/>
                  </a:lnTo>
                  <a:lnTo>
                    <a:pt x="4189" y="17013"/>
                  </a:lnTo>
                  <a:lnTo>
                    <a:pt x="3879" y="16858"/>
                  </a:lnTo>
                  <a:lnTo>
                    <a:pt x="3620" y="16651"/>
                  </a:lnTo>
                  <a:lnTo>
                    <a:pt x="3413" y="16393"/>
                  </a:lnTo>
                  <a:lnTo>
                    <a:pt x="3258" y="16134"/>
                  </a:lnTo>
                  <a:lnTo>
                    <a:pt x="3155" y="15772"/>
                  </a:lnTo>
                  <a:lnTo>
                    <a:pt x="3155" y="15462"/>
                  </a:lnTo>
                  <a:lnTo>
                    <a:pt x="3155" y="6982"/>
                  </a:lnTo>
                  <a:lnTo>
                    <a:pt x="3103" y="6878"/>
                  </a:lnTo>
                  <a:lnTo>
                    <a:pt x="3051" y="6775"/>
                  </a:lnTo>
                  <a:lnTo>
                    <a:pt x="2948" y="6723"/>
                  </a:lnTo>
                  <a:lnTo>
                    <a:pt x="2845" y="6671"/>
                  </a:lnTo>
                  <a:lnTo>
                    <a:pt x="2741" y="6723"/>
                  </a:lnTo>
                  <a:lnTo>
                    <a:pt x="2638" y="6775"/>
                  </a:lnTo>
                  <a:lnTo>
                    <a:pt x="2534" y="6878"/>
                  </a:lnTo>
                  <a:lnTo>
                    <a:pt x="2534" y="6982"/>
                  </a:lnTo>
                  <a:lnTo>
                    <a:pt x="2534" y="15462"/>
                  </a:lnTo>
                  <a:lnTo>
                    <a:pt x="2586" y="15927"/>
                  </a:lnTo>
                  <a:lnTo>
                    <a:pt x="2741" y="16341"/>
                  </a:lnTo>
                  <a:lnTo>
                    <a:pt x="2948" y="16755"/>
                  </a:lnTo>
                  <a:lnTo>
                    <a:pt x="3207" y="17065"/>
                  </a:lnTo>
                  <a:lnTo>
                    <a:pt x="3568" y="17375"/>
                  </a:lnTo>
                  <a:lnTo>
                    <a:pt x="3930" y="17582"/>
                  </a:lnTo>
                  <a:lnTo>
                    <a:pt x="4396" y="17737"/>
                  </a:lnTo>
                  <a:lnTo>
                    <a:pt x="5171" y="17737"/>
                  </a:lnTo>
                  <a:lnTo>
                    <a:pt x="5533" y="17685"/>
                  </a:lnTo>
                  <a:lnTo>
                    <a:pt x="5792" y="17530"/>
                  </a:lnTo>
                  <a:lnTo>
                    <a:pt x="6102" y="17375"/>
                  </a:lnTo>
                  <a:lnTo>
                    <a:pt x="6361" y="17220"/>
                  </a:lnTo>
                  <a:lnTo>
                    <a:pt x="6619" y="16961"/>
                  </a:lnTo>
                  <a:lnTo>
                    <a:pt x="6775" y="16703"/>
                  </a:lnTo>
                  <a:lnTo>
                    <a:pt x="6981" y="16393"/>
                  </a:lnTo>
                  <a:lnTo>
                    <a:pt x="7447" y="15307"/>
                  </a:lnTo>
                  <a:lnTo>
                    <a:pt x="9205" y="16134"/>
                  </a:lnTo>
                  <a:lnTo>
                    <a:pt x="8739" y="17220"/>
                  </a:lnTo>
                  <a:lnTo>
                    <a:pt x="8429" y="17737"/>
                  </a:lnTo>
                  <a:lnTo>
                    <a:pt x="8067" y="18254"/>
                  </a:lnTo>
                  <a:lnTo>
                    <a:pt x="7654" y="18668"/>
                  </a:lnTo>
                  <a:lnTo>
                    <a:pt x="7136" y="19030"/>
                  </a:lnTo>
                  <a:lnTo>
                    <a:pt x="6619" y="19340"/>
                  </a:lnTo>
                  <a:lnTo>
                    <a:pt x="6051" y="19547"/>
                  </a:lnTo>
                  <a:lnTo>
                    <a:pt x="5482" y="19650"/>
                  </a:lnTo>
                  <a:lnTo>
                    <a:pt x="4861" y="19702"/>
                  </a:lnTo>
                  <a:lnTo>
                    <a:pt x="4396" y="19702"/>
                  </a:lnTo>
                  <a:lnTo>
                    <a:pt x="3982" y="19599"/>
                  </a:lnTo>
                  <a:lnTo>
                    <a:pt x="3568" y="19495"/>
                  </a:lnTo>
                  <a:lnTo>
                    <a:pt x="3207" y="19392"/>
                  </a:lnTo>
                  <a:lnTo>
                    <a:pt x="2845" y="19185"/>
                  </a:lnTo>
                  <a:lnTo>
                    <a:pt x="2483" y="18978"/>
                  </a:lnTo>
                  <a:lnTo>
                    <a:pt x="2121" y="18720"/>
                  </a:lnTo>
                  <a:lnTo>
                    <a:pt x="1862" y="18461"/>
                  </a:lnTo>
                  <a:lnTo>
                    <a:pt x="1552" y="18151"/>
                  </a:lnTo>
                  <a:lnTo>
                    <a:pt x="1293" y="17841"/>
                  </a:lnTo>
                  <a:lnTo>
                    <a:pt x="1086" y="17479"/>
                  </a:lnTo>
                  <a:lnTo>
                    <a:pt x="931" y="17117"/>
                  </a:lnTo>
                  <a:lnTo>
                    <a:pt x="776" y="16703"/>
                  </a:lnTo>
                  <a:lnTo>
                    <a:pt x="673" y="16289"/>
                  </a:lnTo>
                  <a:lnTo>
                    <a:pt x="621" y="15876"/>
                  </a:lnTo>
                  <a:lnTo>
                    <a:pt x="569" y="15462"/>
                  </a:lnTo>
                  <a:lnTo>
                    <a:pt x="569" y="5120"/>
                  </a:lnTo>
                  <a:lnTo>
                    <a:pt x="621" y="4655"/>
                  </a:lnTo>
                  <a:lnTo>
                    <a:pt x="673" y="4241"/>
                  </a:lnTo>
                  <a:lnTo>
                    <a:pt x="776" y="3776"/>
                  </a:lnTo>
                  <a:lnTo>
                    <a:pt x="931" y="3362"/>
                  </a:lnTo>
                  <a:lnTo>
                    <a:pt x="1138" y="3000"/>
                  </a:lnTo>
                  <a:lnTo>
                    <a:pt x="1345" y="2586"/>
                  </a:lnTo>
                  <a:lnTo>
                    <a:pt x="1603" y="2276"/>
                  </a:lnTo>
                  <a:lnTo>
                    <a:pt x="1914" y="1914"/>
                  </a:lnTo>
                  <a:lnTo>
                    <a:pt x="2224" y="1655"/>
                  </a:lnTo>
                  <a:lnTo>
                    <a:pt x="2586" y="1397"/>
                  </a:lnTo>
                  <a:lnTo>
                    <a:pt x="2948" y="1138"/>
                  </a:lnTo>
                  <a:lnTo>
                    <a:pt x="3362" y="931"/>
                  </a:lnTo>
                  <a:lnTo>
                    <a:pt x="3775" y="776"/>
                  </a:lnTo>
                  <a:lnTo>
                    <a:pt x="4241" y="673"/>
                  </a:lnTo>
                  <a:lnTo>
                    <a:pt x="4654" y="621"/>
                  </a:lnTo>
                  <a:close/>
                  <a:moveTo>
                    <a:pt x="5120" y="1"/>
                  </a:moveTo>
                  <a:lnTo>
                    <a:pt x="4603" y="52"/>
                  </a:lnTo>
                  <a:lnTo>
                    <a:pt x="4086" y="104"/>
                  </a:lnTo>
                  <a:lnTo>
                    <a:pt x="3620" y="208"/>
                  </a:lnTo>
                  <a:lnTo>
                    <a:pt x="3155" y="414"/>
                  </a:lnTo>
                  <a:lnTo>
                    <a:pt x="2689" y="621"/>
                  </a:lnTo>
                  <a:lnTo>
                    <a:pt x="2276" y="880"/>
                  </a:lnTo>
                  <a:lnTo>
                    <a:pt x="1862" y="1190"/>
                  </a:lnTo>
                  <a:lnTo>
                    <a:pt x="1500" y="1500"/>
                  </a:lnTo>
                  <a:lnTo>
                    <a:pt x="1190" y="1862"/>
                  </a:lnTo>
                  <a:lnTo>
                    <a:pt x="880" y="2276"/>
                  </a:lnTo>
                  <a:lnTo>
                    <a:pt x="621" y="2690"/>
                  </a:lnTo>
                  <a:lnTo>
                    <a:pt x="414" y="3155"/>
                  </a:lnTo>
                  <a:lnTo>
                    <a:pt x="207" y="3620"/>
                  </a:lnTo>
                  <a:lnTo>
                    <a:pt x="104" y="4086"/>
                  </a:lnTo>
                  <a:lnTo>
                    <a:pt x="0" y="4603"/>
                  </a:lnTo>
                  <a:lnTo>
                    <a:pt x="0" y="5120"/>
                  </a:lnTo>
                  <a:lnTo>
                    <a:pt x="0" y="15462"/>
                  </a:lnTo>
                  <a:lnTo>
                    <a:pt x="0" y="15927"/>
                  </a:lnTo>
                  <a:lnTo>
                    <a:pt x="104" y="16444"/>
                  </a:lnTo>
                  <a:lnTo>
                    <a:pt x="207" y="16910"/>
                  </a:lnTo>
                  <a:lnTo>
                    <a:pt x="362" y="17323"/>
                  </a:lnTo>
                  <a:lnTo>
                    <a:pt x="569" y="17737"/>
                  </a:lnTo>
                  <a:lnTo>
                    <a:pt x="828" y="18151"/>
                  </a:lnTo>
                  <a:lnTo>
                    <a:pt x="1086" y="18513"/>
                  </a:lnTo>
                  <a:lnTo>
                    <a:pt x="1397" y="18875"/>
                  </a:lnTo>
                  <a:lnTo>
                    <a:pt x="1759" y="19185"/>
                  </a:lnTo>
                  <a:lnTo>
                    <a:pt x="2121" y="19495"/>
                  </a:lnTo>
                  <a:lnTo>
                    <a:pt x="2534" y="19702"/>
                  </a:lnTo>
                  <a:lnTo>
                    <a:pt x="2948" y="19909"/>
                  </a:lnTo>
                  <a:lnTo>
                    <a:pt x="3413" y="20064"/>
                  </a:lnTo>
                  <a:lnTo>
                    <a:pt x="3879" y="20219"/>
                  </a:lnTo>
                  <a:lnTo>
                    <a:pt x="4344" y="20271"/>
                  </a:lnTo>
                  <a:lnTo>
                    <a:pt x="4861" y="20323"/>
                  </a:lnTo>
                  <a:lnTo>
                    <a:pt x="5533" y="20271"/>
                  </a:lnTo>
                  <a:lnTo>
                    <a:pt x="6206" y="20116"/>
                  </a:lnTo>
                  <a:lnTo>
                    <a:pt x="6878" y="19857"/>
                  </a:lnTo>
                  <a:lnTo>
                    <a:pt x="7498" y="19547"/>
                  </a:lnTo>
                  <a:lnTo>
                    <a:pt x="8016" y="19133"/>
                  </a:lnTo>
                  <a:lnTo>
                    <a:pt x="8533" y="18616"/>
                  </a:lnTo>
                  <a:lnTo>
                    <a:pt x="8946" y="18099"/>
                  </a:lnTo>
                  <a:lnTo>
                    <a:pt x="9257" y="17479"/>
                  </a:lnTo>
                  <a:lnTo>
                    <a:pt x="11532" y="12514"/>
                  </a:lnTo>
                  <a:lnTo>
                    <a:pt x="11739" y="12463"/>
                  </a:lnTo>
                  <a:lnTo>
                    <a:pt x="11946" y="12308"/>
                  </a:lnTo>
                  <a:lnTo>
                    <a:pt x="12049" y="12152"/>
                  </a:lnTo>
                  <a:lnTo>
                    <a:pt x="13135" y="9826"/>
                  </a:lnTo>
                  <a:lnTo>
                    <a:pt x="13187" y="9567"/>
                  </a:lnTo>
                  <a:lnTo>
                    <a:pt x="13135" y="9360"/>
                  </a:lnTo>
                  <a:lnTo>
                    <a:pt x="13031" y="9205"/>
                  </a:lnTo>
                  <a:lnTo>
                    <a:pt x="13600" y="8016"/>
                  </a:lnTo>
                  <a:lnTo>
                    <a:pt x="13755" y="7550"/>
                  </a:lnTo>
                  <a:lnTo>
                    <a:pt x="13910" y="7085"/>
                  </a:lnTo>
                  <a:lnTo>
                    <a:pt x="13962" y="6568"/>
                  </a:lnTo>
                  <a:lnTo>
                    <a:pt x="14014" y="6102"/>
                  </a:lnTo>
                  <a:lnTo>
                    <a:pt x="13962" y="5585"/>
                  </a:lnTo>
                  <a:lnTo>
                    <a:pt x="13910" y="5068"/>
                  </a:lnTo>
                  <a:lnTo>
                    <a:pt x="13807" y="4603"/>
                  </a:lnTo>
                  <a:lnTo>
                    <a:pt x="13600" y="4137"/>
                  </a:lnTo>
                  <a:lnTo>
                    <a:pt x="13393" y="3672"/>
                  </a:lnTo>
                  <a:lnTo>
                    <a:pt x="13083" y="3258"/>
                  </a:lnTo>
                  <a:lnTo>
                    <a:pt x="12773" y="2845"/>
                  </a:lnTo>
                  <a:lnTo>
                    <a:pt x="12411" y="2534"/>
                  </a:lnTo>
                  <a:lnTo>
                    <a:pt x="12049" y="2224"/>
                  </a:lnTo>
                  <a:lnTo>
                    <a:pt x="11635" y="1914"/>
                  </a:lnTo>
                  <a:lnTo>
                    <a:pt x="11170" y="1707"/>
                  </a:lnTo>
                  <a:lnTo>
                    <a:pt x="10704" y="1552"/>
                  </a:lnTo>
                  <a:lnTo>
                    <a:pt x="6723" y="259"/>
                  </a:lnTo>
                  <a:lnTo>
                    <a:pt x="5947" y="52"/>
                  </a:lnTo>
                  <a:lnTo>
                    <a:pt x="5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877;p63">
              <a:extLst>
                <a:ext uri="{FF2B5EF4-FFF2-40B4-BE49-F238E27FC236}">
                  <a16:creationId xmlns:a16="http://schemas.microsoft.com/office/drawing/2014/main" id="{CDBE96D9-D521-7F88-11A4-CE03F9ACD36C}"/>
                </a:ext>
              </a:extLst>
            </p:cNvPr>
            <p:cNvSpPr/>
            <p:nvPr/>
          </p:nvSpPr>
          <p:spPr>
            <a:xfrm>
              <a:off x="1105550" y="1907950"/>
              <a:ext cx="350350" cy="508075"/>
            </a:xfrm>
            <a:custGeom>
              <a:avLst/>
              <a:gdLst/>
              <a:ahLst/>
              <a:cxnLst/>
              <a:rect l="l" t="t" r="r" b="b"/>
              <a:pathLst>
                <a:path w="14014" h="20323" fill="none" extrusionOk="0">
                  <a:moveTo>
                    <a:pt x="13600" y="4137"/>
                  </a:moveTo>
                  <a:lnTo>
                    <a:pt x="13600" y="4137"/>
                  </a:lnTo>
                  <a:lnTo>
                    <a:pt x="13393" y="3672"/>
                  </a:lnTo>
                  <a:lnTo>
                    <a:pt x="13083" y="3258"/>
                  </a:lnTo>
                  <a:lnTo>
                    <a:pt x="12773" y="2845"/>
                  </a:lnTo>
                  <a:lnTo>
                    <a:pt x="12411" y="2534"/>
                  </a:lnTo>
                  <a:lnTo>
                    <a:pt x="12049" y="2224"/>
                  </a:lnTo>
                  <a:lnTo>
                    <a:pt x="11635" y="1914"/>
                  </a:lnTo>
                  <a:lnTo>
                    <a:pt x="11170" y="1707"/>
                  </a:lnTo>
                  <a:lnTo>
                    <a:pt x="10704" y="1552"/>
                  </a:lnTo>
                  <a:lnTo>
                    <a:pt x="6723" y="259"/>
                  </a:lnTo>
                  <a:lnTo>
                    <a:pt x="6723" y="259"/>
                  </a:lnTo>
                  <a:lnTo>
                    <a:pt x="5947" y="52"/>
                  </a:lnTo>
                  <a:lnTo>
                    <a:pt x="5120" y="1"/>
                  </a:lnTo>
                  <a:lnTo>
                    <a:pt x="5120" y="1"/>
                  </a:lnTo>
                  <a:lnTo>
                    <a:pt x="4603" y="52"/>
                  </a:lnTo>
                  <a:lnTo>
                    <a:pt x="4086" y="104"/>
                  </a:lnTo>
                  <a:lnTo>
                    <a:pt x="3620" y="208"/>
                  </a:lnTo>
                  <a:lnTo>
                    <a:pt x="3155" y="414"/>
                  </a:lnTo>
                  <a:lnTo>
                    <a:pt x="2689" y="621"/>
                  </a:lnTo>
                  <a:lnTo>
                    <a:pt x="2276" y="880"/>
                  </a:lnTo>
                  <a:lnTo>
                    <a:pt x="1862" y="1190"/>
                  </a:lnTo>
                  <a:lnTo>
                    <a:pt x="1500" y="1500"/>
                  </a:lnTo>
                  <a:lnTo>
                    <a:pt x="1190" y="1862"/>
                  </a:lnTo>
                  <a:lnTo>
                    <a:pt x="880" y="2276"/>
                  </a:lnTo>
                  <a:lnTo>
                    <a:pt x="621" y="2690"/>
                  </a:lnTo>
                  <a:lnTo>
                    <a:pt x="414" y="3155"/>
                  </a:lnTo>
                  <a:lnTo>
                    <a:pt x="207" y="3620"/>
                  </a:lnTo>
                  <a:lnTo>
                    <a:pt x="104" y="4086"/>
                  </a:lnTo>
                  <a:lnTo>
                    <a:pt x="0" y="4603"/>
                  </a:lnTo>
                  <a:lnTo>
                    <a:pt x="0" y="5120"/>
                  </a:lnTo>
                  <a:lnTo>
                    <a:pt x="0" y="15462"/>
                  </a:lnTo>
                  <a:lnTo>
                    <a:pt x="0" y="15462"/>
                  </a:lnTo>
                  <a:lnTo>
                    <a:pt x="0" y="15927"/>
                  </a:lnTo>
                  <a:lnTo>
                    <a:pt x="104" y="16444"/>
                  </a:lnTo>
                  <a:lnTo>
                    <a:pt x="207" y="16910"/>
                  </a:lnTo>
                  <a:lnTo>
                    <a:pt x="362" y="17323"/>
                  </a:lnTo>
                  <a:lnTo>
                    <a:pt x="569" y="17737"/>
                  </a:lnTo>
                  <a:lnTo>
                    <a:pt x="828" y="18151"/>
                  </a:lnTo>
                  <a:lnTo>
                    <a:pt x="1086" y="18513"/>
                  </a:lnTo>
                  <a:lnTo>
                    <a:pt x="1397" y="18875"/>
                  </a:lnTo>
                  <a:lnTo>
                    <a:pt x="1759" y="19185"/>
                  </a:lnTo>
                  <a:lnTo>
                    <a:pt x="2121" y="19495"/>
                  </a:lnTo>
                  <a:lnTo>
                    <a:pt x="2534" y="19702"/>
                  </a:lnTo>
                  <a:lnTo>
                    <a:pt x="2948" y="19909"/>
                  </a:lnTo>
                  <a:lnTo>
                    <a:pt x="3413" y="20064"/>
                  </a:lnTo>
                  <a:lnTo>
                    <a:pt x="3879" y="20219"/>
                  </a:lnTo>
                  <a:lnTo>
                    <a:pt x="4344" y="20271"/>
                  </a:lnTo>
                  <a:lnTo>
                    <a:pt x="4861" y="20323"/>
                  </a:lnTo>
                  <a:lnTo>
                    <a:pt x="4861" y="20323"/>
                  </a:lnTo>
                  <a:lnTo>
                    <a:pt x="5533" y="20271"/>
                  </a:lnTo>
                  <a:lnTo>
                    <a:pt x="6206" y="20116"/>
                  </a:lnTo>
                  <a:lnTo>
                    <a:pt x="6878" y="19857"/>
                  </a:lnTo>
                  <a:lnTo>
                    <a:pt x="7498" y="19547"/>
                  </a:lnTo>
                  <a:lnTo>
                    <a:pt x="8016" y="19133"/>
                  </a:lnTo>
                  <a:lnTo>
                    <a:pt x="8533" y="18616"/>
                  </a:lnTo>
                  <a:lnTo>
                    <a:pt x="8946" y="18099"/>
                  </a:lnTo>
                  <a:lnTo>
                    <a:pt x="9257" y="17479"/>
                  </a:lnTo>
                  <a:lnTo>
                    <a:pt x="11532" y="12514"/>
                  </a:lnTo>
                  <a:lnTo>
                    <a:pt x="11532" y="12514"/>
                  </a:lnTo>
                  <a:lnTo>
                    <a:pt x="11739" y="12463"/>
                  </a:lnTo>
                  <a:lnTo>
                    <a:pt x="11739" y="12463"/>
                  </a:lnTo>
                  <a:lnTo>
                    <a:pt x="11946" y="12308"/>
                  </a:lnTo>
                  <a:lnTo>
                    <a:pt x="12049" y="12152"/>
                  </a:lnTo>
                  <a:lnTo>
                    <a:pt x="13135" y="9826"/>
                  </a:lnTo>
                  <a:lnTo>
                    <a:pt x="13135" y="9826"/>
                  </a:lnTo>
                  <a:lnTo>
                    <a:pt x="13187" y="9567"/>
                  </a:lnTo>
                  <a:lnTo>
                    <a:pt x="13135" y="9360"/>
                  </a:lnTo>
                  <a:lnTo>
                    <a:pt x="13135" y="9360"/>
                  </a:lnTo>
                  <a:lnTo>
                    <a:pt x="13031" y="9205"/>
                  </a:lnTo>
                  <a:lnTo>
                    <a:pt x="13600" y="8016"/>
                  </a:lnTo>
                  <a:lnTo>
                    <a:pt x="13600" y="8016"/>
                  </a:lnTo>
                  <a:lnTo>
                    <a:pt x="13755" y="7550"/>
                  </a:lnTo>
                  <a:lnTo>
                    <a:pt x="13910" y="7085"/>
                  </a:lnTo>
                  <a:lnTo>
                    <a:pt x="13962" y="6568"/>
                  </a:lnTo>
                  <a:lnTo>
                    <a:pt x="14014" y="6102"/>
                  </a:lnTo>
                  <a:lnTo>
                    <a:pt x="13962" y="5585"/>
                  </a:lnTo>
                  <a:lnTo>
                    <a:pt x="13910" y="5068"/>
                  </a:lnTo>
                  <a:lnTo>
                    <a:pt x="13807" y="4603"/>
                  </a:lnTo>
                  <a:lnTo>
                    <a:pt x="13600" y="4137"/>
                  </a:lnTo>
                  <a:lnTo>
                    <a:pt x="13600" y="4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878;p63">
              <a:extLst>
                <a:ext uri="{FF2B5EF4-FFF2-40B4-BE49-F238E27FC236}">
                  <a16:creationId xmlns:a16="http://schemas.microsoft.com/office/drawing/2014/main" id="{669D9601-6F5A-F45D-2DF1-C5817B7B0F4C}"/>
                </a:ext>
              </a:extLst>
            </p:cNvPr>
            <p:cNvSpPr/>
            <p:nvPr/>
          </p:nvSpPr>
          <p:spPr>
            <a:xfrm>
              <a:off x="1327900" y="2194950"/>
              <a:ext cx="51750" cy="36225"/>
            </a:xfrm>
            <a:custGeom>
              <a:avLst/>
              <a:gdLst/>
              <a:ahLst/>
              <a:cxnLst/>
              <a:rect l="l" t="t" r="r" b="b"/>
              <a:pathLst>
                <a:path w="2070" h="1449" fill="none" extrusionOk="0">
                  <a:moveTo>
                    <a:pt x="2069" y="828"/>
                  </a:moveTo>
                  <a:lnTo>
                    <a:pt x="1810" y="1448"/>
                  </a:lnTo>
                  <a:lnTo>
                    <a:pt x="1" y="621"/>
                  </a:lnTo>
                  <a:lnTo>
                    <a:pt x="311" y="0"/>
                  </a:lnTo>
                  <a:lnTo>
                    <a:pt x="2069" y="82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879;p63">
              <a:extLst>
                <a:ext uri="{FF2B5EF4-FFF2-40B4-BE49-F238E27FC236}">
                  <a16:creationId xmlns:a16="http://schemas.microsoft.com/office/drawing/2014/main" id="{01DD111A-75E9-AE6D-F15A-C6624C600440}"/>
                </a:ext>
              </a:extLst>
            </p:cNvPr>
            <p:cNvSpPr/>
            <p:nvPr/>
          </p:nvSpPr>
          <p:spPr>
            <a:xfrm>
              <a:off x="1298175" y="2224675"/>
              <a:ext cx="68525" cy="73725"/>
            </a:xfrm>
            <a:custGeom>
              <a:avLst/>
              <a:gdLst/>
              <a:ahLst/>
              <a:cxnLst/>
              <a:rect l="l" t="t" r="r" b="b"/>
              <a:pathLst>
                <a:path w="2741" h="2949" fill="none" extrusionOk="0">
                  <a:moveTo>
                    <a:pt x="983" y="1"/>
                  </a:moveTo>
                  <a:lnTo>
                    <a:pt x="2741" y="776"/>
                  </a:lnTo>
                  <a:lnTo>
                    <a:pt x="1758" y="2948"/>
                  </a:lnTo>
                  <a:lnTo>
                    <a:pt x="0" y="2121"/>
                  </a:lnTo>
                  <a:lnTo>
                    <a:pt x="983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880;p63">
              <a:extLst>
                <a:ext uri="{FF2B5EF4-FFF2-40B4-BE49-F238E27FC236}">
                  <a16:creationId xmlns:a16="http://schemas.microsoft.com/office/drawing/2014/main" id="{5E1B464A-4B71-7B16-E9FE-17C375AC1A77}"/>
                </a:ext>
              </a:extLst>
            </p:cNvPr>
            <p:cNvSpPr/>
            <p:nvPr/>
          </p:nvSpPr>
          <p:spPr>
            <a:xfrm>
              <a:off x="1374450" y="2094100"/>
              <a:ext cx="51725" cy="36225"/>
            </a:xfrm>
            <a:custGeom>
              <a:avLst/>
              <a:gdLst/>
              <a:ahLst/>
              <a:cxnLst/>
              <a:rect l="l" t="t" r="r" b="b"/>
              <a:pathLst>
                <a:path w="2069" h="1449" fill="none" extrusionOk="0">
                  <a:moveTo>
                    <a:pt x="0" y="621"/>
                  </a:moveTo>
                  <a:lnTo>
                    <a:pt x="310" y="1"/>
                  </a:lnTo>
                  <a:lnTo>
                    <a:pt x="2069" y="828"/>
                  </a:lnTo>
                  <a:lnTo>
                    <a:pt x="1758" y="1449"/>
                  </a:lnTo>
                  <a:lnTo>
                    <a:pt x="0" y="62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881;p63">
              <a:extLst>
                <a:ext uri="{FF2B5EF4-FFF2-40B4-BE49-F238E27FC236}">
                  <a16:creationId xmlns:a16="http://schemas.microsoft.com/office/drawing/2014/main" id="{2618D0CE-F663-BC47-0824-F68227066EE6}"/>
                </a:ext>
              </a:extLst>
            </p:cNvPr>
            <p:cNvSpPr/>
            <p:nvPr/>
          </p:nvSpPr>
          <p:spPr>
            <a:xfrm>
              <a:off x="1119775" y="1923475"/>
              <a:ext cx="320625" cy="477050"/>
            </a:xfrm>
            <a:custGeom>
              <a:avLst/>
              <a:gdLst/>
              <a:ahLst/>
              <a:cxnLst/>
              <a:rect l="l" t="t" r="r" b="b"/>
              <a:pathLst>
                <a:path w="12825" h="19082" fill="none" extrusionOk="0">
                  <a:moveTo>
                    <a:pt x="12514" y="7084"/>
                  </a:moveTo>
                  <a:lnTo>
                    <a:pt x="10704" y="6257"/>
                  </a:lnTo>
                  <a:lnTo>
                    <a:pt x="10704" y="6257"/>
                  </a:lnTo>
                  <a:lnTo>
                    <a:pt x="10859" y="5843"/>
                  </a:lnTo>
                  <a:lnTo>
                    <a:pt x="10911" y="5430"/>
                  </a:lnTo>
                  <a:lnTo>
                    <a:pt x="10859" y="4964"/>
                  </a:lnTo>
                  <a:lnTo>
                    <a:pt x="10704" y="4551"/>
                  </a:lnTo>
                  <a:lnTo>
                    <a:pt x="10704" y="4551"/>
                  </a:lnTo>
                  <a:lnTo>
                    <a:pt x="10497" y="4137"/>
                  </a:lnTo>
                  <a:lnTo>
                    <a:pt x="10187" y="3775"/>
                  </a:lnTo>
                  <a:lnTo>
                    <a:pt x="9773" y="3516"/>
                  </a:lnTo>
                  <a:lnTo>
                    <a:pt x="9360" y="3310"/>
                  </a:lnTo>
                  <a:lnTo>
                    <a:pt x="5378" y="2069"/>
                  </a:lnTo>
                  <a:lnTo>
                    <a:pt x="5378" y="2069"/>
                  </a:lnTo>
                  <a:lnTo>
                    <a:pt x="4964" y="1965"/>
                  </a:lnTo>
                  <a:lnTo>
                    <a:pt x="4551" y="1913"/>
                  </a:lnTo>
                  <a:lnTo>
                    <a:pt x="4551" y="1913"/>
                  </a:lnTo>
                  <a:lnTo>
                    <a:pt x="4034" y="1965"/>
                  </a:lnTo>
                  <a:lnTo>
                    <a:pt x="3568" y="2120"/>
                  </a:lnTo>
                  <a:lnTo>
                    <a:pt x="3103" y="2379"/>
                  </a:lnTo>
                  <a:lnTo>
                    <a:pt x="2741" y="2689"/>
                  </a:lnTo>
                  <a:lnTo>
                    <a:pt x="2431" y="3051"/>
                  </a:lnTo>
                  <a:lnTo>
                    <a:pt x="2172" y="3516"/>
                  </a:lnTo>
                  <a:lnTo>
                    <a:pt x="2017" y="3982"/>
                  </a:lnTo>
                  <a:lnTo>
                    <a:pt x="1965" y="4499"/>
                  </a:lnTo>
                  <a:lnTo>
                    <a:pt x="1965" y="5068"/>
                  </a:lnTo>
                  <a:lnTo>
                    <a:pt x="1965" y="5068"/>
                  </a:lnTo>
                  <a:lnTo>
                    <a:pt x="1965" y="5171"/>
                  </a:lnTo>
                  <a:lnTo>
                    <a:pt x="2069" y="5275"/>
                  </a:lnTo>
                  <a:lnTo>
                    <a:pt x="2172" y="5378"/>
                  </a:lnTo>
                  <a:lnTo>
                    <a:pt x="2276" y="5378"/>
                  </a:lnTo>
                  <a:lnTo>
                    <a:pt x="2276" y="5378"/>
                  </a:lnTo>
                  <a:lnTo>
                    <a:pt x="2379" y="5378"/>
                  </a:lnTo>
                  <a:lnTo>
                    <a:pt x="2482" y="5275"/>
                  </a:lnTo>
                  <a:lnTo>
                    <a:pt x="2534" y="5171"/>
                  </a:lnTo>
                  <a:lnTo>
                    <a:pt x="2586" y="5068"/>
                  </a:lnTo>
                  <a:lnTo>
                    <a:pt x="2586" y="4499"/>
                  </a:lnTo>
                  <a:lnTo>
                    <a:pt x="2586" y="4499"/>
                  </a:lnTo>
                  <a:lnTo>
                    <a:pt x="2586" y="4137"/>
                  </a:lnTo>
                  <a:lnTo>
                    <a:pt x="2741" y="3723"/>
                  </a:lnTo>
                  <a:lnTo>
                    <a:pt x="2896" y="3413"/>
                  </a:lnTo>
                  <a:lnTo>
                    <a:pt x="3155" y="3103"/>
                  </a:lnTo>
                  <a:lnTo>
                    <a:pt x="3465" y="2844"/>
                  </a:lnTo>
                  <a:lnTo>
                    <a:pt x="3775" y="2689"/>
                  </a:lnTo>
                  <a:lnTo>
                    <a:pt x="4189" y="2534"/>
                  </a:lnTo>
                  <a:lnTo>
                    <a:pt x="4551" y="2534"/>
                  </a:lnTo>
                  <a:lnTo>
                    <a:pt x="4551" y="2534"/>
                  </a:lnTo>
                  <a:lnTo>
                    <a:pt x="4861" y="2534"/>
                  </a:lnTo>
                  <a:lnTo>
                    <a:pt x="5171" y="2637"/>
                  </a:lnTo>
                  <a:lnTo>
                    <a:pt x="9205" y="3878"/>
                  </a:lnTo>
                  <a:lnTo>
                    <a:pt x="9205" y="3878"/>
                  </a:lnTo>
                  <a:lnTo>
                    <a:pt x="9515" y="4034"/>
                  </a:lnTo>
                  <a:lnTo>
                    <a:pt x="9773" y="4240"/>
                  </a:lnTo>
                  <a:lnTo>
                    <a:pt x="9980" y="4499"/>
                  </a:lnTo>
                  <a:lnTo>
                    <a:pt x="10187" y="4758"/>
                  </a:lnTo>
                  <a:lnTo>
                    <a:pt x="10187" y="4758"/>
                  </a:lnTo>
                  <a:lnTo>
                    <a:pt x="10291" y="5119"/>
                  </a:lnTo>
                  <a:lnTo>
                    <a:pt x="10291" y="5430"/>
                  </a:lnTo>
                  <a:lnTo>
                    <a:pt x="10291" y="5792"/>
                  </a:lnTo>
                  <a:lnTo>
                    <a:pt x="10135" y="6102"/>
                  </a:lnTo>
                  <a:lnTo>
                    <a:pt x="9618" y="7291"/>
                  </a:lnTo>
                  <a:lnTo>
                    <a:pt x="9618" y="7291"/>
                  </a:lnTo>
                  <a:lnTo>
                    <a:pt x="9463" y="7291"/>
                  </a:lnTo>
                  <a:lnTo>
                    <a:pt x="9463" y="7291"/>
                  </a:lnTo>
                  <a:lnTo>
                    <a:pt x="9256" y="7446"/>
                  </a:lnTo>
                  <a:lnTo>
                    <a:pt x="9101" y="7602"/>
                  </a:lnTo>
                  <a:lnTo>
                    <a:pt x="8584" y="8739"/>
                  </a:lnTo>
                  <a:lnTo>
                    <a:pt x="8584" y="8739"/>
                  </a:lnTo>
                  <a:lnTo>
                    <a:pt x="8584" y="8843"/>
                  </a:lnTo>
                  <a:lnTo>
                    <a:pt x="8584" y="8946"/>
                  </a:lnTo>
                  <a:lnTo>
                    <a:pt x="8636" y="9049"/>
                  </a:lnTo>
                  <a:lnTo>
                    <a:pt x="8739" y="9153"/>
                  </a:lnTo>
                  <a:lnTo>
                    <a:pt x="8739" y="9153"/>
                  </a:lnTo>
                  <a:lnTo>
                    <a:pt x="8843" y="9153"/>
                  </a:lnTo>
                  <a:lnTo>
                    <a:pt x="8946" y="9153"/>
                  </a:lnTo>
                  <a:lnTo>
                    <a:pt x="9050" y="9101"/>
                  </a:lnTo>
                  <a:lnTo>
                    <a:pt x="9153" y="8998"/>
                  </a:lnTo>
                  <a:lnTo>
                    <a:pt x="9618" y="7860"/>
                  </a:lnTo>
                  <a:lnTo>
                    <a:pt x="9618" y="7860"/>
                  </a:lnTo>
                  <a:lnTo>
                    <a:pt x="9670" y="7860"/>
                  </a:lnTo>
                  <a:lnTo>
                    <a:pt x="9670" y="7860"/>
                  </a:lnTo>
                  <a:lnTo>
                    <a:pt x="9670" y="7860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11" y="11273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084"/>
                  </a:lnTo>
                  <a:lnTo>
                    <a:pt x="8584" y="9980"/>
                  </a:lnTo>
                  <a:lnTo>
                    <a:pt x="8532" y="9877"/>
                  </a:lnTo>
                  <a:lnTo>
                    <a:pt x="8429" y="9773"/>
                  </a:lnTo>
                  <a:lnTo>
                    <a:pt x="8429" y="9773"/>
                  </a:lnTo>
                  <a:lnTo>
                    <a:pt x="8326" y="9773"/>
                  </a:lnTo>
                  <a:lnTo>
                    <a:pt x="8222" y="9773"/>
                  </a:lnTo>
                  <a:lnTo>
                    <a:pt x="8119" y="9825"/>
                  </a:lnTo>
                  <a:lnTo>
                    <a:pt x="8015" y="9928"/>
                  </a:lnTo>
                  <a:lnTo>
                    <a:pt x="8015" y="9928"/>
                  </a:lnTo>
                  <a:lnTo>
                    <a:pt x="7964" y="10187"/>
                  </a:lnTo>
                  <a:lnTo>
                    <a:pt x="8015" y="10394"/>
                  </a:lnTo>
                  <a:lnTo>
                    <a:pt x="8015" y="10394"/>
                  </a:lnTo>
                  <a:lnTo>
                    <a:pt x="8119" y="10549"/>
                  </a:lnTo>
                  <a:lnTo>
                    <a:pt x="5844" y="15513"/>
                  </a:lnTo>
                  <a:lnTo>
                    <a:pt x="5844" y="15513"/>
                  </a:lnTo>
                  <a:lnTo>
                    <a:pt x="5740" y="15772"/>
                  </a:lnTo>
                  <a:lnTo>
                    <a:pt x="5585" y="15979"/>
                  </a:lnTo>
                  <a:lnTo>
                    <a:pt x="5430" y="16134"/>
                  </a:lnTo>
                  <a:lnTo>
                    <a:pt x="5223" y="16289"/>
                  </a:lnTo>
                  <a:lnTo>
                    <a:pt x="5016" y="16392"/>
                  </a:lnTo>
                  <a:lnTo>
                    <a:pt x="4758" y="16496"/>
                  </a:lnTo>
                  <a:lnTo>
                    <a:pt x="4551" y="16547"/>
                  </a:lnTo>
                  <a:lnTo>
                    <a:pt x="4292" y="16547"/>
                  </a:lnTo>
                  <a:lnTo>
                    <a:pt x="4292" y="16547"/>
                  </a:lnTo>
                  <a:lnTo>
                    <a:pt x="3930" y="16496"/>
                  </a:lnTo>
                  <a:lnTo>
                    <a:pt x="3620" y="16392"/>
                  </a:lnTo>
                  <a:lnTo>
                    <a:pt x="3310" y="16237"/>
                  </a:lnTo>
                  <a:lnTo>
                    <a:pt x="3051" y="16030"/>
                  </a:lnTo>
                  <a:lnTo>
                    <a:pt x="2844" y="15772"/>
                  </a:lnTo>
                  <a:lnTo>
                    <a:pt x="2689" y="15513"/>
                  </a:lnTo>
                  <a:lnTo>
                    <a:pt x="2586" y="15151"/>
                  </a:lnTo>
                  <a:lnTo>
                    <a:pt x="2586" y="14841"/>
                  </a:lnTo>
                  <a:lnTo>
                    <a:pt x="2586" y="6361"/>
                  </a:lnTo>
                  <a:lnTo>
                    <a:pt x="2586" y="6361"/>
                  </a:lnTo>
                  <a:lnTo>
                    <a:pt x="2534" y="6257"/>
                  </a:lnTo>
                  <a:lnTo>
                    <a:pt x="2482" y="6154"/>
                  </a:lnTo>
                  <a:lnTo>
                    <a:pt x="2379" y="6102"/>
                  </a:lnTo>
                  <a:lnTo>
                    <a:pt x="2276" y="6050"/>
                  </a:lnTo>
                  <a:lnTo>
                    <a:pt x="2276" y="6050"/>
                  </a:lnTo>
                  <a:lnTo>
                    <a:pt x="2172" y="6102"/>
                  </a:lnTo>
                  <a:lnTo>
                    <a:pt x="2069" y="6154"/>
                  </a:lnTo>
                  <a:lnTo>
                    <a:pt x="1965" y="6257"/>
                  </a:lnTo>
                  <a:lnTo>
                    <a:pt x="1965" y="6361"/>
                  </a:lnTo>
                  <a:lnTo>
                    <a:pt x="1965" y="14841"/>
                  </a:lnTo>
                  <a:lnTo>
                    <a:pt x="1965" y="14841"/>
                  </a:lnTo>
                  <a:lnTo>
                    <a:pt x="2017" y="15306"/>
                  </a:lnTo>
                  <a:lnTo>
                    <a:pt x="2172" y="15720"/>
                  </a:lnTo>
                  <a:lnTo>
                    <a:pt x="2379" y="16134"/>
                  </a:lnTo>
                  <a:lnTo>
                    <a:pt x="2638" y="16444"/>
                  </a:lnTo>
                  <a:lnTo>
                    <a:pt x="2999" y="16754"/>
                  </a:lnTo>
                  <a:lnTo>
                    <a:pt x="3361" y="16961"/>
                  </a:lnTo>
                  <a:lnTo>
                    <a:pt x="3827" y="17116"/>
                  </a:lnTo>
                  <a:lnTo>
                    <a:pt x="4292" y="17116"/>
                  </a:lnTo>
                  <a:lnTo>
                    <a:pt x="4292" y="17116"/>
                  </a:lnTo>
                  <a:lnTo>
                    <a:pt x="4602" y="17116"/>
                  </a:lnTo>
                  <a:lnTo>
                    <a:pt x="4964" y="17064"/>
                  </a:lnTo>
                  <a:lnTo>
                    <a:pt x="5223" y="16909"/>
                  </a:lnTo>
                  <a:lnTo>
                    <a:pt x="5533" y="16754"/>
                  </a:lnTo>
                  <a:lnTo>
                    <a:pt x="5792" y="16599"/>
                  </a:lnTo>
                  <a:lnTo>
                    <a:pt x="6050" y="16340"/>
                  </a:lnTo>
                  <a:lnTo>
                    <a:pt x="6206" y="16082"/>
                  </a:lnTo>
                  <a:lnTo>
                    <a:pt x="6412" y="15772"/>
                  </a:lnTo>
                  <a:lnTo>
                    <a:pt x="6878" y="14686"/>
                  </a:lnTo>
                  <a:lnTo>
                    <a:pt x="8636" y="15513"/>
                  </a:lnTo>
                  <a:lnTo>
                    <a:pt x="8170" y="16599"/>
                  </a:lnTo>
                  <a:lnTo>
                    <a:pt x="8170" y="16599"/>
                  </a:lnTo>
                  <a:lnTo>
                    <a:pt x="7860" y="17116"/>
                  </a:lnTo>
                  <a:lnTo>
                    <a:pt x="7498" y="17633"/>
                  </a:lnTo>
                  <a:lnTo>
                    <a:pt x="7085" y="18047"/>
                  </a:lnTo>
                  <a:lnTo>
                    <a:pt x="6567" y="18409"/>
                  </a:lnTo>
                  <a:lnTo>
                    <a:pt x="6050" y="18719"/>
                  </a:lnTo>
                  <a:lnTo>
                    <a:pt x="5482" y="18926"/>
                  </a:lnTo>
                  <a:lnTo>
                    <a:pt x="4913" y="19029"/>
                  </a:lnTo>
                  <a:lnTo>
                    <a:pt x="4292" y="19081"/>
                  </a:lnTo>
                  <a:lnTo>
                    <a:pt x="4292" y="19081"/>
                  </a:lnTo>
                  <a:lnTo>
                    <a:pt x="3827" y="19081"/>
                  </a:lnTo>
                  <a:lnTo>
                    <a:pt x="3413" y="18978"/>
                  </a:lnTo>
                  <a:lnTo>
                    <a:pt x="2999" y="18874"/>
                  </a:lnTo>
                  <a:lnTo>
                    <a:pt x="2638" y="18771"/>
                  </a:lnTo>
                  <a:lnTo>
                    <a:pt x="2276" y="18564"/>
                  </a:lnTo>
                  <a:lnTo>
                    <a:pt x="1914" y="18357"/>
                  </a:lnTo>
                  <a:lnTo>
                    <a:pt x="1552" y="18099"/>
                  </a:lnTo>
                  <a:lnTo>
                    <a:pt x="1293" y="17840"/>
                  </a:lnTo>
                  <a:lnTo>
                    <a:pt x="983" y="17530"/>
                  </a:lnTo>
                  <a:lnTo>
                    <a:pt x="724" y="17220"/>
                  </a:lnTo>
                  <a:lnTo>
                    <a:pt x="517" y="16858"/>
                  </a:lnTo>
                  <a:lnTo>
                    <a:pt x="362" y="16496"/>
                  </a:lnTo>
                  <a:lnTo>
                    <a:pt x="207" y="16082"/>
                  </a:lnTo>
                  <a:lnTo>
                    <a:pt x="104" y="15668"/>
                  </a:lnTo>
                  <a:lnTo>
                    <a:pt x="52" y="15255"/>
                  </a:lnTo>
                  <a:lnTo>
                    <a:pt x="0" y="14841"/>
                  </a:lnTo>
                  <a:lnTo>
                    <a:pt x="0" y="4499"/>
                  </a:lnTo>
                  <a:lnTo>
                    <a:pt x="0" y="4499"/>
                  </a:lnTo>
                  <a:lnTo>
                    <a:pt x="52" y="4034"/>
                  </a:lnTo>
                  <a:lnTo>
                    <a:pt x="104" y="3620"/>
                  </a:lnTo>
                  <a:lnTo>
                    <a:pt x="207" y="3155"/>
                  </a:lnTo>
                  <a:lnTo>
                    <a:pt x="362" y="2741"/>
                  </a:lnTo>
                  <a:lnTo>
                    <a:pt x="569" y="2379"/>
                  </a:lnTo>
                  <a:lnTo>
                    <a:pt x="776" y="1965"/>
                  </a:lnTo>
                  <a:lnTo>
                    <a:pt x="1034" y="1655"/>
                  </a:lnTo>
                  <a:lnTo>
                    <a:pt x="1345" y="1293"/>
                  </a:lnTo>
                  <a:lnTo>
                    <a:pt x="1655" y="1034"/>
                  </a:lnTo>
                  <a:lnTo>
                    <a:pt x="2017" y="776"/>
                  </a:lnTo>
                  <a:lnTo>
                    <a:pt x="2379" y="517"/>
                  </a:lnTo>
                  <a:lnTo>
                    <a:pt x="2793" y="310"/>
                  </a:lnTo>
                  <a:lnTo>
                    <a:pt x="3206" y="155"/>
                  </a:lnTo>
                  <a:lnTo>
                    <a:pt x="3672" y="52"/>
                  </a:lnTo>
                  <a:lnTo>
                    <a:pt x="4085" y="0"/>
                  </a:lnTo>
                  <a:lnTo>
                    <a:pt x="4551" y="0"/>
                  </a:lnTo>
                  <a:lnTo>
                    <a:pt x="4551" y="0"/>
                  </a:lnTo>
                  <a:lnTo>
                    <a:pt x="5275" y="52"/>
                  </a:lnTo>
                  <a:lnTo>
                    <a:pt x="5947" y="207"/>
                  </a:lnTo>
                  <a:lnTo>
                    <a:pt x="9980" y="1448"/>
                  </a:lnTo>
                  <a:lnTo>
                    <a:pt x="9980" y="1448"/>
                  </a:lnTo>
                  <a:lnTo>
                    <a:pt x="10394" y="1655"/>
                  </a:lnTo>
                  <a:lnTo>
                    <a:pt x="10756" y="1810"/>
                  </a:lnTo>
                  <a:lnTo>
                    <a:pt x="11118" y="2069"/>
                  </a:lnTo>
                  <a:lnTo>
                    <a:pt x="11480" y="2327"/>
                  </a:lnTo>
                  <a:lnTo>
                    <a:pt x="11790" y="2637"/>
                  </a:lnTo>
                  <a:lnTo>
                    <a:pt x="12049" y="2999"/>
                  </a:lnTo>
                  <a:lnTo>
                    <a:pt x="12307" y="3361"/>
                  </a:lnTo>
                  <a:lnTo>
                    <a:pt x="12514" y="3723"/>
                  </a:lnTo>
                  <a:lnTo>
                    <a:pt x="12514" y="3723"/>
                  </a:lnTo>
                  <a:lnTo>
                    <a:pt x="12669" y="4137"/>
                  </a:lnTo>
                  <a:lnTo>
                    <a:pt x="12773" y="4551"/>
                  </a:lnTo>
                  <a:lnTo>
                    <a:pt x="12824" y="5016"/>
                  </a:lnTo>
                  <a:lnTo>
                    <a:pt x="12824" y="5430"/>
                  </a:lnTo>
                  <a:lnTo>
                    <a:pt x="12824" y="5843"/>
                  </a:lnTo>
                  <a:lnTo>
                    <a:pt x="12773" y="6257"/>
                  </a:lnTo>
                  <a:lnTo>
                    <a:pt x="12669" y="6671"/>
                  </a:lnTo>
                  <a:lnTo>
                    <a:pt x="12514" y="7084"/>
                  </a:lnTo>
                  <a:lnTo>
                    <a:pt x="12514" y="70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882;p63">
              <a:extLst>
                <a:ext uri="{FF2B5EF4-FFF2-40B4-BE49-F238E27FC236}">
                  <a16:creationId xmlns:a16="http://schemas.microsoft.com/office/drawing/2014/main" id="{282D76BF-89AD-D91A-66F9-F6A8CB3B8071}"/>
                </a:ext>
              </a:extLst>
            </p:cNvPr>
            <p:cNvSpPr/>
            <p:nvPr/>
          </p:nvSpPr>
          <p:spPr>
            <a:xfrm>
              <a:off x="1432625" y="2100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875;p63">
            <a:extLst>
              <a:ext uri="{FF2B5EF4-FFF2-40B4-BE49-F238E27FC236}">
                <a16:creationId xmlns:a16="http://schemas.microsoft.com/office/drawing/2014/main" id="{33A2F3B8-FB62-5A01-2C5F-1B22DAE7EB08}"/>
              </a:ext>
            </a:extLst>
          </p:cNvPr>
          <p:cNvGrpSpPr/>
          <p:nvPr/>
        </p:nvGrpSpPr>
        <p:grpSpPr>
          <a:xfrm>
            <a:off x="3001157" y="1886914"/>
            <a:ext cx="313879" cy="455134"/>
            <a:chOff x="1105550" y="1907950"/>
            <a:chExt cx="350350" cy="508075"/>
          </a:xfrm>
        </p:grpSpPr>
        <p:sp>
          <p:nvSpPr>
            <p:cNvPr id="15" name="Google Shape;1876;p63">
              <a:extLst>
                <a:ext uri="{FF2B5EF4-FFF2-40B4-BE49-F238E27FC236}">
                  <a16:creationId xmlns:a16="http://schemas.microsoft.com/office/drawing/2014/main" id="{EEEA1BFF-2F74-D214-A146-216C8491DE0B}"/>
                </a:ext>
              </a:extLst>
            </p:cNvPr>
            <p:cNvSpPr/>
            <p:nvPr/>
          </p:nvSpPr>
          <p:spPr>
            <a:xfrm>
              <a:off x="1105550" y="1907950"/>
              <a:ext cx="350350" cy="508075"/>
            </a:xfrm>
            <a:custGeom>
              <a:avLst/>
              <a:gdLst/>
              <a:ahLst/>
              <a:cxnLst/>
              <a:rect l="l" t="t" r="r" b="b"/>
              <a:pathLst>
                <a:path w="14014" h="20323" extrusionOk="0">
                  <a:moveTo>
                    <a:pt x="11066" y="7447"/>
                  </a:moveTo>
                  <a:lnTo>
                    <a:pt x="12825" y="8274"/>
                  </a:lnTo>
                  <a:lnTo>
                    <a:pt x="12514" y="8895"/>
                  </a:lnTo>
                  <a:lnTo>
                    <a:pt x="10756" y="8067"/>
                  </a:lnTo>
                  <a:lnTo>
                    <a:pt x="11066" y="7447"/>
                  </a:lnTo>
                  <a:close/>
                  <a:moveTo>
                    <a:pt x="9205" y="11480"/>
                  </a:moveTo>
                  <a:lnTo>
                    <a:pt x="10963" y="12308"/>
                  </a:lnTo>
                  <a:lnTo>
                    <a:pt x="10704" y="12928"/>
                  </a:lnTo>
                  <a:lnTo>
                    <a:pt x="8895" y="12101"/>
                  </a:lnTo>
                  <a:lnTo>
                    <a:pt x="9205" y="11480"/>
                  </a:lnTo>
                  <a:close/>
                  <a:moveTo>
                    <a:pt x="8688" y="12670"/>
                  </a:moveTo>
                  <a:lnTo>
                    <a:pt x="10446" y="13445"/>
                  </a:lnTo>
                  <a:lnTo>
                    <a:pt x="9463" y="15617"/>
                  </a:lnTo>
                  <a:lnTo>
                    <a:pt x="7705" y="14790"/>
                  </a:lnTo>
                  <a:lnTo>
                    <a:pt x="8688" y="12670"/>
                  </a:lnTo>
                  <a:close/>
                  <a:moveTo>
                    <a:pt x="5120" y="621"/>
                  </a:moveTo>
                  <a:lnTo>
                    <a:pt x="5844" y="673"/>
                  </a:lnTo>
                  <a:lnTo>
                    <a:pt x="6516" y="828"/>
                  </a:lnTo>
                  <a:lnTo>
                    <a:pt x="10549" y="2069"/>
                  </a:lnTo>
                  <a:lnTo>
                    <a:pt x="10963" y="2276"/>
                  </a:lnTo>
                  <a:lnTo>
                    <a:pt x="11325" y="2431"/>
                  </a:lnTo>
                  <a:lnTo>
                    <a:pt x="11687" y="2690"/>
                  </a:lnTo>
                  <a:lnTo>
                    <a:pt x="12049" y="2948"/>
                  </a:lnTo>
                  <a:lnTo>
                    <a:pt x="12359" y="3258"/>
                  </a:lnTo>
                  <a:lnTo>
                    <a:pt x="12618" y="3620"/>
                  </a:lnTo>
                  <a:lnTo>
                    <a:pt x="12876" y="3982"/>
                  </a:lnTo>
                  <a:lnTo>
                    <a:pt x="13083" y="4344"/>
                  </a:lnTo>
                  <a:lnTo>
                    <a:pt x="13238" y="4758"/>
                  </a:lnTo>
                  <a:lnTo>
                    <a:pt x="13342" y="5172"/>
                  </a:lnTo>
                  <a:lnTo>
                    <a:pt x="13393" y="5637"/>
                  </a:lnTo>
                  <a:lnTo>
                    <a:pt x="13393" y="6051"/>
                  </a:lnTo>
                  <a:lnTo>
                    <a:pt x="13393" y="6464"/>
                  </a:lnTo>
                  <a:lnTo>
                    <a:pt x="13342" y="6878"/>
                  </a:lnTo>
                  <a:lnTo>
                    <a:pt x="13238" y="7292"/>
                  </a:lnTo>
                  <a:lnTo>
                    <a:pt x="13083" y="7705"/>
                  </a:lnTo>
                  <a:lnTo>
                    <a:pt x="11273" y="6878"/>
                  </a:lnTo>
                  <a:lnTo>
                    <a:pt x="11428" y="6464"/>
                  </a:lnTo>
                  <a:lnTo>
                    <a:pt x="11480" y="6051"/>
                  </a:lnTo>
                  <a:lnTo>
                    <a:pt x="11428" y="5585"/>
                  </a:lnTo>
                  <a:lnTo>
                    <a:pt x="11273" y="5172"/>
                  </a:lnTo>
                  <a:lnTo>
                    <a:pt x="11066" y="4758"/>
                  </a:lnTo>
                  <a:lnTo>
                    <a:pt x="10756" y="4396"/>
                  </a:lnTo>
                  <a:lnTo>
                    <a:pt x="10342" y="4137"/>
                  </a:lnTo>
                  <a:lnTo>
                    <a:pt x="9929" y="3931"/>
                  </a:lnTo>
                  <a:lnTo>
                    <a:pt x="5947" y="2690"/>
                  </a:lnTo>
                  <a:lnTo>
                    <a:pt x="5533" y="2586"/>
                  </a:lnTo>
                  <a:lnTo>
                    <a:pt x="5120" y="2534"/>
                  </a:lnTo>
                  <a:lnTo>
                    <a:pt x="4603" y="2586"/>
                  </a:lnTo>
                  <a:lnTo>
                    <a:pt x="4137" y="2741"/>
                  </a:lnTo>
                  <a:lnTo>
                    <a:pt x="3672" y="3000"/>
                  </a:lnTo>
                  <a:lnTo>
                    <a:pt x="3310" y="3310"/>
                  </a:lnTo>
                  <a:lnTo>
                    <a:pt x="3000" y="3672"/>
                  </a:lnTo>
                  <a:lnTo>
                    <a:pt x="2741" y="4137"/>
                  </a:lnTo>
                  <a:lnTo>
                    <a:pt x="2586" y="4603"/>
                  </a:lnTo>
                  <a:lnTo>
                    <a:pt x="2534" y="5120"/>
                  </a:lnTo>
                  <a:lnTo>
                    <a:pt x="2534" y="5689"/>
                  </a:lnTo>
                  <a:lnTo>
                    <a:pt x="2534" y="5792"/>
                  </a:lnTo>
                  <a:lnTo>
                    <a:pt x="2638" y="5896"/>
                  </a:lnTo>
                  <a:lnTo>
                    <a:pt x="2741" y="5999"/>
                  </a:lnTo>
                  <a:lnTo>
                    <a:pt x="2948" y="5999"/>
                  </a:lnTo>
                  <a:lnTo>
                    <a:pt x="3051" y="5896"/>
                  </a:lnTo>
                  <a:lnTo>
                    <a:pt x="3103" y="5792"/>
                  </a:lnTo>
                  <a:lnTo>
                    <a:pt x="3155" y="5689"/>
                  </a:lnTo>
                  <a:lnTo>
                    <a:pt x="3155" y="5120"/>
                  </a:lnTo>
                  <a:lnTo>
                    <a:pt x="3155" y="4758"/>
                  </a:lnTo>
                  <a:lnTo>
                    <a:pt x="3310" y="4344"/>
                  </a:lnTo>
                  <a:lnTo>
                    <a:pt x="3465" y="4034"/>
                  </a:lnTo>
                  <a:lnTo>
                    <a:pt x="3724" y="3724"/>
                  </a:lnTo>
                  <a:lnTo>
                    <a:pt x="4034" y="3465"/>
                  </a:lnTo>
                  <a:lnTo>
                    <a:pt x="4344" y="3310"/>
                  </a:lnTo>
                  <a:lnTo>
                    <a:pt x="4758" y="3155"/>
                  </a:lnTo>
                  <a:lnTo>
                    <a:pt x="5430" y="3155"/>
                  </a:lnTo>
                  <a:lnTo>
                    <a:pt x="5740" y="3258"/>
                  </a:lnTo>
                  <a:lnTo>
                    <a:pt x="9774" y="4499"/>
                  </a:lnTo>
                  <a:lnTo>
                    <a:pt x="10084" y="4655"/>
                  </a:lnTo>
                  <a:lnTo>
                    <a:pt x="10342" y="4861"/>
                  </a:lnTo>
                  <a:lnTo>
                    <a:pt x="10549" y="5120"/>
                  </a:lnTo>
                  <a:lnTo>
                    <a:pt x="10756" y="5379"/>
                  </a:lnTo>
                  <a:lnTo>
                    <a:pt x="10860" y="5740"/>
                  </a:lnTo>
                  <a:lnTo>
                    <a:pt x="10860" y="6051"/>
                  </a:lnTo>
                  <a:lnTo>
                    <a:pt x="10860" y="6413"/>
                  </a:lnTo>
                  <a:lnTo>
                    <a:pt x="10704" y="6723"/>
                  </a:lnTo>
                  <a:lnTo>
                    <a:pt x="10187" y="7912"/>
                  </a:lnTo>
                  <a:lnTo>
                    <a:pt x="10032" y="7912"/>
                  </a:lnTo>
                  <a:lnTo>
                    <a:pt x="9825" y="8067"/>
                  </a:lnTo>
                  <a:lnTo>
                    <a:pt x="9670" y="8223"/>
                  </a:lnTo>
                  <a:lnTo>
                    <a:pt x="9153" y="9360"/>
                  </a:lnTo>
                  <a:lnTo>
                    <a:pt x="9153" y="9464"/>
                  </a:lnTo>
                  <a:lnTo>
                    <a:pt x="9153" y="9567"/>
                  </a:lnTo>
                  <a:lnTo>
                    <a:pt x="9205" y="9670"/>
                  </a:lnTo>
                  <a:lnTo>
                    <a:pt x="9308" y="9774"/>
                  </a:lnTo>
                  <a:lnTo>
                    <a:pt x="9515" y="9774"/>
                  </a:lnTo>
                  <a:lnTo>
                    <a:pt x="9619" y="9722"/>
                  </a:lnTo>
                  <a:lnTo>
                    <a:pt x="9722" y="9619"/>
                  </a:lnTo>
                  <a:lnTo>
                    <a:pt x="10187" y="8481"/>
                  </a:lnTo>
                  <a:lnTo>
                    <a:pt x="10239" y="8481"/>
                  </a:lnTo>
                  <a:lnTo>
                    <a:pt x="12566" y="9567"/>
                  </a:lnTo>
                  <a:lnTo>
                    <a:pt x="11532" y="11894"/>
                  </a:lnTo>
                  <a:lnTo>
                    <a:pt x="11480" y="11894"/>
                  </a:lnTo>
                  <a:lnTo>
                    <a:pt x="9153" y="10808"/>
                  </a:lnTo>
                  <a:lnTo>
                    <a:pt x="9153" y="10705"/>
                  </a:lnTo>
                  <a:lnTo>
                    <a:pt x="9153" y="10601"/>
                  </a:lnTo>
                  <a:lnTo>
                    <a:pt x="9101" y="10498"/>
                  </a:lnTo>
                  <a:lnTo>
                    <a:pt x="8998" y="10394"/>
                  </a:lnTo>
                  <a:lnTo>
                    <a:pt x="8791" y="10394"/>
                  </a:lnTo>
                  <a:lnTo>
                    <a:pt x="8688" y="10446"/>
                  </a:lnTo>
                  <a:lnTo>
                    <a:pt x="8584" y="10549"/>
                  </a:lnTo>
                  <a:lnTo>
                    <a:pt x="8533" y="10808"/>
                  </a:lnTo>
                  <a:lnTo>
                    <a:pt x="8584" y="11015"/>
                  </a:lnTo>
                  <a:lnTo>
                    <a:pt x="8688" y="11170"/>
                  </a:lnTo>
                  <a:lnTo>
                    <a:pt x="6413" y="16134"/>
                  </a:lnTo>
                  <a:lnTo>
                    <a:pt x="6309" y="16393"/>
                  </a:lnTo>
                  <a:lnTo>
                    <a:pt x="6154" y="16600"/>
                  </a:lnTo>
                  <a:lnTo>
                    <a:pt x="5999" y="16755"/>
                  </a:lnTo>
                  <a:lnTo>
                    <a:pt x="5792" y="16910"/>
                  </a:lnTo>
                  <a:lnTo>
                    <a:pt x="5585" y="17013"/>
                  </a:lnTo>
                  <a:lnTo>
                    <a:pt x="5327" y="17117"/>
                  </a:lnTo>
                  <a:lnTo>
                    <a:pt x="5120" y="17168"/>
                  </a:lnTo>
                  <a:lnTo>
                    <a:pt x="4861" y="17168"/>
                  </a:lnTo>
                  <a:lnTo>
                    <a:pt x="4499" y="17117"/>
                  </a:lnTo>
                  <a:lnTo>
                    <a:pt x="4189" y="17013"/>
                  </a:lnTo>
                  <a:lnTo>
                    <a:pt x="3879" y="16858"/>
                  </a:lnTo>
                  <a:lnTo>
                    <a:pt x="3620" y="16651"/>
                  </a:lnTo>
                  <a:lnTo>
                    <a:pt x="3413" y="16393"/>
                  </a:lnTo>
                  <a:lnTo>
                    <a:pt x="3258" y="16134"/>
                  </a:lnTo>
                  <a:lnTo>
                    <a:pt x="3155" y="15772"/>
                  </a:lnTo>
                  <a:lnTo>
                    <a:pt x="3155" y="15462"/>
                  </a:lnTo>
                  <a:lnTo>
                    <a:pt x="3155" y="6982"/>
                  </a:lnTo>
                  <a:lnTo>
                    <a:pt x="3103" y="6878"/>
                  </a:lnTo>
                  <a:lnTo>
                    <a:pt x="3051" y="6775"/>
                  </a:lnTo>
                  <a:lnTo>
                    <a:pt x="2948" y="6723"/>
                  </a:lnTo>
                  <a:lnTo>
                    <a:pt x="2845" y="6671"/>
                  </a:lnTo>
                  <a:lnTo>
                    <a:pt x="2741" y="6723"/>
                  </a:lnTo>
                  <a:lnTo>
                    <a:pt x="2638" y="6775"/>
                  </a:lnTo>
                  <a:lnTo>
                    <a:pt x="2534" y="6878"/>
                  </a:lnTo>
                  <a:lnTo>
                    <a:pt x="2534" y="6982"/>
                  </a:lnTo>
                  <a:lnTo>
                    <a:pt x="2534" y="15462"/>
                  </a:lnTo>
                  <a:lnTo>
                    <a:pt x="2586" y="15927"/>
                  </a:lnTo>
                  <a:lnTo>
                    <a:pt x="2741" y="16341"/>
                  </a:lnTo>
                  <a:lnTo>
                    <a:pt x="2948" y="16755"/>
                  </a:lnTo>
                  <a:lnTo>
                    <a:pt x="3207" y="17065"/>
                  </a:lnTo>
                  <a:lnTo>
                    <a:pt x="3568" y="17375"/>
                  </a:lnTo>
                  <a:lnTo>
                    <a:pt x="3930" y="17582"/>
                  </a:lnTo>
                  <a:lnTo>
                    <a:pt x="4396" y="17737"/>
                  </a:lnTo>
                  <a:lnTo>
                    <a:pt x="5171" y="17737"/>
                  </a:lnTo>
                  <a:lnTo>
                    <a:pt x="5533" y="17685"/>
                  </a:lnTo>
                  <a:lnTo>
                    <a:pt x="5792" y="17530"/>
                  </a:lnTo>
                  <a:lnTo>
                    <a:pt x="6102" y="17375"/>
                  </a:lnTo>
                  <a:lnTo>
                    <a:pt x="6361" y="17220"/>
                  </a:lnTo>
                  <a:lnTo>
                    <a:pt x="6619" y="16961"/>
                  </a:lnTo>
                  <a:lnTo>
                    <a:pt x="6775" y="16703"/>
                  </a:lnTo>
                  <a:lnTo>
                    <a:pt x="6981" y="16393"/>
                  </a:lnTo>
                  <a:lnTo>
                    <a:pt x="7447" y="15307"/>
                  </a:lnTo>
                  <a:lnTo>
                    <a:pt x="9205" y="16134"/>
                  </a:lnTo>
                  <a:lnTo>
                    <a:pt x="8739" y="17220"/>
                  </a:lnTo>
                  <a:lnTo>
                    <a:pt x="8429" y="17737"/>
                  </a:lnTo>
                  <a:lnTo>
                    <a:pt x="8067" y="18254"/>
                  </a:lnTo>
                  <a:lnTo>
                    <a:pt x="7654" y="18668"/>
                  </a:lnTo>
                  <a:lnTo>
                    <a:pt x="7136" y="19030"/>
                  </a:lnTo>
                  <a:lnTo>
                    <a:pt x="6619" y="19340"/>
                  </a:lnTo>
                  <a:lnTo>
                    <a:pt x="6051" y="19547"/>
                  </a:lnTo>
                  <a:lnTo>
                    <a:pt x="5482" y="19650"/>
                  </a:lnTo>
                  <a:lnTo>
                    <a:pt x="4861" y="19702"/>
                  </a:lnTo>
                  <a:lnTo>
                    <a:pt x="4396" y="19702"/>
                  </a:lnTo>
                  <a:lnTo>
                    <a:pt x="3982" y="19599"/>
                  </a:lnTo>
                  <a:lnTo>
                    <a:pt x="3568" y="19495"/>
                  </a:lnTo>
                  <a:lnTo>
                    <a:pt x="3207" y="19392"/>
                  </a:lnTo>
                  <a:lnTo>
                    <a:pt x="2845" y="19185"/>
                  </a:lnTo>
                  <a:lnTo>
                    <a:pt x="2483" y="18978"/>
                  </a:lnTo>
                  <a:lnTo>
                    <a:pt x="2121" y="18720"/>
                  </a:lnTo>
                  <a:lnTo>
                    <a:pt x="1862" y="18461"/>
                  </a:lnTo>
                  <a:lnTo>
                    <a:pt x="1552" y="18151"/>
                  </a:lnTo>
                  <a:lnTo>
                    <a:pt x="1293" y="17841"/>
                  </a:lnTo>
                  <a:lnTo>
                    <a:pt x="1086" y="17479"/>
                  </a:lnTo>
                  <a:lnTo>
                    <a:pt x="931" y="17117"/>
                  </a:lnTo>
                  <a:lnTo>
                    <a:pt x="776" y="16703"/>
                  </a:lnTo>
                  <a:lnTo>
                    <a:pt x="673" y="16289"/>
                  </a:lnTo>
                  <a:lnTo>
                    <a:pt x="621" y="15876"/>
                  </a:lnTo>
                  <a:lnTo>
                    <a:pt x="569" y="15462"/>
                  </a:lnTo>
                  <a:lnTo>
                    <a:pt x="569" y="5120"/>
                  </a:lnTo>
                  <a:lnTo>
                    <a:pt x="621" y="4655"/>
                  </a:lnTo>
                  <a:lnTo>
                    <a:pt x="673" y="4241"/>
                  </a:lnTo>
                  <a:lnTo>
                    <a:pt x="776" y="3776"/>
                  </a:lnTo>
                  <a:lnTo>
                    <a:pt x="931" y="3362"/>
                  </a:lnTo>
                  <a:lnTo>
                    <a:pt x="1138" y="3000"/>
                  </a:lnTo>
                  <a:lnTo>
                    <a:pt x="1345" y="2586"/>
                  </a:lnTo>
                  <a:lnTo>
                    <a:pt x="1603" y="2276"/>
                  </a:lnTo>
                  <a:lnTo>
                    <a:pt x="1914" y="1914"/>
                  </a:lnTo>
                  <a:lnTo>
                    <a:pt x="2224" y="1655"/>
                  </a:lnTo>
                  <a:lnTo>
                    <a:pt x="2586" y="1397"/>
                  </a:lnTo>
                  <a:lnTo>
                    <a:pt x="2948" y="1138"/>
                  </a:lnTo>
                  <a:lnTo>
                    <a:pt x="3362" y="931"/>
                  </a:lnTo>
                  <a:lnTo>
                    <a:pt x="3775" y="776"/>
                  </a:lnTo>
                  <a:lnTo>
                    <a:pt x="4241" y="673"/>
                  </a:lnTo>
                  <a:lnTo>
                    <a:pt x="4654" y="621"/>
                  </a:lnTo>
                  <a:close/>
                  <a:moveTo>
                    <a:pt x="5120" y="1"/>
                  </a:moveTo>
                  <a:lnTo>
                    <a:pt x="4603" y="52"/>
                  </a:lnTo>
                  <a:lnTo>
                    <a:pt x="4086" y="104"/>
                  </a:lnTo>
                  <a:lnTo>
                    <a:pt x="3620" y="208"/>
                  </a:lnTo>
                  <a:lnTo>
                    <a:pt x="3155" y="414"/>
                  </a:lnTo>
                  <a:lnTo>
                    <a:pt x="2689" y="621"/>
                  </a:lnTo>
                  <a:lnTo>
                    <a:pt x="2276" y="880"/>
                  </a:lnTo>
                  <a:lnTo>
                    <a:pt x="1862" y="1190"/>
                  </a:lnTo>
                  <a:lnTo>
                    <a:pt x="1500" y="1500"/>
                  </a:lnTo>
                  <a:lnTo>
                    <a:pt x="1190" y="1862"/>
                  </a:lnTo>
                  <a:lnTo>
                    <a:pt x="880" y="2276"/>
                  </a:lnTo>
                  <a:lnTo>
                    <a:pt x="621" y="2690"/>
                  </a:lnTo>
                  <a:lnTo>
                    <a:pt x="414" y="3155"/>
                  </a:lnTo>
                  <a:lnTo>
                    <a:pt x="207" y="3620"/>
                  </a:lnTo>
                  <a:lnTo>
                    <a:pt x="104" y="4086"/>
                  </a:lnTo>
                  <a:lnTo>
                    <a:pt x="0" y="4603"/>
                  </a:lnTo>
                  <a:lnTo>
                    <a:pt x="0" y="5120"/>
                  </a:lnTo>
                  <a:lnTo>
                    <a:pt x="0" y="15462"/>
                  </a:lnTo>
                  <a:lnTo>
                    <a:pt x="0" y="15927"/>
                  </a:lnTo>
                  <a:lnTo>
                    <a:pt x="104" y="16444"/>
                  </a:lnTo>
                  <a:lnTo>
                    <a:pt x="207" y="16910"/>
                  </a:lnTo>
                  <a:lnTo>
                    <a:pt x="362" y="17323"/>
                  </a:lnTo>
                  <a:lnTo>
                    <a:pt x="569" y="17737"/>
                  </a:lnTo>
                  <a:lnTo>
                    <a:pt x="828" y="18151"/>
                  </a:lnTo>
                  <a:lnTo>
                    <a:pt x="1086" y="18513"/>
                  </a:lnTo>
                  <a:lnTo>
                    <a:pt x="1397" y="18875"/>
                  </a:lnTo>
                  <a:lnTo>
                    <a:pt x="1759" y="19185"/>
                  </a:lnTo>
                  <a:lnTo>
                    <a:pt x="2121" y="19495"/>
                  </a:lnTo>
                  <a:lnTo>
                    <a:pt x="2534" y="19702"/>
                  </a:lnTo>
                  <a:lnTo>
                    <a:pt x="2948" y="19909"/>
                  </a:lnTo>
                  <a:lnTo>
                    <a:pt x="3413" y="20064"/>
                  </a:lnTo>
                  <a:lnTo>
                    <a:pt x="3879" y="20219"/>
                  </a:lnTo>
                  <a:lnTo>
                    <a:pt x="4344" y="20271"/>
                  </a:lnTo>
                  <a:lnTo>
                    <a:pt x="4861" y="20323"/>
                  </a:lnTo>
                  <a:lnTo>
                    <a:pt x="5533" y="20271"/>
                  </a:lnTo>
                  <a:lnTo>
                    <a:pt x="6206" y="20116"/>
                  </a:lnTo>
                  <a:lnTo>
                    <a:pt x="6878" y="19857"/>
                  </a:lnTo>
                  <a:lnTo>
                    <a:pt x="7498" y="19547"/>
                  </a:lnTo>
                  <a:lnTo>
                    <a:pt x="8016" y="19133"/>
                  </a:lnTo>
                  <a:lnTo>
                    <a:pt x="8533" y="18616"/>
                  </a:lnTo>
                  <a:lnTo>
                    <a:pt x="8946" y="18099"/>
                  </a:lnTo>
                  <a:lnTo>
                    <a:pt x="9257" y="17479"/>
                  </a:lnTo>
                  <a:lnTo>
                    <a:pt x="11532" y="12514"/>
                  </a:lnTo>
                  <a:lnTo>
                    <a:pt x="11739" y="12463"/>
                  </a:lnTo>
                  <a:lnTo>
                    <a:pt x="11946" y="12308"/>
                  </a:lnTo>
                  <a:lnTo>
                    <a:pt x="12049" y="12152"/>
                  </a:lnTo>
                  <a:lnTo>
                    <a:pt x="13135" y="9826"/>
                  </a:lnTo>
                  <a:lnTo>
                    <a:pt x="13187" y="9567"/>
                  </a:lnTo>
                  <a:lnTo>
                    <a:pt x="13135" y="9360"/>
                  </a:lnTo>
                  <a:lnTo>
                    <a:pt x="13031" y="9205"/>
                  </a:lnTo>
                  <a:lnTo>
                    <a:pt x="13600" y="8016"/>
                  </a:lnTo>
                  <a:lnTo>
                    <a:pt x="13755" y="7550"/>
                  </a:lnTo>
                  <a:lnTo>
                    <a:pt x="13910" y="7085"/>
                  </a:lnTo>
                  <a:lnTo>
                    <a:pt x="13962" y="6568"/>
                  </a:lnTo>
                  <a:lnTo>
                    <a:pt x="14014" y="6102"/>
                  </a:lnTo>
                  <a:lnTo>
                    <a:pt x="13962" y="5585"/>
                  </a:lnTo>
                  <a:lnTo>
                    <a:pt x="13910" y="5068"/>
                  </a:lnTo>
                  <a:lnTo>
                    <a:pt x="13807" y="4603"/>
                  </a:lnTo>
                  <a:lnTo>
                    <a:pt x="13600" y="4137"/>
                  </a:lnTo>
                  <a:lnTo>
                    <a:pt x="13393" y="3672"/>
                  </a:lnTo>
                  <a:lnTo>
                    <a:pt x="13083" y="3258"/>
                  </a:lnTo>
                  <a:lnTo>
                    <a:pt x="12773" y="2845"/>
                  </a:lnTo>
                  <a:lnTo>
                    <a:pt x="12411" y="2534"/>
                  </a:lnTo>
                  <a:lnTo>
                    <a:pt x="12049" y="2224"/>
                  </a:lnTo>
                  <a:lnTo>
                    <a:pt x="11635" y="1914"/>
                  </a:lnTo>
                  <a:lnTo>
                    <a:pt x="11170" y="1707"/>
                  </a:lnTo>
                  <a:lnTo>
                    <a:pt x="10704" y="1552"/>
                  </a:lnTo>
                  <a:lnTo>
                    <a:pt x="6723" y="259"/>
                  </a:lnTo>
                  <a:lnTo>
                    <a:pt x="5947" y="52"/>
                  </a:lnTo>
                  <a:lnTo>
                    <a:pt x="5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77;p63">
              <a:extLst>
                <a:ext uri="{FF2B5EF4-FFF2-40B4-BE49-F238E27FC236}">
                  <a16:creationId xmlns:a16="http://schemas.microsoft.com/office/drawing/2014/main" id="{12F3E6AD-339F-6A3D-8057-4F5142F6C03A}"/>
                </a:ext>
              </a:extLst>
            </p:cNvPr>
            <p:cNvSpPr/>
            <p:nvPr/>
          </p:nvSpPr>
          <p:spPr>
            <a:xfrm>
              <a:off x="1105550" y="1907950"/>
              <a:ext cx="350350" cy="508075"/>
            </a:xfrm>
            <a:custGeom>
              <a:avLst/>
              <a:gdLst/>
              <a:ahLst/>
              <a:cxnLst/>
              <a:rect l="l" t="t" r="r" b="b"/>
              <a:pathLst>
                <a:path w="14014" h="20323" fill="none" extrusionOk="0">
                  <a:moveTo>
                    <a:pt x="13600" y="4137"/>
                  </a:moveTo>
                  <a:lnTo>
                    <a:pt x="13600" y="4137"/>
                  </a:lnTo>
                  <a:lnTo>
                    <a:pt x="13393" y="3672"/>
                  </a:lnTo>
                  <a:lnTo>
                    <a:pt x="13083" y="3258"/>
                  </a:lnTo>
                  <a:lnTo>
                    <a:pt x="12773" y="2845"/>
                  </a:lnTo>
                  <a:lnTo>
                    <a:pt x="12411" y="2534"/>
                  </a:lnTo>
                  <a:lnTo>
                    <a:pt x="12049" y="2224"/>
                  </a:lnTo>
                  <a:lnTo>
                    <a:pt x="11635" y="1914"/>
                  </a:lnTo>
                  <a:lnTo>
                    <a:pt x="11170" y="1707"/>
                  </a:lnTo>
                  <a:lnTo>
                    <a:pt x="10704" y="1552"/>
                  </a:lnTo>
                  <a:lnTo>
                    <a:pt x="6723" y="259"/>
                  </a:lnTo>
                  <a:lnTo>
                    <a:pt x="6723" y="259"/>
                  </a:lnTo>
                  <a:lnTo>
                    <a:pt x="5947" y="52"/>
                  </a:lnTo>
                  <a:lnTo>
                    <a:pt x="5120" y="1"/>
                  </a:lnTo>
                  <a:lnTo>
                    <a:pt x="5120" y="1"/>
                  </a:lnTo>
                  <a:lnTo>
                    <a:pt x="4603" y="52"/>
                  </a:lnTo>
                  <a:lnTo>
                    <a:pt x="4086" y="104"/>
                  </a:lnTo>
                  <a:lnTo>
                    <a:pt x="3620" y="208"/>
                  </a:lnTo>
                  <a:lnTo>
                    <a:pt x="3155" y="414"/>
                  </a:lnTo>
                  <a:lnTo>
                    <a:pt x="2689" y="621"/>
                  </a:lnTo>
                  <a:lnTo>
                    <a:pt x="2276" y="880"/>
                  </a:lnTo>
                  <a:lnTo>
                    <a:pt x="1862" y="1190"/>
                  </a:lnTo>
                  <a:lnTo>
                    <a:pt x="1500" y="1500"/>
                  </a:lnTo>
                  <a:lnTo>
                    <a:pt x="1190" y="1862"/>
                  </a:lnTo>
                  <a:lnTo>
                    <a:pt x="880" y="2276"/>
                  </a:lnTo>
                  <a:lnTo>
                    <a:pt x="621" y="2690"/>
                  </a:lnTo>
                  <a:lnTo>
                    <a:pt x="414" y="3155"/>
                  </a:lnTo>
                  <a:lnTo>
                    <a:pt x="207" y="3620"/>
                  </a:lnTo>
                  <a:lnTo>
                    <a:pt x="104" y="4086"/>
                  </a:lnTo>
                  <a:lnTo>
                    <a:pt x="0" y="4603"/>
                  </a:lnTo>
                  <a:lnTo>
                    <a:pt x="0" y="5120"/>
                  </a:lnTo>
                  <a:lnTo>
                    <a:pt x="0" y="15462"/>
                  </a:lnTo>
                  <a:lnTo>
                    <a:pt x="0" y="15462"/>
                  </a:lnTo>
                  <a:lnTo>
                    <a:pt x="0" y="15927"/>
                  </a:lnTo>
                  <a:lnTo>
                    <a:pt x="104" y="16444"/>
                  </a:lnTo>
                  <a:lnTo>
                    <a:pt x="207" y="16910"/>
                  </a:lnTo>
                  <a:lnTo>
                    <a:pt x="362" y="17323"/>
                  </a:lnTo>
                  <a:lnTo>
                    <a:pt x="569" y="17737"/>
                  </a:lnTo>
                  <a:lnTo>
                    <a:pt x="828" y="18151"/>
                  </a:lnTo>
                  <a:lnTo>
                    <a:pt x="1086" y="18513"/>
                  </a:lnTo>
                  <a:lnTo>
                    <a:pt x="1397" y="18875"/>
                  </a:lnTo>
                  <a:lnTo>
                    <a:pt x="1759" y="19185"/>
                  </a:lnTo>
                  <a:lnTo>
                    <a:pt x="2121" y="19495"/>
                  </a:lnTo>
                  <a:lnTo>
                    <a:pt x="2534" y="19702"/>
                  </a:lnTo>
                  <a:lnTo>
                    <a:pt x="2948" y="19909"/>
                  </a:lnTo>
                  <a:lnTo>
                    <a:pt x="3413" y="20064"/>
                  </a:lnTo>
                  <a:lnTo>
                    <a:pt x="3879" y="20219"/>
                  </a:lnTo>
                  <a:lnTo>
                    <a:pt x="4344" y="20271"/>
                  </a:lnTo>
                  <a:lnTo>
                    <a:pt x="4861" y="20323"/>
                  </a:lnTo>
                  <a:lnTo>
                    <a:pt x="4861" y="20323"/>
                  </a:lnTo>
                  <a:lnTo>
                    <a:pt x="5533" y="20271"/>
                  </a:lnTo>
                  <a:lnTo>
                    <a:pt x="6206" y="20116"/>
                  </a:lnTo>
                  <a:lnTo>
                    <a:pt x="6878" y="19857"/>
                  </a:lnTo>
                  <a:lnTo>
                    <a:pt x="7498" y="19547"/>
                  </a:lnTo>
                  <a:lnTo>
                    <a:pt x="8016" y="19133"/>
                  </a:lnTo>
                  <a:lnTo>
                    <a:pt x="8533" y="18616"/>
                  </a:lnTo>
                  <a:lnTo>
                    <a:pt x="8946" y="18099"/>
                  </a:lnTo>
                  <a:lnTo>
                    <a:pt x="9257" y="17479"/>
                  </a:lnTo>
                  <a:lnTo>
                    <a:pt x="11532" y="12514"/>
                  </a:lnTo>
                  <a:lnTo>
                    <a:pt x="11532" y="12514"/>
                  </a:lnTo>
                  <a:lnTo>
                    <a:pt x="11739" y="12463"/>
                  </a:lnTo>
                  <a:lnTo>
                    <a:pt x="11739" y="12463"/>
                  </a:lnTo>
                  <a:lnTo>
                    <a:pt x="11946" y="12308"/>
                  </a:lnTo>
                  <a:lnTo>
                    <a:pt x="12049" y="12152"/>
                  </a:lnTo>
                  <a:lnTo>
                    <a:pt x="13135" y="9826"/>
                  </a:lnTo>
                  <a:lnTo>
                    <a:pt x="13135" y="9826"/>
                  </a:lnTo>
                  <a:lnTo>
                    <a:pt x="13187" y="9567"/>
                  </a:lnTo>
                  <a:lnTo>
                    <a:pt x="13135" y="9360"/>
                  </a:lnTo>
                  <a:lnTo>
                    <a:pt x="13135" y="9360"/>
                  </a:lnTo>
                  <a:lnTo>
                    <a:pt x="13031" y="9205"/>
                  </a:lnTo>
                  <a:lnTo>
                    <a:pt x="13600" y="8016"/>
                  </a:lnTo>
                  <a:lnTo>
                    <a:pt x="13600" y="8016"/>
                  </a:lnTo>
                  <a:lnTo>
                    <a:pt x="13755" y="7550"/>
                  </a:lnTo>
                  <a:lnTo>
                    <a:pt x="13910" y="7085"/>
                  </a:lnTo>
                  <a:lnTo>
                    <a:pt x="13962" y="6568"/>
                  </a:lnTo>
                  <a:lnTo>
                    <a:pt x="14014" y="6102"/>
                  </a:lnTo>
                  <a:lnTo>
                    <a:pt x="13962" y="5585"/>
                  </a:lnTo>
                  <a:lnTo>
                    <a:pt x="13910" y="5068"/>
                  </a:lnTo>
                  <a:lnTo>
                    <a:pt x="13807" y="4603"/>
                  </a:lnTo>
                  <a:lnTo>
                    <a:pt x="13600" y="4137"/>
                  </a:lnTo>
                  <a:lnTo>
                    <a:pt x="13600" y="4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78;p63">
              <a:extLst>
                <a:ext uri="{FF2B5EF4-FFF2-40B4-BE49-F238E27FC236}">
                  <a16:creationId xmlns:a16="http://schemas.microsoft.com/office/drawing/2014/main" id="{3CCF427A-C319-8A82-5C01-A61B42A20A5D}"/>
                </a:ext>
              </a:extLst>
            </p:cNvPr>
            <p:cNvSpPr/>
            <p:nvPr/>
          </p:nvSpPr>
          <p:spPr>
            <a:xfrm>
              <a:off x="1327900" y="2194950"/>
              <a:ext cx="51750" cy="36225"/>
            </a:xfrm>
            <a:custGeom>
              <a:avLst/>
              <a:gdLst/>
              <a:ahLst/>
              <a:cxnLst/>
              <a:rect l="l" t="t" r="r" b="b"/>
              <a:pathLst>
                <a:path w="2070" h="1449" fill="none" extrusionOk="0">
                  <a:moveTo>
                    <a:pt x="2069" y="828"/>
                  </a:moveTo>
                  <a:lnTo>
                    <a:pt x="1810" y="1448"/>
                  </a:lnTo>
                  <a:lnTo>
                    <a:pt x="1" y="621"/>
                  </a:lnTo>
                  <a:lnTo>
                    <a:pt x="311" y="0"/>
                  </a:lnTo>
                  <a:lnTo>
                    <a:pt x="2069" y="82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79;p63">
              <a:extLst>
                <a:ext uri="{FF2B5EF4-FFF2-40B4-BE49-F238E27FC236}">
                  <a16:creationId xmlns:a16="http://schemas.microsoft.com/office/drawing/2014/main" id="{2E2991C4-15BF-C6C7-0EC2-165E556BE22A}"/>
                </a:ext>
              </a:extLst>
            </p:cNvPr>
            <p:cNvSpPr/>
            <p:nvPr/>
          </p:nvSpPr>
          <p:spPr>
            <a:xfrm>
              <a:off x="1298175" y="2224675"/>
              <a:ext cx="68525" cy="73725"/>
            </a:xfrm>
            <a:custGeom>
              <a:avLst/>
              <a:gdLst/>
              <a:ahLst/>
              <a:cxnLst/>
              <a:rect l="l" t="t" r="r" b="b"/>
              <a:pathLst>
                <a:path w="2741" h="2949" fill="none" extrusionOk="0">
                  <a:moveTo>
                    <a:pt x="983" y="1"/>
                  </a:moveTo>
                  <a:lnTo>
                    <a:pt x="2741" y="776"/>
                  </a:lnTo>
                  <a:lnTo>
                    <a:pt x="1758" y="2948"/>
                  </a:lnTo>
                  <a:lnTo>
                    <a:pt x="0" y="2121"/>
                  </a:lnTo>
                  <a:lnTo>
                    <a:pt x="983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80;p63">
              <a:extLst>
                <a:ext uri="{FF2B5EF4-FFF2-40B4-BE49-F238E27FC236}">
                  <a16:creationId xmlns:a16="http://schemas.microsoft.com/office/drawing/2014/main" id="{3CEE0307-C2B9-4A99-B635-8B3912C083BD}"/>
                </a:ext>
              </a:extLst>
            </p:cNvPr>
            <p:cNvSpPr/>
            <p:nvPr/>
          </p:nvSpPr>
          <p:spPr>
            <a:xfrm>
              <a:off x="1374450" y="2094100"/>
              <a:ext cx="51725" cy="36225"/>
            </a:xfrm>
            <a:custGeom>
              <a:avLst/>
              <a:gdLst/>
              <a:ahLst/>
              <a:cxnLst/>
              <a:rect l="l" t="t" r="r" b="b"/>
              <a:pathLst>
                <a:path w="2069" h="1449" fill="none" extrusionOk="0">
                  <a:moveTo>
                    <a:pt x="0" y="621"/>
                  </a:moveTo>
                  <a:lnTo>
                    <a:pt x="310" y="1"/>
                  </a:lnTo>
                  <a:lnTo>
                    <a:pt x="2069" y="828"/>
                  </a:lnTo>
                  <a:lnTo>
                    <a:pt x="1758" y="1449"/>
                  </a:lnTo>
                  <a:lnTo>
                    <a:pt x="0" y="62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81;p63">
              <a:extLst>
                <a:ext uri="{FF2B5EF4-FFF2-40B4-BE49-F238E27FC236}">
                  <a16:creationId xmlns:a16="http://schemas.microsoft.com/office/drawing/2014/main" id="{F4654B7A-2783-E523-F443-E545669B0EF1}"/>
                </a:ext>
              </a:extLst>
            </p:cNvPr>
            <p:cNvSpPr/>
            <p:nvPr/>
          </p:nvSpPr>
          <p:spPr>
            <a:xfrm>
              <a:off x="1119775" y="1923475"/>
              <a:ext cx="320625" cy="477050"/>
            </a:xfrm>
            <a:custGeom>
              <a:avLst/>
              <a:gdLst/>
              <a:ahLst/>
              <a:cxnLst/>
              <a:rect l="l" t="t" r="r" b="b"/>
              <a:pathLst>
                <a:path w="12825" h="19082" fill="none" extrusionOk="0">
                  <a:moveTo>
                    <a:pt x="12514" y="7084"/>
                  </a:moveTo>
                  <a:lnTo>
                    <a:pt x="10704" y="6257"/>
                  </a:lnTo>
                  <a:lnTo>
                    <a:pt x="10704" y="6257"/>
                  </a:lnTo>
                  <a:lnTo>
                    <a:pt x="10859" y="5843"/>
                  </a:lnTo>
                  <a:lnTo>
                    <a:pt x="10911" y="5430"/>
                  </a:lnTo>
                  <a:lnTo>
                    <a:pt x="10859" y="4964"/>
                  </a:lnTo>
                  <a:lnTo>
                    <a:pt x="10704" y="4551"/>
                  </a:lnTo>
                  <a:lnTo>
                    <a:pt x="10704" y="4551"/>
                  </a:lnTo>
                  <a:lnTo>
                    <a:pt x="10497" y="4137"/>
                  </a:lnTo>
                  <a:lnTo>
                    <a:pt x="10187" y="3775"/>
                  </a:lnTo>
                  <a:lnTo>
                    <a:pt x="9773" y="3516"/>
                  </a:lnTo>
                  <a:lnTo>
                    <a:pt x="9360" y="3310"/>
                  </a:lnTo>
                  <a:lnTo>
                    <a:pt x="5378" y="2069"/>
                  </a:lnTo>
                  <a:lnTo>
                    <a:pt x="5378" y="2069"/>
                  </a:lnTo>
                  <a:lnTo>
                    <a:pt x="4964" y="1965"/>
                  </a:lnTo>
                  <a:lnTo>
                    <a:pt x="4551" y="1913"/>
                  </a:lnTo>
                  <a:lnTo>
                    <a:pt x="4551" y="1913"/>
                  </a:lnTo>
                  <a:lnTo>
                    <a:pt x="4034" y="1965"/>
                  </a:lnTo>
                  <a:lnTo>
                    <a:pt x="3568" y="2120"/>
                  </a:lnTo>
                  <a:lnTo>
                    <a:pt x="3103" y="2379"/>
                  </a:lnTo>
                  <a:lnTo>
                    <a:pt x="2741" y="2689"/>
                  </a:lnTo>
                  <a:lnTo>
                    <a:pt x="2431" y="3051"/>
                  </a:lnTo>
                  <a:lnTo>
                    <a:pt x="2172" y="3516"/>
                  </a:lnTo>
                  <a:lnTo>
                    <a:pt x="2017" y="3982"/>
                  </a:lnTo>
                  <a:lnTo>
                    <a:pt x="1965" y="4499"/>
                  </a:lnTo>
                  <a:lnTo>
                    <a:pt x="1965" y="5068"/>
                  </a:lnTo>
                  <a:lnTo>
                    <a:pt x="1965" y="5068"/>
                  </a:lnTo>
                  <a:lnTo>
                    <a:pt x="1965" y="5171"/>
                  </a:lnTo>
                  <a:lnTo>
                    <a:pt x="2069" y="5275"/>
                  </a:lnTo>
                  <a:lnTo>
                    <a:pt x="2172" y="5378"/>
                  </a:lnTo>
                  <a:lnTo>
                    <a:pt x="2276" y="5378"/>
                  </a:lnTo>
                  <a:lnTo>
                    <a:pt x="2276" y="5378"/>
                  </a:lnTo>
                  <a:lnTo>
                    <a:pt x="2379" y="5378"/>
                  </a:lnTo>
                  <a:lnTo>
                    <a:pt x="2482" y="5275"/>
                  </a:lnTo>
                  <a:lnTo>
                    <a:pt x="2534" y="5171"/>
                  </a:lnTo>
                  <a:lnTo>
                    <a:pt x="2586" y="5068"/>
                  </a:lnTo>
                  <a:lnTo>
                    <a:pt x="2586" y="4499"/>
                  </a:lnTo>
                  <a:lnTo>
                    <a:pt x="2586" y="4499"/>
                  </a:lnTo>
                  <a:lnTo>
                    <a:pt x="2586" y="4137"/>
                  </a:lnTo>
                  <a:lnTo>
                    <a:pt x="2741" y="3723"/>
                  </a:lnTo>
                  <a:lnTo>
                    <a:pt x="2896" y="3413"/>
                  </a:lnTo>
                  <a:lnTo>
                    <a:pt x="3155" y="3103"/>
                  </a:lnTo>
                  <a:lnTo>
                    <a:pt x="3465" y="2844"/>
                  </a:lnTo>
                  <a:lnTo>
                    <a:pt x="3775" y="2689"/>
                  </a:lnTo>
                  <a:lnTo>
                    <a:pt x="4189" y="2534"/>
                  </a:lnTo>
                  <a:lnTo>
                    <a:pt x="4551" y="2534"/>
                  </a:lnTo>
                  <a:lnTo>
                    <a:pt x="4551" y="2534"/>
                  </a:lnTo>
                  <a:lnTo>
                    <a:pt x="4861" y="2534"/>
                  </a:lnTo>
                  <a:lnTo>
                    <a:pt x="5171" y="2637"/>
                  </a:lnTo>
                  <a:lnTo>
                    <a:pt x="9205" y="3878"/>
                  </a:lnTo>
                  <a:lnTo>
                    <a:pt x="9205" y="3878"/>
                  </a:lnTo>
                  <a:lnTo>
                    <a:pt x="9515" y="4034"/>
                  </a:lnTo>
                  <a:lnTo>
                    <a:pt x="9773" y="4240"/>
                  </a:lnTo>
                  <a:lnTo>
                    <a:pt x="9980" y="4499"/>
                  </a:lnTo>
                  <a:lnTo>
                    <a:pt x="10187" y="4758"/>
                  </a:lnTo>
                  <a:lnTo>
                    <a:pt x="10187" y="4758"/>
                  </a:lnTo>
                  <a:lnTo>
                    <a:pt x="10291" y="5119"/>
                  </a:lnTo>
                  <a:lnTo>
                    <a:pt x="10291" y="5430"/>
                  </a:lnTo>
                  <a:lnTo>
                    <a:pt x="10291" y="5792"/>
                  </a:lnTo>
                  <a:lnTo>
                    <a:pt x="10135" y="6102"/>
                  </a:lnTo>
                  <a:lnTo>
                    <a:pt x="9618" y="7291"/>
                  </a:lnTo>
                  <a:lnTo>
                    <a:pt x="9618" y="7291"/>
                  </a:lnTo>
                  <a:lnTo>
                    <a:pt x="9463" y="7291"/>
                  </a:lnTo>
                  <a:lnTo>
                    <a:pt x="9463" y="7291"/>
                  </a:lnTo>
                  <a:lnTo>
                    <a:pt x="9256" y="7446"/>
                  </a:lnTo>
                  <a:lnTo>
                    <a:pt x="9101" y="7602"/>
                  </a:lnTo>
                  <a:lnTo>
                    <a:pt x="8584" y="8739"/>
                  </a:lnTo>
                  <a:lnTo>
                    <a:pt x="8584" y="8739"/>
                  </a:lnTo>
                  <a:lnTo>
                    <a:pt x="8584" y="8843"/>
                  </a:lnTo>
                  <a:lnTo>
                    <a:pt x="8584" y="8946"/>
                  </a:lnTo>
                  <a:lnTo>
                    <a:pt x="8636" y="9049"/>
                  </a:lnTo>
                  <a:lnTo>
                    <a:pt x="8739" y="9153"/>
                  </a:lnTo>
                  <a:lnTo>
                    <a:pt x="8739" y="9153"/>
                  </a:lnTo>
                  <a:lnTo>
                    <a:pt x="8843" y="9153"/>
                  </a:lnTo>
                  <a:lnTo>
                    <a:pt x="8946" y="9153"/>
                  </a:lnTo>
                  <a:lnTo>
                    <a:pt x="9050" y="9101"/>
                  </a:lnTo>
                  <a:lnTo>
                    <a:pt x="9153" y="8998"/>
                  </a:lnTo>
                  <a:lnTo>
                    <a:pt x="9618" y="7860"/>
                  </a:lnTo>
                  <a:lnTo>
                    <a:pt x="9618" y="7860"/>
                  </a:lnTo>
                  <a:lnTo>
                    <a:pt x="9670" y="7860"/>
                  </a:lnTo>
                  <a:lnTo>
                    <a:pt x="9670" y="7860"/>
                  </a:lnTo>
                  <a:lnTo>
                    <a:pt x="9670" y="7860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11" y="11273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084"/>
                  </a:lnTo>
                  <a:lnTo>
                    <a:pt x="8584" y="9980"/>
                  </a:lnTo>
                  <a:lnTo>
                    <a:pt x="8532" y="9877"/>
                  </a:lnTo>
                  <a:lnTo>
                    <a:pt x="8429" y="9773"/>
                  </a:lnTo>
                  <a:lnTo>
                    <a:pt x="8429" y="9773"/>
                  </a:lnTo>
                  <a:lnTo>
                    <a:pt x="8326" y="9773"/>
                  </a:lnTo>
                  <a:lnTo>
                    <a:pt x="8222" y="9773"/>
                  </a:lnTo>
                  <a:lnTo>
                    <a:pt x="8119" y="9825"/>
                  </a:lnTo>
                  <a:lnTo>
                    <a:pt x="8015" y="9928"/>
                  </a:lnTo>
                  <a:lnTo>
                    <a:pt x="8015" y="9928"/>
                  </a:lnTo>
                  <a:lnTo>
                    <a:pt x="7964" y="10187"/>
                  </a:lnTo>
                  <a:lnTo>
                    <a:pt x="8015" y="10394"/>
                  </a:lnTo>
                  <a:lnTo>
                    <a:pt x="8015" y="10394"/>
                  </a:lnTo>
                  <a:lnTo>
                    <a:pt x="8119" y="10549"/>
                  </a:lnTo>
                  <a:lnTo>
                    <a:pt x="5844" y="15513"/>
                  </a:lnTo>
                  <a:lnTo>
                    <a:pt x="5844" y="15513"/>
                  </a:lnTo>
                  <a:lnTo>
                    <a:pt x="5740" y="15772"/>
                  </a:lnTo>
                  <a:lnTo>
                    <a:pt x="5585" y="15979"/>
                  </a:lnTo>
                  <a:lnTo>
                    <a:pt x="5430" y="16134"/>
                  </a:lnTo>
                  <a:lnTo>
                    <a:pt x="5223" y="16289"/>
                  </a:lnTo>
                  <a:lnTo>
                    <a:pt x="5016" y="16392"/>
                  </a:lnTo>
                  <a:lnTo>
                    <a:pt x="4758" y="16496"/>
                  </a:lnTo>
                  <a:lnTo>
                    <a:pt x="4551" y="16547"/>
                  </a:lnTo>
                  <a:lnTo>
                    <a:pt x="4292" y="16547"/>
                  </a:lnTo>
                  <a:lnTo>
                    <a:pt x="4292" y="16547"/>
                  </a:lnTo>
                  <a:lnTo>
                    <a:pt x="3930" y="16496"/>
                  </a:lnTo>
                  <a:lnTo>
                    <a:pt x="3620" y="16392"/>
                  </a:lnTo>
                  <a:lnTo>
                    <a:pt x="3310" y="16237"/>
                  </a:lnTo>
                  <a:lnTo>
                    <a:pt x="3051" y="16030"/>
                  </a:lnTo>
                  <a:lnTo>
                    <a:pt x="2844" y="15772"/>
                  </a:lnTo>
                  <a:lnTo>
                    <a:pt x="2689" y="15513"/>
                  </a:lnTo>
                  <a:lnTo>
                    <a:pt x="2586" y="15151"/>
                  </a:lnTo>
                  <a:lnTo>
                    <a:pt x="2586" y="14841"/>
                  </a:lnTo>
                  <a:lnTo>
                    <a:pt x="2586" y="6361"/>
                  </a:lnTo>
                  <a:lnTo>
                    <a:pt x="2586" y="6361"/>
                  </a:lnTo>
                  <a:lnTo>
                    <a:pt x="2534" y="6257"/>
                  </a:lnTo>
                  <a:lnTo>
                    <a:pt x="2482" y="6154"/>
                  </a:lnTo>
                  <a:lnTo>
                    <a:pt x="2379" y="6102"/>
                  </a:lnTo>
                  <a:lnTo>
                    <a:pt x="2276" y="6050"/>
                  </a:lnTo>
                  <a:lnTo>
                    <a:pt x="2276" y="6050"/>
                  </a:lnTo>
                  <a:lnTo>
                    <a:pt x="2172" y="6102"/>
                  </a:lnTo>
                  <a:lnTo>
                    <a:pt x="2069" y="6154"/>
                  </a:lnTo>
                  <a:lnTo>
                    <a:pt x="1965" y="6257"/>
                  </a:lnTo>
                  <a:lnTo>
                    <a:pt x="1965" y="6361"/>
                  </a:lnTo>
                  <a:lnTo>
                    <a:pt x="1965" y="14841"/>
                  </a:lnTo>
                  <a:lnTo>
                    <a:pt x="1965" y="14841"/>
                  </a:lnTo>
                  <a:lnTo>
                    <a:pt x="2017" y="15306"/>
                  </a:lnTo>
                  <a:lnTo>
                    <a:pt x="2172" y="15720"/>
                  </a:lnTo>
                  <a:lnTo>
                    <a:pt x="2379" y="16134"/>
                  </a:lnTo>
                  <a:lnTo>
                    <a:pt x="2638" y="16444"/>
                  </a:lnTo>
                  <a:lnTo>
                    <a:pt x="2999" y="16754"/>
                  </a:lnTo>
                  <a:lnTo>
                    <a:pt x="3361" y="16961"/>
                  </a:lnTo>
                  <a:lnTo>
                    <a:pt x="3827" y="17116"/>
                  </a:lnTo>
                  <a:lnTo>
                    <a:pt x="4292" y="17116"/>
                  </a:lnTo>
                  <a:lnTo>
                    <a:pt x="4292" y="17116"/>
                  </a:lnTo>
                  <a:lnTo>
                    <a:pt x="4602" y="17116"/>
                  </a:lnTo>
                  <a:lnTo>
                    <a:pt x="4964" y="17064"/>
                  </a:lnTo>
                  <a:lnTo>
                    <a:pt x="5223" y="16909"/>
                  </a:lnTo>
                  <a:lnTo>
                    <a:pt x="5533" y="16754"/>
                  </a:lnTo>
                  <a:lnTo>
                    <a:pt x="5792" y="16599"/>
                  </a:lnTo>
                  <a:lnTo>
                    <a:pt x="6050" y="16340"/>
                  </a:lnTo>
                  <a:lnTo>
                    <a:pt x="6206" y="16082"/>
                  </a:lnTo>
                  <a:lnTo>
                    <a:pt x="6412" y="15772"/>
                  </a:lnTo>
                  <a:lnTo>
                    <a:pt x="6878" y="14686"/>
                  </a:lnTo>
                  <a:lnTo>
                    <a:pt x="8636" y="15513"/>
                  </a:lnTo>
                  <a:lnTo>
                    <a:pt x="8170" y="16599"/>
                  </a:lnTo>
                  <a:lnTo>
                    <a:pt x="8170" y="16599"/>
                  </a:lnTo>
                  <a:lnTo>
                    <a:pt x="7860" y="17116"/>
                  </a:lnTo>
                  <a:lnTo>
                    <a:pt x="7498" y="17633"/>
                  </a:lnTo>
                  <a:lnTo>
                    <a:pt x="7085" y="18047"/>
                  </a:lnTo>
                  <a:lnTo>
                    <a:pt x="6567" y="18409"/>
                  </a:lnTo>
                  <a:lnTo>
                    <a:pt x="6050" y="18719"/>
                  </a:lnTo>
                  <a:lnTo>
                    <a:pt x="5482" y="18926"/>
                  </a:lnTo>
                  <a:lnTo>
                    <a:pt x="4913" y="19029"/>
                  </a:lnTo>
                  <a:lnTo>
                    <a:pt x="4292" y="19081"/>
                  </a:lnTo>
                  <a:lnTo>
                    <a:pt x="4292" y="19081"/>
                  </a:lnTo>
                  <a:lnTo>
                    <a:pt x="3827" y="19081"/>
                  </a:lnTo>
                  <a:lnTo>
                    <a:pt x="3413" y="18978"/>
                  </a:lnTo>
                  <a:lnTo>
                    <a:pt x="2999" y="18874"/>
                  </a:lnTo>
                  <a:lnTo>
                    <a:pt x="2638" y="18771"/>
                  </a:lnTo>
                  <a:lnTo>
                    <a:pt x="2276" y="18564"/>
                  </a:lnTo>
                  <a:lnTo>
                    <a:pt x="1914" y="18357"/>
                  </a:lnTo>
                  <a:lnTo>
                    <a:pt x="1552" y="18099"/>
                  </a:lnTo>
                  <a:lnTo>
                    <a:pt x="1293" y="17840"/>
                  </a:lnTo>
                  <a:lnTo>
                    <a:pt x="983" y="17530"/>
                  </a:lnTo>
                  <a:lnTo>
                    <a:pt x="724" y="17220"/>
                  </a:lnTo>
                  <a:lnTo>
                    <a:pt x="517" y="16858"/>
                  </a:lnTo>
                  <a:lnTo>
                    <a:pt x="362" y="16496"/>
                  </a:lnTo>
                  <a:lnTo>
                    <a:pt x="207" y="16082"/>
                  </a:lnTo>
                  <a:lnTo>
                    <a:pt x="104" y="15668"/>
                  </a:lnTo>
                  <a:lnTo>
                    <a:pt x="52" y="15255"/>
                  </a:lnTo>
                  <a:lnTo>
                    <a:pt x="0" y="14841"/>
                  </a:lnTo>
                  <a:lnTo>
                    <a:pt x="0" y="4499"/>
                  </a:lnTo>
                  <a:lnTo>
                    <a:pt x="0" y="4499"/>
                  </a:lnTo>
                  <a:lnTo>
                    <a:pt x="52" y="4034"/>
                  </a:lnTo>
                  <a:lnTo>
                    <a:pt x="104" y="3620"/>
                  </a:lnTo>
                  <a:lnTo>
                    <a:pt x="207" y="3155"/>
                  </a:lnTo>
                  <a:lnTo>
                    <a:pt x="362" y="2741"/>
                  </a:lnTo>
                  <a:lnTo>
                    <a:pt x="569" y="2379"/>
                  </a:lnTo>
                  <a:lnTo>
                    <a:pt x="776" y="1965"/>
                  </a:lnTo>
                  <a:lnTo>
                    <a:pt x="1034" y="1655"/>
                  </a:lnTo>
                  <a:lnTo>
                    <a:pt x="1345" y="1293"/>
                  </a:lnTo>
                  <a:lnTo>
                    <a:pt x="1655" y="1034"/>
                  </a:lnTo>
                  <a:lnTo>
                    <a:pt x="2017" y="776"/>
                  </a:lnTo>
                  <a:lnTo>
                    <a:pt x="2379" y="517"/>
                  </a:lnTo>
                  <a:lnTo>
                    <a:pt x="2793" y="310"/>
                  </a:lnTo>
                  <a:lnTo>
                    <a:pt x="3206" y="155"/>
                  </a:lnTo>
                  <a:lnTo>
                    <a:pt x="3672" y="52"/>
                  </a:lnTo>
                  <a:lnTo>
                    <a:pt x="4085" y="0"/>
                  </a:lnTo>
                  <a:lnTo>
                    <a:pt x="4551" y="0"/>
                  </a:lnTo>
                  <a:lnTo>
                    <a:pt x="4551" y="0"/>
                  </a:lnTo>
                  <a:lnTo>
                    <a:pt x="5275" y="52"/>
                  </a:lnTo>
                  <a:lnTo>
                    <a:pt x="5947" y="207"/>
                  </a:lnTo>
                  <a:lnTo>
                    <a:pt x="9980" y="1448"/>
                  </a:lnTo>
                  <a:lnTo>
                    <a:pt x="9980" y="1448"/>
                  </a:lnTo>
                  <a:lnTo>
                    <a:pt x="10394" y="1655"/>
                  </a:lnTo>
                  <a:lnTo>
                    <a:pt x="10756" y="1810"/>
                  </a:lnTo>
                  <a:lnTo>
                    <a:pt x="11118" y="2069"/>
                  </a:lnTo>
                  <a:lnTo>
                    <a:pt x="11480" y="2327"/>
                  </a:lnTo>
                  <a:lnTo>
                    <a:pt x="11790" y="2637"/>
                  </a:lnTo>
                  <a:lnTo>
                    <a:pt x="12049" y="2999"/>
                  </a:lnTo>
                  <a:lnTo>
                    <a:pt x="12307" y="3361"/>
                  </a:lnTo>
                  <a:lnTo>
                    <a:pt x="12514" y="3723"/>
                  </a:lnTo>
                  <a:lnTo>
                    <a:pt x="12514" y="3723"/>
                  </a:lnTo>
                  <a:lnTo>
                    <a:pt x="12669" y="4137"/>
                  </a:lnTo>
                  <a:lnTo>
                    <a:pt x="12773" y="4551"/>
                  </a:lnTo>
                  <a:lnTo>
                    <a:pt x="12824" y="5016"/>
                  </a:lnTo>
                  <a:lnTo>
                    <a:pt x="12824" y="5430"/>
                  </a:lnTo>
                  <a:lnTo>
                    <a:pt x="12824" y="5843"/>
                  </a:lnTo>
                  <a:lnTo>
                    <a:pt x="12773" y="6257"/>
                  </a:lnTo>
                  <a:lnTo>
                    <a:pt x="12669" y="6671"/>
                  </a:lnTo>
                  <a:lnTo>
                    <a:pt x="12514" y="7084"/>
                  </a:lnTo>
                  <a:lnTo>
                    <a:pt x="12514" y="70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82;p63">
              <a:extLst>
                <a:ext uri="{FF2B5EF4-FFF2-40B4-BE49-F238E27FC236}">
                  <a16:creationId xmlns:a16="http://schemas.microsoft.com/office/drawing/2014/main" id="{1FB15673-5CF7-8C2E-A54D-2648E07A1EAF}"/>
                </a:ext>
              </a:extLst>
            </p:cNvPr>
            <p:cNvSpPr/>
            <p:nvPr/>
          </p:nvSpPr>
          <p:spPr>
            <a:xfrm>
              <a:off x="1432625" y="2100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799;p41">
            <a:extLst>
              <a:ext uri="{FF2B5EF4-FFF2-40B4-BE49-F238E27FC236}">
                <a16:creationId xmlns:a16="http://schemas.microsoft.com/office/drawing/2014/main" id="{CEDF8DD5-77F5-5A57-B509-12F6BD19EBE1}"/>
              </a:ext>
            </a:extLst>
          </p:cNvPr>
          <p:cNvSpPr txBox="1">
            <a:spLocks/>
          </p:cNvSpPr>
          <p:nvPr/>
        </p:nvSpPr>
        <p:spPr>
          <a:xfrm>
            <a:off x="3474865" y="1691963"/>
            <a:ext cx="5051167" cy="111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fr-FR" sz="1800" dirty="0"/>
              <a:t>La pratique de l’escalade reste dangereuse et peut avoir des conséquences dramatiques.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7F9954E1-92F6-9F63-4076-74AA708C3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64" y="1500849"/>
            <a:ext cx="2367234" cy="1554348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1B8D7F87-CA64-327C-A53E-5BC083949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64" y="3264133"/>
            <a:ext cx="2611519" cy="1406441"/>
          </a:xfrm>
          <a:prstGeom prst="rect">
            <a:avLst/>
          </a:prstGeom>
        </p:spPr>
      </p:pic>
      <p:grpSp>
        <p:nvGrpSpPr>
          <p:cNvPr id="27" name="Google Shape;1875;p63">
            <a:extLst>
              <a:ext uri="{FF2B5EF4-FFF2-40B4-BE49-F238E27FC236}">
                <a16:creationId xmlns:a16="http://schemas.microsoft.com/office/drawing/2014/main" id="{4D0BEB1F-E861-979F-A1BE-5CE80907052B}"/>
              </a:ext>
            </a:extLst>
          </p:cNvPr>
          <p:cNvGrpSpPr/>
          <p:nvPr/>
        </p:nvGrpSpPr>
        <p:grpSpPr>
          <a:xfrm>
            <a:off x="3016790" y="3370968"/>
            <a:ext cx="313879" cy="455134"/>
            <a:chOff x="1105550" y="1907950"/>
            <a:chExt cx="350350" cy="508075"/>
          </a:xfrm>
        </p:grpSpPr>
        <p:sp>
          <p:nvSpPr>
            <p:cNvPr id="28" name="Google Shape;1876;p63">
              <a:extLst>
                <a:ext uri="{FF2B5EF4-FFF2-40B4-BE49-F238E27FC236}">
                  <a16:creationId xmlns:a16="http://schemas.microsoft.com/office/drawing/2014/main" id="{D6018ACF-CEC3-CFB3-5345-FC5ED4C1A7B8}"/>
                </a:ext>
              </a:extLst>
            </p:cNvPr>
            <p:cNvSpPr/>
            <p:nvPr/>
          </p:nvSpPr>
          <p:spPr>
            <a:xfrm>
              <a:off x="1105550" y="1907950"/>
              <a:ext cx="350350" cy="508075"/>
            </a:xfrm>
            <a:custGeom>
              <a:avLst/>
              <a:gdLst/>
              <a:ahLst/>
              <a:cxnLst/>
              <a:rect l="l" t="t" r="r" b="b"/>
              <a:pathLst>
                <a:path w="14014" h="20323" extrusionOk="0">
                  <a:moveTo>
                    <a:pt x="11066" y="7447"/>
                  </a:moveTo>
                  <a:lnTo>
                    <a:pt x="12825" y="8274"/>
                  </a:lnTo>
                  <a:lnTo>
                    <a:pt x="12514" y="8895"/>
                  </a:lnTo>
                  <a:lnTo>
                    <a:pt x="10756" y="8067"/>
                  </a:lnTo>
                  <a:lnTo>
                    <a:pt x="11066" y="7447"/>
                  </a:lnTo>
                  <a:close/>
                  <a:moveTo>
                    <a:pt x="9205" y="11480"/>
                  </a:moveTo>
                  <a:lnTo>
                    <a:pt x="10963" y="12308"/>
                  </a:lnTo>
                  <a:lnTo>
                    <a:pt x="10704" y="12928"/>
                  </a:lnTo>
                  <a:lnTo>
                    <a:pt x="8895" y="12101"/>
                  </a:lnTo>
                  <a:lnTo>
                    <a:pt x="9205" y="11480"/>
                  </a:lnTo>
                  <a:close/>
                  <a:moveTo>
                    <a:pt x="8688" y="12670"/>
                  </a:moveTo>
                  <a:lnTo>
                    <a:pt x="10446" y="13445"/>
                  </a:lnTo>
                  <a:lnTo>
                    <a:pt x="9463" y="15617"/>
                  </a:lnTo>
                  <a:lnTo>
                    <a:pt x="7705" y="14790"/>
                  </a:lnTo>
                  <a:lnTo>
                    <a:pt x="8688" y="12670"/>
                  </a:lnTo>
                  <a:close/>
                  <a:moveTo>
                    <a:pt x="5120" y="621"/>
                  </a:moveTo>
                  <a:lnTo>
                    <a:pt x="5844" y="673"/>
                  </a:lnTo>
                  <a:lnTo>
                    <a:pt x="6516" y="828"/>
                  </a:lnTo>
                  <a:lnTo>
                    <a:pt x="10549" y="2069"/>
                  </a:lnTo>
                  <a:lnTo>
                    <a:pt x="10963" y="2276"/>
                  </a:lnTo>
                  <a:lnTo>
                    <a:pt x="11325" y="2431"/>
                  </a:lnTo>
                  <a:lnTo>
                    <a:pt x="11687" y="2690"/>
                  </a:lnTo>
                  <a:lnTo>
                    <a:pt x="12049" y="2948"/>
                  </a:lnTo>
                  <a:lnTo>
                    <a:pt x="12359" y="3258"/>
                  </a:lnTo>
                  <a:lnTo>
                    <a:pt x="12618" y="3620"/>
                  </a:lnTo>
                  <a:lnTo>
                    <a:pt x="12876" y="3982"/>
                  </a:lnTo>
                  <a:lnTo>
                    <a:pt x="13083" y="4344"/>
                  </a:lnTo>
                  <a:lnTo>
                    <a:pt x="13238" y="4758"/>
                  </a:lnTo>
                  <a:lnTo>
                    <a:pt x="13342" y="5172"/>
                  </a:lnTo>
                  <a:lnTo>
                    <a:pt x="13393" y="5637"/>
                  </a:lnTo>
                  <a:lnTo>
                    <a:pt x="13393" y="6051"/>
                  </a:lnTo>
                  <a:lnTo>
                    <a:pt x="13393" y="6464"/>
                  </a:lnTo>
                  <a:lnTo>
                    <a:pt x="13342" y="6878"/>
                  </a:lnTo>
                  <a:lnTo>
                    <a:pt x="13238" y="7292"/>
                  </a:lnTo>
                  <a:lnTo>
                    <a:pt x="13083" y="7705"/>
                  </a:lnTo>
                  <a:lnTo>
                    <a:pt x="11273" y="6878"/>
                  </a:lnTo>
                  <a:lnTo>
                    <a:pt x="11428" y="6464"/>
                  </a:lnTo>
                  <a:lnTo>
                    <a:pt x="11480" y="6051"/>
                  </a:lnTo>
                  <a:lnTo>
                    <a:pt x="11428" y="5585"/>
                  </a:lnTo>
                  <a:lnTo>
                    <a:pt x="11273" y="5172"/>
                  </a:lnTo>
                  <a:lnTo>
                    <a:pt x="11066" y="4758"/>
                  </a:lnTo>
                  <a:lnTo>
                    <a:pt x="10756" y="4396"/>
                  </a:lnTo>
                  <a:lnTo>
                    <a:pt x="10342" y="4137"/>
                  </a:lnTo>
                  <a:lnTo>
                    <a:pt x="9929" y="3931"/>
                  </a:lnTo>
                  <a:lnTo>
                    <a:pt x="5947" y="2690"/>
                  </a:lnTo>
                  <a:lnTo>
                    <a:pt x="5533" y="2586"/>
                  </a:lnTo>
                  <a:lnTo>
                    <a:pt x="5120" y="2534"/>
                  </a:lnTo>
                  <a:lnTo>
                    <a:pt x="4603" y="2586"/>
                  </a:lnTo>
                  <a:lnTo>
                    <a:pt x="4137" y="2741"/>
                  </a:lnTo>
                  <a:lnTo>
                    <a:pt x="3672" y="3000"/>
                  </a:lnTo>
                  <a:lnTo>
                    <a:pt x="3310" y="3310"/>
                  </a:lnTo>
                  <a:lnTo>
                    <a:pt x="3000" y="3672"/>
                  </a:lnTo>
                  <a:lnTo>
                    <a:pt x="2741" y="4137"/>
                  </a:lnTo>
                  <a:lnTo>
                    <a:pt x="2586" y="4603"/>
                  </a:lnTo>
                  <a:lnTo>
                    <a:pt x="2534" y="5120"/>
                  </a:lnTo>
                  <a:lnTo>
                    <a:pt x="2534" y="5689"/>
                  </a:lnTo>
                  <a:lnTo>
                    <a:pt x="2534" y="5792"/>
                  </a:lnTo>
                  <a:lnTo>
                    <a:pt x="2638" y="5896"/>
                  </a:lnTo>
                  <a:lnTo>
                    <a:pt x="2741" y="5999"/>
                  </a:lnTo>
                  <a:lnTo>
                    <a:pt x="2948" y="5999"/>
                  </a:lnTo>
                  <a:lnTo>
                    <a:pt x="3051" y="5896"/>
                  </a:lnTo>
                  <a:lnTo>
                    <a:pt x="3103" y="5792"/>
                  </a:lnTo>
                  <a:lnTo>
                    <a:pt x="3155" y="5689"/>
                  </a:lnTo>
                  <a:lnTo>
                    <a:pt x="3155" y="5120"/>
                  </a:lnTo>
                  <a:lnTo>
                    <a:pt x="3155" y="4758"/>
                  </a:lnTo>
                  <a:lnTo>
                    <a:pt x="3310" y="4344"/>
                  </a:lnTo>
                  <a:lnTo>
                    <a:pt x="3465" y="4034"/>
                  </a:lnTo>
                  <a:lnTo>
                    <a:pt x="3724" y="3724"/>
                  </a:lnTo>
                  <a:lnTo>
                    <a:pt x="4034" y="3465"/>
                  </a:lnTo>
                  <a:lnTo>
                    <a:pt x="4344" y="3310"/>
                  </a:lnTo>
                  <a:lnTo>
                    <a:pt x="4758" y="3155"/>
                  </a:lnTo>
                  <a:lnTo>
                    <a:pt x="5430" y="3155"/>
                  </a:lnTo>
                  <a:lnTo>
                    <a:pt x="5740" y="3258"/>
                  </a:lnTo>
                  <a:lnTo>
                    <a:pt x="9774" y="4499"/>
                  </a:lnTo>
                  <a:lnTo>
                    <a:pt x="10084" y="4655"/>
                  </a:lnTo>
                  <a:lnTo>
                    <a:pt x="10342" y="4861"/>
                  </a:lnTo>
                  <a:lnTo>
                    <a:pt x="10549" y="5120"/>
                  </a:lnTo>
                  <a:lnTo>
                    <a:pt x="10756" y="5379"/>
                  </a:lnTo>
                  <a:lnTo>
                    <a:pt x="10860" y="5740"/>
                  </a:lnTo>
                  <a:lnTo>
                    <a:pt x="10860" y="6051"/>
                  </a:lnTo>
                  <a:lnTo>
                    <a:pt x="10860" y="6413"/>
                  </a:lnTo>
                  <a:lnTo>
                    <a:pt x="10704" y="6723"/>
                  </a:lnTo>
                  <a:lnTo>
                    <a:pt x="10187" y="7912"/>
                  </a:lnTo>
                  <a:lnTo>
                    <a:pt x="10032" y="7912"/>
                  </a:lnTo>
                  <a:lnTo>
                    <a:pt x="9825" y="8067"/>
                  </a:lnTo>
                  <a:lnTo>
                    <a:pt x="9670" y="8223"/>
                  </a:lnTo>
                  <a:lnTo>
                    <a:pt x="9153" y="9360"/>
                  </a:lnTo>
                  <a:lnTo>
                    <a:pt x="9153" y="9464"/>
                  </a:lnTo>
                  <a:lnTo>
                    <a:pt x="9153" y="9567"/>
                  </a:lnTo>
                  <a:lnTo>
                    <a:pt x="9205" y="9670"/>
                  </a:lnTo>
                  <a:lnTo>
                    <a:pt x="9308" y="9774"/>
                  </a:lnTo>
                  <a:lnTo>
                    <a:pt x="9515" y="9774"/>
                  </a:lnTo>
                  <a:lnTo>
                    <a:pt x="9619" y="9722"/>
                  </a:lnTo>
                  <a:lnTo>
                    <a:pt x="9722" y="9619"/>
                  </a:lnTo>
                  <a:lnTo>
                    <a:pt x="10187" y="8481"/>
                  </a:lnTo>
                  <a:lnTo>
                    <a:pt x="10239" y="8481"/>
                  </a:lnTo>
                  <a:lnTo>
                    <a:pt x="12566" y="9567"/>
                  </a:lnTo>
                  <a:lnTo>
                    <a:pt x="11532" y="11894"/>
                  </a:lnTo>
                  <a:lnTo>
                    <a:pt x="11480" y="11894"/>
                  </a:lnTo>
                  <a:lnTo>
                    <a:pt x="9153" y="10808"/>
                  </a:lnTo>
                  <a:lnTo>
                    <a:pt x="9153" y="10705"/>
                  </a:lnTo>
                  <a:lnTo>
                    <a:pt x="9153" y="10601"/>
                  </a:lnTo>
                  <a:lnTo>
                    <a:pt x="9101" y="10498"/>
                  </a:lnTo>
                  <a:lnTo>
                    <a:pt x="8998" y="10394"/>
                  </a:lnTo>
                  <a:lnTo>
                    <a:pt x="8791" y="10394"/>
                  </a:lnTo>
                  <a:lnTo>
                    <a:pt x="8688" y="10446"/>
                  </a:lnTo>
                  <a:lnTo>
                    <a:pt x="8584" y="10549"/>
                  </a:lnTo>
                  <a:lnTo>
                    <a:pt x="8533" y="10808"/>
                  </a:lnTo>
                  <a:lnTo>
                    <a:pt x="8584" y="11015"/>
                  </a:lnTo>
                  <a:lnTo>
                    <a:pt x="8688" y="11170"/>
                  </a:lnTo>
                  <a:lnTo>
                    <a:pt x="6413" y="16134"/>
                  </a:lnTo>
                  <a:lnTo>
                    <a:pt x="6309" y="16393"/>
                  </a:lnTo>
                  <a:lnTo>
                    <a:pt x="6154" y="16600"/>
                  </a:lnTo>
                  <a:lnTo>
                    <a:pt x="5999" y="16755"/>
                  </a:lnTo>
                  <a:lnTo>
                    <a:pt x="5792" y="16910"/>
                  </a:lnTo>
                  <a:lnTo>
                    <a:pt x="5585" y="17013"/>
                  </a:lnTo>
                  <a:lnTo>
                    <a:pt x="5327" y="17117"/>
                  </a:lnTo>
                  <a:lnTo>
                    <a:pt x="5120" y="17168"/>
                  </a:lnTo>
                  <a:lnTo>
                    <a:pt x="4861" y="17168"/>
                  </a:lnTo>
                  <a:lnTo>
                    <a:pt x="4499" y="17117"/>
                  </a:lnTo>
                  <a:lnTo>
                    <a:pt x="4189" y="17013"/>
                  </a:lnTo>
                  <a:lnTo>
                    <a:pt x="3879" y="16858"/>
                  </a:lnTo>
                  <a:lnTo>
                    <a:pt x="3620" y="16651"/>
                  </a:lnTo>
                  <a:lnTo>
                    <a:pt x="3413" y="16393"/>
                  </a:lnTo>
                  <a:lnTo>
                    <a:pt x="3258" y="16134"/>
                  </a:lnTo>
                  <a:lnTo>
                    <a:pt x="3155" y="15772"/>
                  </a:lnTo>
                  <a:lnTo>
                    <a:pt x="3155" y="15462"/>
                  </a:lnTo>
                  <a:lnTo>
                    <a:pt x="3155" y="6982"/>
                  </a:lnTo>
                  <a:lnTo>
                    <a:pt x="3103" y="6878"/>
                  </a:lnTo>
                  <a:lnTo>
                    <a:pt x="3051" y="6775"/>
                  </a:lnTo>
                  <a:lnTo>
                    <a:pt x="2948" y="6723"/>
                  </a:lnTo>
                  <a:lnTo>
                    <a:pt x="2845" y="6671"/>
                  </a:lnTo>
                  <a:lnTo>
                    <a:pt x="2741" y="6723"/>
                  </a:lnTo>
                  <a:lnTo>
                    <a:pt x="2638" y="6775"/>
                  </a:lnTo>
                  <a:lnTo>
                    <a:pt x="2534" y="6878"/>
                  </a:lnTo>
                  <a:lnTo>
                    <a:pt x="2534" y="6982"/>
                  </a:lnTo>
                  <a:lnTo>
                    <a:pt x="2534" y="15462"/>
                  </a:lnTo>
                  <a:lnTo>
                    <a:pt x="2586" y="15927"/>
                  </a:lnTo>
                  <a:lnTo>
                    <a:pt x="2741" y="16341"/>
                  </a:lnTo>
                  <a:lnTo>
                    <a:pt x="2948" y="16755"/>
                  </a:lnTo>
                  <a:lnTo>
                    <a:pt x="3207" y="17065"/>
                  </a:lnTo>
                  <a:lnTo>
                    <a:pt x="3568" y="17375"/>
                  </a:lnTo>
                  <a:lnTo>
                    <a:pt x="3930" y="17582"/>
                  </a:lnTo>
                  <a:lnTo>
                    <a:pt x="4396" y="17737"/>
                  </a:lnTo>
                  <a:lnTo>
                    <a:pt x="5171" y="17737"/>
                  </a:lnTo>
                  <a:lnTo>
                    <a:pt x="5533" y="17685"/>
                  </a:lnTo>
                  <a:lnTo>
                    <a:pt x="5792" y="17530"/>
                  </a:lnTo>
                  <a:lnTo>
                    <a:pt x="6102" y="17375"/>
                  </a:lnTo>
                  <a:lnTo>
                    <a:pt x="6361" y="17220"/>
                  </a:lnTo>
                  <a:lnTo>
                    <a:pt x="6619" y="16961"/>
                  </a:lnTo>
                  <a:lnTo>
                    <a:pt x="6775" y="16703"/>
                  </a:lnTo>
                  <a:lnTo>
                    <a:pt x="6981" y="16393"/>
                  </a:lnTo>
                  <a:lnTo>
                    <a:pt x="7447" y="15307"/>
                  </a:lnTo>
                  <a:lnTo>
                    <a:pt x="9205" y="16134"/>
                  </a:lnTo>
                  <a:lnTo>
                    <a:pt x="8739" y="17220"/>
                  </a:lnTo>
                  <a:lnTo>
                    <a:pt x="8429" y="17737"/>
                  </a:lnTo>
                  <a:lnTo>
                    <a:pt x="8067" y="18254"/>
                  </a:lnTo>
                  <a:lnTo>
                    <a:pt x="7654" y="18668"/>
                  </a:lnTo>
                  <a:lnTo>
                    <a:pt x="7136" y="19030"/>
                  </a:lnTo>
                  <a:lnTo>
                    <a:pt x="6619" y="19340"/>
                  </a:lnTo>
                  <a:lnTo>
                    <a:pt x="6051" y="19547"/>
                  </a:lnTo>
                  <a:lnTo>
                    <a:pt x="5482" y="19650"/>
                  </a:lnTo>
                  <a:lnTo>
                    <a:pt x="4861" y="19702"/>
                  </a:lnTo>
                  <a:lnTo>
                    <a:pt x="4396" y="19702"/>
                  </a:lnTo>
                  <a:lnTo>
                    <a:pt x="3982" y="19599"/>
                  </a:lnTo>
                  <a:lnTo>
                    <a:pt x="3568" y="19495"/>
                  </a:lnTo>
                  <a:lnTo>
                    <a:pt x="3207" y="19392"/>
                  </a:lnTo>
                  <a:lnTo>
                    <a:pt x="2845" y="19185"/>
                  </a:lnTo>
                  <a:lnTo>
                    <a:pt x="2483" y="18978"/>
                  </a:lnTo>
                  <a:lnTo>
                    <a:pt x="2121" y="18720"/>
                  </a:lnTo>
                  <a:lnTo>
                    <a:pt x="1862" y="18461"/>
                  </a:lnTo>
                  <a:lnTo>
                    <a:pt x="1552" y="18151"/>
                  </a:lnTo>
                  <a:lnTo>
                    <a:pt x="1293" y="17841"/>
                  </a:lnTo>
                  <a:lnTo>
                    <a:pt x="1086" y="17479"/>
                  </a:lnTo>
                  <a:lnTo>
                    <a:pt x="931" y="17117"/>
                  </a:lnTo>
                  <a:lnTo>
                    <a:pt x="776" y="16703"/>
                  </a:lnTo>
                  <a:lnTo>
                    <a:pt x="673" y="16289"/>
                  </a:lnTo>
                  <a:lnTo>
                    <a:pt x="621" y="15876"/>
                  </a:lnTo>
                  <a:lnTo>
                    <a:pt x="569" y="15462"/>
                  </a:lnTo>
                  <a:lnTo>
                    <a:pt x="569" y="5120"/>
                  </a:lnTo>
                  <a:lnTo>
                    <a:pt x="621" y="4655"/>
                  </a:lnTo>
                  <a:lnTo>
                    <a:pt x="673" y="4241"/>
                  </a:lnTo>
                  <a:lnTo>
                    <a:pt x="776" y="3776"/>
                  </a:lnTo>
                  <a:lnTo>
                    <a:pt x="931" y="3362"/>
                  </a:lnTo>
                  <a:lnTo>
                    <a:pt x="1138" y="3000"/>
                  </a:lnTo>
                  <a:lnTo>
                    <a:pt x="1345" y="2586"/>
                  </a:lnTo>
                  <a:lnTo>
                    <a:pt x="1603" y="2276"/>
                  </a:lnTo>
                  <a:lnTo>
                    <a:pt x="1914" y="1914"/>
                  </a:lnTo>
                  <a:lnTo>
                    <a:pt x="2224" y="1655"/>
                  </a:lnTo>
                  <a:lnTo>
                    <a:pt x="2586" y="1397"/>
                  </a:lnTo>
                  <a:lnTo>
                    <a:pt x="2948" y="1138"/>
                  </a:lnTo>
                  <a:lnTo>
                    <a:pt x="3362" y="931"/>
                  </a:lnTo>
                  <a:lnTo>
                    <a:pt x="3775" y="776"/>
                  </a:lnTo>
                  <a:lnTo>
                    <a:pt x="4241" y="673"/>
                  </a:lnTo>
                  <a:lnTo>
                    <a:pt x="4654" y="621"/>
                  </a:lnTo>
                  <a:close/>
                  <a:moveTo>
                    <a:pt x="5120" y="1"/>
                  </a:moveTo>
                  <a:lnTo>
                    <a:pt x="4603" y="52"/>
                  </a:lnTo>
                  <a:lnTo>
                    <a:pt x="4086" y="104"/>
                  </a:lnTo>
                  <a:lnTo>
                    <a:pt x="3620" y="208"/>
                  </a:lnTo>
                  <a:lnTo>
                    <a:pt x="3155" y="414"/>
                  </a:lnTo>
                  <a:lnTo>
                    <a:pt x="2689" y="621"/>
                  </a:lnTo>
                  <a:lnTo>
                    <a:pt x="2276" y="880"/>
                  </a:lnTo>
                  <a:lnTo>
                    <a:pt x="1862" y="1190"/>
                  </a:lnTo>
                  <a:lnTo>
                    <a:pt x="1500" y="1500"/>
                  </a:lnTo>
                  <a:lnTo>
                    <a:pt x="1190" y="1862"/>
                  </a:lnTo>
                  <a:lnTo>
                    <a:pt x="880" y="2276"/>
                  </a:lnTo>
                  <a:lnTo>
                    <a:pt x="621" y="2690"/>
                  </a:lnTo>
                  <a:lnTo>
                    <a:pt x="414" y="3155"/>
                  </a:lnTo>
                  <a:lnTo>
                    <a:pt x="207" y="3620"/>
                  </a:lnTo>
                  <a:lnTo>
                    <a:pt x="104" y="4086"/>
                  </a:lnTo>
                  <a:lnTo>
                    <a:pt x="0" y="4603"/>
                  </a:lnTo>
                  <a:lnTo>
                    <a:pt x="0" y="5120"/>
                  </a:lnTo>
                  <a:lnTo>
                    <a:pt x="0" y="15462"/>
                  </a:lnTo>
                  <a:lnTo>
                    <a:pt x="0" y="15927"/>
                  </a:lnTo>
                  <a:lnTo>
                    <a:pt x="104" y="16444"/>
                  </a:lnTo>
                  <a:lnTo>
                    <a:pt x="207" y="16910"/>
                  </a:lnTo>
                  <a:lnTo>
                    <a:pt x="362" y="17323"/>
                  </a:lnTo>
                  <a:lnTo>
                    <a:pt x="569" y="17737"/>
                  </a:lnTo>
                  <a:lnTo>
                    <a:pt x="828" y="18151"/>
                  </a:lnTo>
                  <a:lnTo>
                    <a:pt x="1086" y="18513"/>
                  </a:lnTo>
                  <a:lnTo>
                    <a:pt x="1397" y="18875"/>
                  </a:lnTo>
                  <a:lnTo>
                    <a:pt x="1759" y="19185"/>
                  </a:lnTo>
                  <a:lnTo>
                    <a:pt x="2121" y="19495"/>
                  </a:lnTo>
                  <a:lnTo>
                    <a:pt x="2534" y="19702"/>
                  </a:lnTo>
                  <a:lnTo>
                    <a:pt x="2948" y="19909"/>
                  </a:lnTo>
                  <a:lnTo>
                    <a:pt x="3413" y="20064"/>
                  </a:lnTo>
                  <a:lnTo>
                    <a:pt x="3879" y="20219"/>
                  </a:lnTo>
                  <a:lnTo>
                    <a:pt x="4344" y="20271"/>
                  </a:lnTo>
                  <a:lnTo>
                    <a:pt x="4861" y="20323"/>
                  </a:lnTo>
                  <a:lnTo>
                    <a:pt x="5533" y="20271"/>
                  </a:lnTo>
                  <a:lnTo>
                    <a:pt x="6206" y="20116"/>
                  </a:lnTo>
                  <a:lnTo>
                    <a:pt x="6878" y="19857"/>
                  </a:lnTo>
                  <a:lnTo>
                    <a:pt x="7498" y="19547"/>
                  </a:lnTo>
                  <a:lnTo>
                    <a:pt x="8016" y="19133"/>
                  </a:lnTo>
                  <a:lnTo>
                    <a:pt x="8533" y="18616"/>
                  </a:lnTo>
                  <a:lnTo>
                    <a:pt x="8946" y="18099"/>
                  </a:lnTo>
                  <a:lnTo>
                    <a:pt x="9257" y="17479"/>
                  </a:lnTo>
                  <a:lnTo>
                    <a:pt x="11532" y="12514"/>
                  </a:lnTo>
                  <a:lnTo>
                    <a:pt x="11739" y="12463"/>
                  </a:lnTo>
                  <a:lnTo>
                    <a:pt x="11946" y="12308"/>
                  </a:lnTo>
                  <a:lnTo>
                    <a:pt x="12049" y="12152"/>
                  </a:lnTo>
                  <a:lnTo>
                    <a:pt x="13135" y="9826"/>
                  </a:lnTo>
                  <a:lnTo>
                    <a:pt x="13187" y="9567"/>
                  </a:lnTo>
                  <a:lnTo>
                    <a:pt x="13135" y="9360"/>
                  </a:lnTo>
                  <a:lnTo>
                    <a:pt x="13031" y="9205"/>
                  </a:lnTo>
                  <a:lnTo>
                    <a:pt x="13600" y="8016"/>
                  </a:lnTo>
                  <a:lnTo>
                    <a:pt x="13755" y="7550"/>
                  </a:lnTo>
                  <a:lnTo>
                    <a:pt x="13910" y="7085"/>
                  </a:lnTo>
                  <a:lnTo>
                    <a:pt x="13962" y="6568"/>
                  </a:lnTo>
                  <a:lnTo>
                    <a:pt x="14014" y="6102"/>
                  </a:lnTo>
                  <a:lnTo>
                    <a:pt x="13962" y="5585"/>
                  </a:lnTo>
                  <a:lnTo>
                    <a:pt x="13910" y="5068"/>
                  </a:lnTo>
                  <a:lnTo>
                    <a:pt x="13807" y="4603"/>
                  </a:lnTo>
                  <a:lnTo>
                    <a:pt x="13600" y="4137"/>
                  </a:lnTo>
                  <a:lnTo>
                    <a:pt x="13393" y="3672"/>
                  </a:lnTo>
                  <a:lnTo>
                    <a:pt x="13083" y="3258"/>
                  </a:lnTo>
                  <a:lnTo>
                    <a:pt x="12773" y="2845"/>
                  </a:lnTo>
                  <a:lnTo>
                    <a:pt x="12411" y="2534"/>
                  </a:lnTo>
                  <a:lnTo>
                    <a:pt x="12049" y="2224"/>
                  </a:lnTo>
                  <a:lnTo>
                    <a:pt x="11635" y="1914"/>
                  </a:lnTo>
                  <a:lnTo>
                    <a:pt x="11170" y="1707"/>
                  </a:lnTo>
                  <a:lnTo>
                    <a:pt x="10704" y="1552"/>
                  </a:lnTo>
                  <a:lnTo>
                    <a:pt x="6723" y="259"/>
                  </a:lnTo>
                  <a:lnTo>
                    <a:pt x="5947" y="52"/>
                  </a:lnTo>
                  <a:lnTo>
                    <a:pt x="5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77;p63">
              <a:extLst>
                <a:ext uri="{FF2B5EF4-FFF2-40B4-BE49-F238E27FC236}">
                  <a16:creationId xmlns:a16="http://schemas.microsoft.com/office/drawing/2014/main" id="{A286065A-F2A3-350C-FC0D-E365E04B2177}"/>
                </a:ext>
              </a:extLst>
            </p:cNvPr>
            <p:cNvSpPr/>
            <p:nvPr/>
          </p:nvSpPr>
          <p:spPr>
            <a:xfrm>
              <a:off x="1105550" y="1907950"/>
              <a:ext cx="350350" cy="508075"/>
            </a:xfrm>
            <a:custGeom>
              <a:avLst/>
              <a:gdLst/>
              <a:ahLst/>
              <a:cxnLst/>
              <a:rect l="l" t="t" r="r" b="b"/>
              <a:pathLst>
                <a:path w="14014" h="20323" fill="none" extrusionOk="0">
                  <a:moveTo>
                    <a:pt x="13600" y="4137"/>
                  </a:moveTo>
                  <a:lnTo>
                    <a:pt x="13600" y="4137"/>
                  </a:lnTo>
                  <a:lnTo>
                    <a:pt x="13393" y="3672"/>
                  </a:lnTo>
                  <a:lnTo>
                    <a:pt x="13083" y="3258"/>
                  </a:lnTo>
                  <a:lnTo>
                    <a:pt x="12773" y="2845"/>
                  </a:lnTo>
                  <a:lnTo>
                    <a:pt x="12411" y="2534"/>
                  </a:lnTo>
                  <a:lnTo>
                    <a:pt x="12049" y="2224"/>
                  </a:lnTo>
                  <a:lnTo>
                    <a:pt x="11635" y="1914"/>
                  </a:lnTo>
                  <a:lnTo>
                    <a:pt x="11170" y="1707"/>
                  </a:lnTo>
                  <a:lnTo>
                    <a:pt x="10704" y="1552"/>
                  </a:lnTo>
                  <a:lnTo>
                    <a:pt x="6723" y="259"/>
                  </a:lnTo>
                  <a:lnTo>
                    <a:pt x="6723" y="259"/>
                  </a:lnTo>
                  <a:lnTo>
                    <a:pt x="5947" y="52"/>
                  </a:lnTo>
                  <a:lnTo>
                    <a:pt x="5120" y="1"/>
                  </a:lnTo>
                  <a:lnTo>
                    <a:pt x="5120" y="1"/>
                  </a:lnTo>
                  <a:lnTo>
                    <a:pt x="4603" y="52"/>
                  </a:lnTo>
                  <a:lnTo>
                    <a:pt x="4086" y="104"/>
                  </a:lnTo>
                  <a:lnTo>
                    <a:pt x="3620" y="208"/>
                  </a:lnTo>
                  <a:lnTo>
                    <a:pt x="3155" y="414"/>
                  </a:lnTo>
                  <a:lnTo>
                    <a:pt x="2689" y="621"/>
                  </a:lnTo>
                  <a:lnTo>
                    <a:pt x="2276" y="880"/>
                  </a:lnTo>
                  <a:lnTo>
                    <a:pt x="1862" y="1190"/>
                  </a:lnTo>
                  <a:lnTo>
                    <a:pt x="1500" y="1500"/>
                  </a:lnTo>
                  <a:lnTo>
                    <a:pt x="1190" y="1862"/>
                  </a:lnTo>
                  <a:lnTo>
                    <a:pt x="880" y="2276"/>
                  </a:lnTo>
                  <a:lnTo>
                    <a:pt x="621" y="2690"/>
                  </a:lnTo>
                  <a:lnTo>
                    <a:pt x="414" y="3155"/>
                  </a:lnTo>
                  <a:lnTo>
                    <a:pt x="207" y="3620"/>
                  </a:lnTo>
                  <a:lnTo>
                    <a:pt x="104" y="4086"/>
                  </a:lnTo>
                  <a:lnTo>
                    <a:pt x="0" y="4603"/>
                  </a:lnTo>
                  <a:lnTo>
                    <a:pt x="0" y="5120"/>
                  </a:lnTo>
                  <a:lnTo>
                    <a:pt x="0" y="15462"/>
                  </a:lnTo>
                  <a:lnTo>
                    <a:pt x="0" y="15462"/>
                  </a:lnTo>
                  <a:lnTo>
                    <a:pt x="0" y="15927"/>
                  </a:lnTo>
                  <a:lnTo>
                    <a:pt x="104" y="16444"/>
                  </a:lnTo>
                  <a:lnTo>
                    <a:pt x="207" y="16910"/>
                  </a:lnTo>
                  <a:lnTo>
                    <a:pt x="362" y="17323"/>
                  </a:lnTo>
                  <a:lnTo>
                    <a:pt x="569" y="17737"/>
                  </a:lnTo>
                  <a:lnTo>
                    <a:pt x="828" y="18151"/>
                  </a:lnTo>
                  <a:lnTo>
                    <a:pt x="1086" y="18513"/>
                  </a:lnTo>
                  <a:lnTo>
                    <a:pt x="1397" y="18875"/>
                  </a:lnTo>
                  <a:lnTo>
                    <a:pt x="1759" y="19185"/>
                  </a:lnTo>
                  <a:lnTo>
                    <a:pt x="2121" y="19495"/>
                  </a:lnTo>
                  <a:lnTo>
                    <a:pt x="2534" y="19702"/>
                  </a:lnTo>
                  <a:lnTo>
                    <a:pt x="2948" y="19909"/>
                  </a:lnTo>
                  <a:lnTo>
                    <a:pt x="3413" y="20064"/>
                  </a:lnTo>
                  <a:lnTo>
                    <a:pt x="3879" y="20219"/>
                  </a:lnTo>
                  <a:lnTo>
                    <a:pt x="4344" y="20271"/>
                  </a:lnTo>
                  <a:lnTo>
                    <a:pt x="4861" y="20323"/>
                  </a:lnTo>
                  <a:lnTo>
                    <a:pt x="4861" y="20323"/>
                  </a:lnTo>
                  <a:lnTo>
                    <a:pt x="5533" y="20271"/>
                  </a:lnTo>
                  <a:lnTo>
                    <a:pt x="6206" y="20116"/>
                  </a:lnTo>
                  <a:lnTo>
                    <a:pt x="6878" y="19857"/>
                  </a:lnTo>
                  <a:lnTo>
                    <a:pt x="7498" y="19547"/>
                  </a:lnTo>
                  <a:lnTo>
                    <a:pt x="8016" y="19133"/>
                  </a:lnTo>
                  <a:lnTo>
                    <a:pt x="8533" y="18616"/>
                  </a:lnTo>
                  <a:lnTo>
                    <a:pt x="8946" y="18099"/>
                  </a:lnTo>
                  <a:lnTo>
                    <a:pt x="9257" y="17479"/>
                  </a:lnTo>
                  <a:lnTo>
                    <a:pt x="11532" y="12514"/>
                  </a:lnTo>
                  <a:lnTo>
                    <a:pt x="11532" y="12514"/>
                  </a:lnTo>
                  <a:lnTo>
                    <a:pt x="11739" y="12463"/>
                  </a:lnTo>
                  <a:lnTo>
                    <a:pt x="11739" y="12463"/>
                  </a:lnTo>
                  <a:lnTo>
                    <a:pt x="11946" y="12308"/>
                  </a:lnTo>
                  <a:lnTo>
                    <a:pt x="12049" y="12152"/>
                  </a:lnTo>
                  <a:lnTo>
                    <a:pt x="13135" y="9826"/>
                  </a:lnTo>
                  <a:lnTo>
                    <a:pt x="13135" y="9826"/>
                  </a:lnTo>
                  <a:lnTo>
                    <a:pt x="13187" y="9567"/>
                  </a:lnTo>
                  <a:lnTo>
                    <a:pt x="13135" y="9360"/>
                  </a:lnTo>
                  <a:lnTo>
                    <a:pt x="13135" y="9360"/>
                  </a:lnTo>
                  <a:lnTo>
                    <a:pt x="13031" y="9205"/>
                  </a:lnTo>
                  <a:lnTo>
                    <a:pt x="13600" y="8016"/>
                  </a:lnTo>
                  <a:lnTo>
                    <a:pt x="13600" y="8016"/>
                  </a:lnTo>
                  <a:lnTo>
                    <a:pt x="13755" y="7550"/>
                  </a:lnTo>
                  <a:lnTo>
                    <a:pt x="13910" y="7085"/>
                  </a:lnTo>
                  <a:lnTo>
                    <a:pt x="13962" y="6568"/>
                  </a:lnTo>
                  <a:lnTo>
                    <a:pt x="14014" y="6102"/>
                  </a:lnTo>
                  <a:lnTo>
                    <a:pt x="13962" y="5585"/>
                  </a:lnTo>
                  <a:lnTo>
                    <a:pt x="13910" y="5068"/>
                  </a:lnTo>
                  <a:lnTo>
                    <a:pt x="13807" y="4603"/>
                  </a:lnTo>
                  <a:lnTo>
                    <a:pt x="13600" y="4137"/>
                  </a:lnTo>
                  <a:lnTo>
                    <a:pt x="13600" y="4137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78;p63">
              <a:extLst>
                <a:ext uri="{FF2B5EF4-FFF2-40B4-BE49-F238E27FC236}">
                  <a16:creationId xmlns:a16="http://schemas.microsoft.com/office/drawing/2014/main" id="{A06BB658-E0F8-2990-DEB0-F725568B17E8}"/>
                </a:ext>
              </a:extLst>
            </p:cNvPr>
            <p:cNvSpPr/>
            <p:nvPr/>
          </p:nvSpPr>
          <p:spPr>
            <a:xfrm>
              <a:off x="1327900" y="2194950"/>
              <a:ext cx="51750" cy="36225"/>
            </a:xfrm>
            <a:custGeom>
              <a:avLst/>
              <a:gdLst/>
              <a:ahLst/>
              <a:cxnLst/>
              <a:rect l="l" t="t" r="r" b="b"/>
              <a:pathLst>
                <a:path w="2070" h="1449" fill="none" extrusionOk="0">
                  <a:moveTo>
                    <a:pt x="2069" y="828"/>
                  </a:moveTo>
                  <a:lnTo>
                    <a:pt x="1810" y="1448"/>
                  </a:lnTo>
                  <a:lnTo>
                    <a:pt x="1" y="621"/>
                  </a:lnTo>
                  <a:lnTo>
                    <a:pt x="311" y="0"/>
                  </a:lnTo>
                  <a:lnTo>
                    <a:pt x="2069" y="828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79;p63">
              <a:extLst>
                <a:ext uri="{FF2B5EF4-FFF2-40B4-BE49-F238E27FC236}">
                  <a16:creationId xmlns:a16="http://schemas.microsoft.com/office/drawing/2014/main" id="{43615A2B-E0BA-FA72-8424-E6D15BCAC2B5}"/>
                </a:ext>
              </a:extLst>
            </p:cNvPr>
            <p:cNvSpPr/>
            <p:nvPr/>
          </p:nvSpPr>
          <p:spPr>
            <a:xfrm>
              <a:off x="1298175" y="2224675"/>
              <a:ext cx="68525" cy="73725"/>
            </a:xfrm>
            <a:custGeom>
              <a:avLst/>
              <a:gdLst/>
              <a:ahLst/>
              <a:cxnLst/>
              <a:rect l="l" t="t" r="r" b="b"/>
              <a:pathLst>
                <a:path w="2741" h="2949" fill="none" extrusionOk="0">
                  <a:moveTo>
                    <a:pt x="983" y="1"/>
                  </a:moveTo>
                  <a:lnTo>
                    <a:pt x="2741" y="776"/>
                  </a:lnTo>
                  <a:lnTo>
                    <a:pt x="1758" y="2948"/>
                  </a:lnTo>
                  <a:lnTo>
                    <a:pt x="0" y="2121"/>
                  </a:lnTo>
                  <a:lnTo>
                    <a:pt x="983" y="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80;p63">
              <a:extLst>
                <a:ext uri="{FF2B5EF4-FFF2-40B4-BE49-F238E27FC236}">
                  <a16:creationId xmlns:a16="http://schemas.microsoft.com/office/drawing/2014/main" id="{D60FC343-B775-9FF8-38A4-A7F98449362C}"/>
                </a:ext>
              </a:extLst>
            </p:cNvPr>
            <p:cNvSpPr/>
            <p:nvPr/>
          </p:nvSpPr>
          <p:spPr>
            <a:xfrm>
              <a:off x="1374450" y="2094100"/>
              <a:ext cx="51725" cy="36225"/>
            </a:xfrm>
            <a:custGeom>
              <a:avLst/>
              <a:gdLst/>
              <a:ahLst/>
              <a:cxnLst/>
              <a:rect l="l" t="t" r="r" b="b"/>
              <a:pathLst>
                <a:path w="2069" h="1449" fill="none" extrusionOk="0">
                  <a:moveTo>
                    <a:pt x="0" y="621"/>
                  </a:moveTo>
                  <a:lnTo>
                    <a:pt x="310" y="1"/>
                  </a:lnTo>
                  <a:lnTo>
                    <a:pt x="2069" y="828"/>
                  </a:lnTo>
                  <a:lnTo>
                    <a:pt x="1758" y="1449"/>
                  </a:lnTo>
                  <a:lnTo>
                    <a:pt x="0" y="62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81;p63">
              <a:extLst>
                <a:ext uri="{FF2B5EF4-FFF2-40B4-BE49-F238E27FC236}">
                  <a16:creationId xmlns:a16="http://schemas.microsoft.com/office/drawing/2014/main" id="{7BFB339E-F695-A61F-169E-AFCB1EE0118B}"/>
                </a:ext>
              </a:extLst>
            </p:cNvPr>
            <p:cNvSpPr/>
            <p:nvPr/>
          </p:nvSpPr>
          <p:spPr>
            <a:xfrm>
              <a:off x="1119775" y="1923475"/>
              <a:ext cx="320625" cy="477050"/>
            </a:xfrm>
            <a:custGeom>
              <a:avLst/>
              <a:gdLst/>
              <a:ahLst/>
              <a:cxnLst/>
              <a:rect l="l" t="t" r="r" b="b"/>
              <a:pathLst>
                <a:path w="12825" h="19082" fill="none" extrusionOk="0">
                  <a:moveTo>
                    <a:pt x="12514" y="7084"/>
                  </a:moveTo>
                  <a:lnTo>
                    <a:pt x="10704" y="6257"/>
                  </a:lnTo>
                  <a:lnTo>
                    <a:pt x="10704" y="6257"/>
                  </a:lnTo>
                  <a:lnTo>
                    <a:pt x="10859" y="5843"/>
                  </a:lnTo>
                  <a:lnTo>
                    <a:pt x="10911" y="5430"/>
                  </a:lnTo>
                  <a:lnTo>
                    <a:pt x="10859" y="4964"/>
                  </a:lnTo>
                  <a:lnTo>
                    <a:pt x="10704" y="4551"/>
                  </a:lnTo>
                  <a:lnTo>
                    <a:pt x="10704" y="4551"/>
                  </a:lnTo>
                  <a:lnTo>
                    <a:pt x="10497" y="4137"/>
                  </a:lnTo>
                  <a:lnTo>
                    <a:pt x="10187" y="3775"/>
                  </a:lnTo>
                  <a:lnTo>
                    <a:pt x="9773" y="3516"/>
                  </a:lnTo>
                  <a:lnTo>
                    <a:pt x="9360" y="3310"/>
                  </a:lnTo>
                  <a:lnTo>
                    <a:pt x="5378" y="2069"/>
                  </a:lnTo>
                  <a:lnTo>
                    <a:pt x="5378" y="2069"/>
                  </a:lnTo>
                  <a:lnTo>
                    <a:pt x="4964" y="1965"/>
                  </a:lnTo>
                  <a:lnTo>
                    <a:pt x="4551" y="1913"/>
                  </a:lnTo>
                  <a:lnTo>
                    <a:pt x="4551" y="1913"/>
                  </a:lnTo>
                  <a:lnTo>
                    <a:pt x="4034" y="1965"/>
                  </a:lnTo>
                  <a:lnTo>
                    <a:pt x="3568" y="2120"/>
                  </a:lnTo>
                  <a:lnTo>
                    <a:pt x="3103" y="2379"/>
                  </a:lnTo>
                  <a:lnTo>
                    <a:pt x="2741" y="2689"/>
                  </a:lnTo>
                  <a:lnTo>
                    <a:pt x="2431" y="3051"/>
                  </a:lnTo>
                  <a:lnTo>
                    <a:pt x="2172" y="3516"/>
                  </a:lnTo>
                  <a:lnTo>
                    <a:pt x="2017" y="3982"/>
                  </a:lnTo>
                  <a:lnTo>
                    <a:pt x="1965" y="4499"/>
                  </a:lnTo>
                  <a:lnTo>
                    <a:pt x="1965" y="5068"/>
                  </a:lnTo>
                  <a:lnTo>
                    <a:pt x="1965" y="5068"/>
                  </a:lnTo>
                  <a:lnTo>
                    <a:pt x="1965" y="5171"/>
                  </a:lnTo>
                  <a:lnTo>
                    <a:pt x="2069" y="5275"/>
                  </a:lnTo>
                  <a:lnTo>
                    <a:pt x="2172" y="5378"/>
                  </a:lnTo>
                  <a:lnTo>
                    <a:pt x="2276" y="5378"/>
                  </a:lnTo>
                  <a:lnTo>
                    <a:pt x="2276" y="5378"/>
                  </a:lnTo>
                  <a:lnTo>
                    <a:pt x="2379" y="5378"/>
                  </a:lnTo>
                  <a:lnTo>
                    <a:pt x="2482" y="5275"/>
                  </a:lnTo>
                  <a:lnTo>
                    <a:pt x="2534" y="5171"/>
                  </a:lnTo>
                  <a:lnTo>
                    <a:pt x="2586" y="5068"/>
                  </a:lnTo>
                  <a:lnTo>
                    <a:pt x="2586" y="4499"/>
                  </a:lnTo>
                  <a:lnTo>
                    <a:pt x="2586" y="4499"/>
                  </a:lnTo>
                  <a:lnTo>
                    <a:pt x="2586" y="4137"/>
                  </a:lnTo>
                  <a:lnTo>
                    <a:pt x="2741" y="3723"/>
                  </a:lnTo>
                  <a:lnTo>
                    <a:pt x="2896" y="3413"/>
                  </a:lnTo>
                  <a:lnTo>
                    <a:pt x="3155" y="3103"/>
                  </a:lnTo>
                  <a:lnTo>
                    <a:pt x="3465" y="2844"/>
                  </a:lnTo>
                  <a:lnTo>
                    <a:pt x="3775" y="2689"/>
                  </a:lnTo>
                  <a:lnTo>
                    <a:pt x="4189" y="2534"/>
                  </a:lnTo>
                  <a:lnTo>
                    <a:pt x="4551" y="2534"/>
                  </a:lnTo>
                  <a:lnTo>
                    <a:pt x="4551" y="2534"/>
                  </a:lnTo>
                  <a:lnTo>
                    <a:pt x="4861" y="2534"/>
                  </a:lnTo>
                  <a:lnTo>
                    <a:pt x="5171" y="2637"/>
                  </a:lnTo>
                  <a:lnTo>
                    <a:pt x="9205" y="3878"/>
                  </a:lnTo>
                  <a:lnTo>
                    <a:pt x="9205" y="3878"/>
                  </a:lnTo>
                  <a:lnTo>
                    <a:pt x="9515" y="4034"/>
                  </a:lnTo>
                  <a:lnTo>
                    <a:pt x="9773" y="4240"/>
                  </a:lnTo>
                  <a:lnTo>
                    <a:pt x="9980" y="4499"/>
                  </a:lnTo>
                  <a:lnTo>
                    <a:pt x="10187" y="4758"/>
                  </a:lnTo>
                  <a:lnTo>
                    <a:pt x="10187" y="4758"/>
                  </a:lnTo>
                  <a:lnTo>
                    <a:pt x="10291" y="5119"/>
                  </a:lnTo>
                  <a:lnTo>
                    <a:pt x="10291" y="5430"/>
                  </a:lnTo>
                  <a:lnTo>
                    <a:pt x="10291" y="5792"/>
                  </a:lnTo>
                  <a:lnTo>
                    <a:pt x="10135" y="6102"/>
                  </a:lnTo>
                  <a:lnTo>
                    <a:pt x="9618" y="7291"/>
                  </a:lnTo>
                  <a:lnTo>
                    <a:pt x="9618" y="7291"/>
                  </a:lnTo>
                  <a:lnTo>
                    <a:pt x="9463" y="7291"/>
                  </a:lnTo>
                  <a:lnTo>
                    <a:pt x="9463" y="7291"/>
                  </a:lnTo>
                  <a:lnTo>
                    <a:pt x="9256" y="7446"/>
                  </a:lnTo>
                  <a:lnTo>
                    <a:pt x="9101" y="7602"/>
                  </a:lnTo>
                  <a:lnTo>
                    <a:pt x="8584" y="8739"/>
                  </a:lnTo>
                  <a:lnTo>
                    <a:pt x="8584" y="8739"/>
                  </a:lnTo>
                  <a:lnTo>
                    <a:pt x="8584" y="8843"/>
                  </a:lnTo>
                  <a:lnTo>
                    <a:pt x="8584" y="8946"/>
                  </a:lnTo>
                  <a:lnTo>
                    <a:pt x="8636" y="9049"/>
                  </a:lnTo>
                  <a:lnTo>
                    <a:pt x="8739" y="9153"/>
                  </a:lnTo>
                  <a:lnTo>
                    <a:pt x="8739" y="9153"/>
                  </a:lnTo>
                  <a:lnTo>
                    <a:pt x="8843" y="9153"/>
                  </a:lnTo>
                  <a:lnTo>
                    <a:pt x="8946" y="9153"/>
                  </a:lnTo>
                  <a:lnTo>
                    <a:pt x="9050" y="9101"/>
                  </a:lnTo>
                  <a:lnTo>
                    <a:pt x="9153" y="8998"/>
                  </a:lnTo>
                  <a:lnTo>
                    <a:pt x="9618" y="7860"/>
                  </a:lnTo>
                  <a:lnTo>
                    <a:pt x="9618" y="7860"/>
                  </a:lnTo>
                  <a:lnTo>
                    <a:pt x="9670" y="7860"/>
                  </a:lnTo>
                  <a:lnTo>
                    <a:pt x="9670" y="7860"/>
                  </a:lnTo>
                  <a:lnTo>
                    <a:pt x="9670" y="7860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1997" y="8946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63" y="11273"/>
                  </a:lnTo>
                  <a:lnTo>
                    <a:pt x="10911" y="11273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187"/>
                  </a:lnTo>
                  <a:lnTo>
                    <a:pt x="8584" y="10084"/>
                  </a:lnTo>
                  <a:lnTo>
                    <a:pt x="8584" y="9980"/>
                  </a:lnTo>
                  <a:lnTo>
                    <a:pt x="8532" y="9877"/>
                  </a:lnTo>
                  <a:lnTo>
                    <a:pt x="8429" y="9773"/>
                  </a:lnTo>
                  <a:lnTo>
                    <a:pt x="8429" y="9773"/>
                  </a:lnTo>
                  <a:lnTo>
                    <a:pt x="8326" y="9773"/>
                  </a:lnTo>
                  <a:lnTo>
                    <a:pt x="8222" y="9773"/>
                  </a:lnTo>
                  <a:lnTo>
                    <a:pt x="8119" y="9825"/>
                  </a:lnTo>
                  <a:lnTo>
                    <a:pt x="8015" y="9928"/>
                  </a:lnTo>
                  <a:lnTo>
                    <a:pt x="8015" y="9928"/>
                  </a:lnTo>
                  <a:lnTo>
                    <a:pt x="7964" y="10187"/>
                  </a:lnTo>
                  <a:lnTo>
                    <a:pt x="8015" y="10394"/>
                  </a:lnTo>
                  <a:lnTo>
                    <a:pt x="8015" y="10394"/>
                  </a:lnTo>
                  <a:lnTo>
                    <a:pt x="8119" y="10549"/>
                  </a:lnTo>
                  <a:lnTo>
                    <a:pt x="5844" y="15513"/>
                  </a:lnTo>
                  <a:lnTo>
                    <a:pt x="5844" y="15513"/>
                  </a:lnTo>
                  <a:lnTo>
                    <a:pt x="5740" y="15772"/>
                  </a:lnTo>
                  <a:lnTo>
                    <a:pt x="5585" y="15979"/>
                  </a:lnTo>
                  <a:lnTo>
                    <a:pt x="5430" y="16134"/>
                  </a:lnTo>
                  <a:lnTo>
                    <a:pt x="5223" y="16289"/>
                  </a:lnTo>
                  <a:lnTo>
                    <a:pt x="5016" y="16392"/>
                  </a:lnTo>
                  <a:lnTo>
                    <a:pt x="4758" y="16496"/>
                  </a:lnTo>
                  <a:lnTo>
                    <a:pt x="4551" y="16547"/>
                  </a:lnTo>
                  <a:lnTo>
                    <a:pt x="4292" y="16547"/>
                  </a:lnTo>
                  <a:lnTo>
                    <a:pt x="4292" y="16547"/>
                  </a:lnTo>
                  <a:lnTo>
                    <a:pt x="3930" y="16496"/>
                  </a:lnTo>
                  <a:lnTo>
                    <a:pt x="3620" y="16392"/>
                  </a:lnTo>
                  <a:lnTo>
                    <a:pt x="3310" y="16237"/>
                  </a:lnTo>
                  <a:lnTo>
                    <a:pt x="3051" y="16030"/>
                  </a:lnTo>
                  <a:lnTo>
                    <a:pt x="2844" y="15772"/>
                  </a:lnTo>
                  <a:lnTo>
                    <a:pt x="2689" y="15513"/>
                  </a:lnTo>
                  <a:lnTo>
                    <a:pt x="2586" y="15151"/>
                  </a:lnTo>
                  <a:lnTo>
                    <a:pt x="2586" y="14841"/>
                  </a:lnTo>
                  <a:lnTo>
                    <a:pt x="2586" y="6361"/>
                  </a:lnTo>
                  <a:lnTo>
                    <a:pt x="2586" y="6361"/>
                  </a:lnTo>
                  <a:lnTo>
                    <a:pt x="2534" y="6257"/>
                  </a:lnTo>
                  <a:lnTo>
                    <a:pt x="2482" y="6154"/>
                  </a:lnTo>
                  <a:lnTo>
                    <a:pt x="2379" y="6102"/>
                  </a:lnTo>
                  <a:lnTo>
                    <a:pt x="2276" y="6050"/>
                  </a:lnTo>
                  <a:lnTo>
                    <a:pt x="2276" y="6050"/>
                  </a:lnTo>
                  <a:lnTo>
                    <a:pt x="2172" y="6102"/>
                  </a:lnTo>
                  <a:lnTo>
                    <a:pt x="2069" y="6154"/>
                  </a:lnTo>
                  <a:lnTo>
                    <a:pt x="1965" y="6257"/>
                  </a:lnTo>
                  <a:lnTo>
                    <a:pt x="1965" y="6361"/>
                  </a:lnTo>
                  <a:lnTo>
                    <a:pt x="1965" y="14841"/>
                  </a:lnTo>
                  <a:lnTo>
                    <a:pt x="1965" y="14841"/>
                  </a:lnTo>
                  <a:lnTo>
                    <a:pt x="2017" y="15306"/>
                  </a:lnTo>
                  <a:lnTo>
                    <a:pt x="2172" y="15720"/>
                  </a:lnTo>
                  <a:lnTo>
                    <a:pt x="2379" y="16134"/>
                  </a:lnTo>
                  <a:lnTo>
                    <a:pt x="2638" y="16444"/>
                  </a:lnTo>
                  <a:lnTo>
                    <a:pt x="2999" y="16754"/>
                  </a:lnTo>
                  <a:lnTo>
                    <a:pt x="3361" y="16961"/>
                  </a:lnTo>
                  <a:lnTo>
                    <a:pt x="3827" y="17116"/>
                  </a:lnTo>
                  <a:lnTo>
                    <a:pt x="4292" y="17116"/>
                  </a:lnTo>
                  <a:lnTo>
                    <a:pt x="4292" y="17116"/>
                  </a:lnTo>
                  <a:lnTo>
                    <a:pt x="4602" y="17116"/>
                  </a:lnTo>
                  <a:lnTo>
                    <a:pt x="4964" y="17064"/>
                  </a:lnTo>
                  <a:lnTo>
                    <a:pt x="5223" y="16909"/>
                  </a:lnTo>
                  <a:lnTo>
                    <a:pt x="5533" y="16754"/>
                  </a:lnTo>
                  <a:lnTo>
                    <a:pt x="5792" y="16599"/>
                  </a:lnTo>
                  <a:lnTo>
                    <a:pt x="6050" y="16340"/>
                  </a:lnTo>
                  <a:lnTo>
                    <a:pt x="6206" y="16082"/>
                  </a:lnTo>
                  <a:lnTo>
                    <a:pt x="6412" y="15772"/>
                  </a:lnTo>
                  <a:lnTo>
                    <a:pt x="6878" y="14686"/>
                  </a:lnTo>
                  <a:lnTo>
                    <a:pt x="8636" y="15513"/>
                  </a:lnTo>
                  <a:lnTo>
                    <a:pt x="8170" y="16599"/>
                  </a:lnTo>
                  <a:lnTo>
                    <a:pt x="8170" y="16599"/>
                  </a:lnTo>
                  <a:lnTo>
                    <a:pt x="7860" y="17116"/>
                  </a:lnTo>
                  <a:lnTo>
                    <a:pt x="7498" y="17633"/>
                  </a:lnTo>
                  <a:lnTo>
                    <a:pt x="7085" y="18047"/>
                  </a:lnTo>
                  <a:lnTo>
                    <a:pt x="6567" y="18409"/>
                  </a:lnTo>
                  <a:lnTo>
                    <a:pt x="6050" y="18719"/>
                  </a:lnTo>
                  <a:lnTo>
                    <a:pt x="5482" y="18926"/>
                  </a:lnTo>
                  <a:lnTo>
                    <a:pt x="4913" y="19029"/>
                  </a:lnTo>
                  <a:lnTo>
                    <a:pt x="4292" y="19081"/>
                  </a:lnTo>
                  <a:lnTo>
                    <a:pt x="4292" y="19081"/>
                  </a:lnTo>
                  <a:lnTo>
                    <a:pt x="3827" y="19081"/>
                  </a:lnTo>
                  <a:lnTo>
                    <a:pt x="3413" y="18978"/>
                  </a:lnTo>
                  <a:lnTo>
                    <a:pt x="2999" y="18874"/>
                  </a:lnTo>
                  <a:lnTo>
                    <a:pt x="2638" y="18771"/>
                  </a:lnTo>
                  <a:lnTo>
                    <a:pt x="2276" y="18564"/>
                  </a:lnTo>
                  <a:lnTo>
                    <a:pt x="1914" y="18357"/>
                  </a:lnTo>
                  <a:lnTo>
                    <a:pt x="1552" y="18099"/>
                  </a:lnTo>
                  <a:lnTo>
                    <a:pt x="1293" y="17840"/>
                  </a:lnTo>
                  <a:lnTo>
                    <a:pt x="983" y="17530"/>
                  </a:lnTo>
                  <a:lnTo>
                    <a:pt x="724" y="17220"/>
                  </a:lnTo>
                  <a:lnTo>
                    <a:pt x="517" y="16858"/>
                  </a:lnTo>
                  <a:lnTo>
                    <a:pt x="362" y="16496"/>
                  </a:lnTo>
                  <a:lnTo>
                    <a:pt x="207" y="16082"/>
                  </a:lnTo>
                  <a:lnTo>
                    <a:pt x="104" y="15668"/>
                  </a:lnTo>
                  <a:lnTo>
                    <a:pt x="52" y="15255"/>
                  </a:lnTo>
                  <a:lnTo>
                    <a:pt x="0" y="14841"/>
                  </a:lnTo>
                  <a:lnTo>
                    <a:pt x="0" y="4499"/>
                  </a:lnTo>
                  <a:lnTo>
                    <a:pt x="0" y="4499"/>
                  </a:lnTo>
                  <a:lnTo>
                    <a:pt x="52" y="4034"/>
                  </a:lnTo>
                  <a:lnTo>
                    <a:pt x="104" y="3620"/>
                  </a:lnTo>
                  <a:lnTo>
                    <a:pt x="207" y="3155"/>
                  </a:lnTo>
                  <a:lnTo>
                    <a:pt x="362" y="2741"/>
                  </a:lnTo>
                  <a:lnTo>
                    <a:pt x="569" y="2379"/>
                  </a:lnTo>
                  <a:lnTo>
                    <a:pt x="776" y="1965"/>
                  </a:lnTo>
                  <a:lnTo>
                    <a:pt x="1034" y="1655"/>
                  </a:lnTo>
                  <a:lnTo>
                    <a:pt x="1345" y="1293"/>
                  </a:lnTo>
                  <a:lnTo>
                    <a:pt x="1655" y="1034"/>
                  </a:lnTo>
                  <a:lnTo>
                    <a:pt x="2017" y="776"/>
                  </a:lnTo>
                  <a:lnTo>
                    <a:pt x="2379" y="517"/>
                  </a:lnTo>
                  <a:lnTo>
                    <a:pt x="2793" y="310"/>
                  </a:lnTo>
                  <a:lnTo>
                    <a:pt x="3206" y="155"/>
                  </a:lnTo>
                  <a:lnTo>
                    <a:pt x="3672" y="52"/>
                  </a:lnTo>
                  <a:lnTo>
                    <a:pt x="4085" y="0"/>
                  </a:lnTo>
                  <a:lnTo>
                    <a:pt x="4551" y="0"/>
                  </a:lnTo>
                  <a:lnTo>
                    <a:pt x="4551" y="0"/>
                  </a:lnTo>
                  <a:lnTo>
                    <a:pt x="5275" y="52"/>
                  </a:lnTo>
                  <a:lnTo>
                    <a:pt x="5947" y="207"/>
                  </a:lnTo>
                  <a:lnTo>
                    <a:pt x="9980" y="1448"/>
                  </a:lnTo>
                  <a:lnTo>
                    <a:pt x="9980" y="1448"/>
                  </a:lnTo>
                  <a:lnTo>
                    <a:pt x="10394" y="1655"/>
                  </a:lnTo>
                  <a:lnTo>
                    <a:pt x="10756" y="1810"/>
                  </a:lnTo>
                  <a:lnTo>
                    <a:pt x="11118" y="2069"/>
                  </a:lnTo>
                  <a:lnTo>
                    <a:pt x="11480" y="2327"/>
                  </a:lnTo>
                  <a:lnTo>
                    <a:pt x="11790" y="2637"/>
                  </a:lnTo>
                  <a:lnTo>
                    <a:pt x="12049" y="2999"/>
                  </a:lnTo>
                  <a:lnTo>
                    <a:pt x="12307" y="3361"/>
                  </a:lnTo>
                  <a:lnTo>
                    <a:pt x="12514" y="3723"/>
                  </a:lnTo>
                  <a:lnTo>
                    <a:pt x="12514" y="3723"/>
                  </a:lnTo>
                  <a:lnTo>
                    <a:pt x="12669" y="4137"/>
                  </a:lnTo>
                  <a:lnTo>
                    <a:pt x="12773" y="4551"/>
                  </a:lnTo>
                  <a:lnTo>
                    <a:pt x="12824" y="5016"/>
                  </a:lnTo>
                  <a:lnTo>
                    <a:pt x="12824" y="5430"/>
                  </a:lnTo>
                  <a:lnTo>
                    <a:pt x="12824" y="5843"/>
                  </a:lnTo>
                  <a:lnTo>
                    <a:pt x="12773" y="6257"/>
                  </a:lnTo>
                  <a:lnTo>
                    <a:pt x="12669" y="6671"/>
                  </a:lnTo>
                  <a:lnTo>
                    <a:pt x="12514" y="7084"/>
                  </a:lnTo>
                  <a:lnTo>
                    <a:pt x="12514" y="7084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82;p63">
              <a:extLst>
                <a:ext uri="{FF2B5EF4-FFF2-40B4-BE49-F238E27FC236}">
                  <a16:creationId xmlns:a16="http://schemas.microsoft.com/office/drawing/2014/main" id="{EA15F821-E476-E5DD-F273-EDC76D913ED8}"/>
                </a:ext>
              </a:extLst>
            </p:cNvPr>
            <p:cNvSpPr/>
            <p:nvPr/>
          </p:nvSpPr>
          <p:spPr>
            <a:xfrm>
              <a:off x="1432625" y="2100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799;p41">
            <a:extLst>
              <a:ext uri="{FF2B5EF4-FFF2-40B4-BE49-F238E27FC236}">
                <a16:creationId xmlns:a16="http://schemas.microsoft.com/office/drawing/2014/main" id="{965D61F2-5B40-06BA-79E7-F6F1DC8A6450}"/>
              </a:ext>
            </a:extLst>
          </p:cNvPr>
          <p:cNvSpPr txBox="1">
            <a:spLocks/>
          </p:cNvSpPr>
          <p:nvPr/>
        </p:nvSpPr>
        <p:spPr>
          <a:xfrm>
            <a:off x="3437215" y="3269601"/>
            <a:ext cx="5051167" cy="111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/>
            <a:r>
              <a:rPr lang="fr-FR" sz="1800" dirty="0"/>
              <a:t>Tous les niveaux de pratiques sont concernés mais les confirmés sont plus sujets aux risques suivit des débutant.</a:t>
            </a:r>
          </a:p>
        </p:txBody>
      </p:sp>
    </p:spTree>
    <p:extLst>
      <p:ext uri="{BB962C8B-B14F-4D97-AF65-F5344CB8AC3E}">
        <p14:creationId xmlns:p14="http://schemas.microsoft.com/office/powerpoint/2010/main" val="2934010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oogle Shape;556;p39"/>
          <p:cNvGrpSpPr/>
          <p:nvPr/>
        </p:nvGrpSpPr>
        <p:grpSpPr>
          <a:xfrm>
            <a:off x="3417724" y="372864"/>
            <a:ext cx="7107626" cy="4122043"/>
            <a:chOff x="2892374" y="564814"/>
            <a:chExt cx="7107626" cy="4122043"/>
          </a:xfrm>
        </p:grpSpPr>
        <p:sp>
          <p:nvSpPr>
            <p:cNvPr id="557" name="Google Shape;557;p39"/>
            <p:cNvSpPr/>
            <p:nvPr/>
          </p:nvSpPr>
          <p:spPr>
            <a:xfrm>
              <a:off x="6411984" y="1366434"/>
              <a:ext cx="909256" cy="1541335"/>
            </a:xfrm>
            <a:custGeom>
              <a:avLst/>
              <a:gdLst/>
              <a:ahLst/>
              <a:cxnLst/>
              <a:rect l="l" t="t" r="r" b="b"/>
              <a:pathLst>
                <a:path w="15664" h="26553" extrusionOk="0">
                  <a:moveTo>
                    <a:pt x="11815" y="1"/>
                  </a:moveTo>
                  <a:lnTo>
                    <a:pt x="11691" y="22"/>
                  </a:lnTo>
                  <a:lnTo>
                    <a:pt x="11568" y="83"/>
                  </a:lnTo>
                  <a:lnTo>
                    <a:pt x="11423" y="145"/>
                  </a:lnTo>
                  <a:lnTo>
                    <a:pt x="11197" y="310"/>
                  </a:lnTo>
                  <a:lnTo>
                    <a:pt x="10703" y="660"/>
                  </a:lnTo>
                  <a:lnTo>
                    <a:pt x="10189" y="989"/>
                  </a:lnTo>
                  <a:lnTo>
                    <a:pt x="9653" y="1256"/>
                  </a:lnTo>
                  <a:lnTo>
                    <a:pt x="9098" y="1503"/>
                  </a:lnTo>
                  <a:lnTo>
                    <a:pt x="8521" y="1709"/>
                  </a:lnTo>
                  <a:lnTo>
                    <a:pt x="7924" y="1874"/>
                  </a:lnTo>
                  <a:lnTo>
                    <a:pt x="7348" y="1997"/>
                  </a:lnTo>
                  <a:lnTo>
                    <a:pt x="6731" y="2080"/>
                  </a:lnTo>
                  <a:lnTo>
                    <a:pt x="6587" y="2039"/>
                  </a:lnTo>
                  <a:lnTo>
                    <a:pt x="6525" y="2183"/>
                  </a:lnTo>
                  <a:lnTo>
                    <a:pt x="6463" y="2327"/>
                  </a:lnTo>
                  <a:lnTo>
                    <a:pt x="6360" y="2471"/>
                  </a:lnTo>
                  <a:lnTo>
                    <a:pt x="6257" y="2574"/>
                  </a:lnTo>
                  <a:lnTo>
                    <a:pt x="6134" y="2677"/>
                  </a:lnTo>
                  <a:lnTo>
                    <a:pt x="6010" y="2780"/>
                  </a:lnTo>
                  <a:lnTo>
                    <a:pt x="5722" y="2965"/>
                  </a:lnTo>
                  <a:lnTo>
                    <a:pt x="5084" y="3274"/>
                  </a:lnTo>
                  <a:lnTo>
                    <a:pt x="4755" y="3438"/>
                  </a:lnTo>
                  <a:lnTo>
                    <a:pt x="4467" y="3623"/>
                  </a:lnTo>
                  <a:lnTo>
                    <a:pt x="4343" y="3747"/>
                  </a:lnTo>
                  <a:lnTo>
                    <a:pt x="4220" y="3870"/>
                  </a:lnTo>
                  <a:lnTo>
                    <a:pt x="4096" y="3994"/>
                  </a:lnTo>
                  <a:lnTo>
                    <a:pt x="3993" y="4138"/>
                  </a:lnTo>
                  <a:lnTo>
                    <a:pt x="3787" y="4426"/>
                  </a:lnTo>
                  <a:lnTo>
                    <a:pt x="3643" y="4756"/>
                  </a:lnTo>
                  <a:lnTo>
                    <a:pt x="3499" y="5085"/>
                  </a:lnTo>
                  <a:lnTo>
                    <a:pt x="3396" y="5435"/>
                  </a:lnTo>
                  <a:lnTo>
                    <a:pt x="3190" y="6135"/>
                  </a:lnTo>
                  <a:lnTo>
                    <a:pt x="1606" y="12412"/>
                  </a:lnTo>
                  <a:lnTo>
                    <a:pt x="1853" y="12371"/>
                  </a:lnTo>
                  <a:lnTo>
                    <a:pt x="2058" y="12289"/>
                  </a:lnTo>
                  <a:lnTo>
                    <a:pt x="2264" y="12186"/>
                  </a:lnTo>
                  <a:lnTo>
                    <a:pt x="2470" y="12062"/>
                  </a:lnTo>
                  <a:lnTo>
                    <a:pt x="2655" y="11918"/>
                  </a:lnTo>
                  <a:lnTo>
                    <a:pt x="2820" y="11774"/>
                  </a:lnTo>
                  <a:lnTo>
                    <a:pt x="2985" y="11610"/>
                  </a:lnTo>
                  <a:lnTo>
                    <a:pt x="3149" y="11424"/>
                  </a:lnTo>
                  <a:lnTo>
                    <a:pt x="3293" y="11239"/>
                  </a:lnTo>
                  <a:lnTo>
                    <a:pt x="3437" y="11033"/>
                  </a:lnTo>
                  <a:lnTo>
                    <a:pt x="3684" y="10622"/>
                  </a:lnTo>
                  <a:lnTo>
                    <a:pt x="3911" y="10169"/>
                  </a:lnTo>
                  <a:lnTo>
                    <a:pt x="4096" y="9716"/>
                  </a:lnTo>
                  <a:lnTo>
                    <a:pt x="4446" y="8831"/>
                  </a:lnTo>
                  <a:lnTo>
                    <a:pt x="4631" y="8378"/>
                  </a:lnTo>
                  <a:lnTo>
                    <a:pt x="4816" y="7925"/>
                  </a:lnTo>
                  <a:lnTo>
                    <a:pt x="5043" y="7514"/>
                  </a:lnTo>
                  <a:lnTo>
                    <a:pt x="5166" y="7308"/>
                  </a:lnTo>
                  <a:lnTo>
                    <a:pt x="5310" y="7123"/>
                  </a:lnTo>
                  <a:lnTo>
                    <a:pt x="5455" y="6937"/>
                  </a:lnTo>
                  <a:lnTo>
                    <a:pt x="5599" y="6752"/>
                  </a:lnTo>
                  <a:lnTo>
                    <a:pt x="5784" y="6587"/>
                  </a:lnTo>
                  <a:lnTo>
                    <a:pt x="5948" y="6443"/>
                  </a:lnTo>
                  <a:lnTo>
                    <a:pt x="6134" y="6320"/>
                  </a:lnTo>
                  <a:lnTo>
                    <a:pt x="6319" y="6196"/>
                  </a:lnTo>
                  <a:lnTo>
                    <a:pt x="6525" y="6093"/>
                  </a:lnTo>
                  <a:lnTo>
                    <a:pt x="6710" y="6011"/>
                  </a:lnTo>
                  <a:lnTo>
                    <a:pt x="6916" y="5929"/>
                  </a:lnTo>
                  <a:lnTo>
                    <a:pt x="7122" y="5867"/>
                  </a:lnTo>
                  <a:lnTo>
                    <a:pt x="7554" y="5764"/>
                  </a:lnTo>
                  <a:lnTo>
                    <a:pt x="8007" y="5702"/>
                  </a:lnTo>
                  <a:lnTo>
                    <a:pt x="8460" y="5682"/>
                  </a:lnTo>
                  <a:lnTo>
                    <a:pt x="8912" y="5661"/>
                  </a:lnTo>
                  <a:lnTo>
                    <a:pt x="9365" y="5682"/>
                  </a:lnTo>
                  <a:lnTo>
                    <a:pt x="9839" y="5723"/>
                  </a:lnTo>
                  <a:lnTo>
                    <a:pt x="10333" y="5785"/>
                  </a:lnTo>
                  <a:lnTo>
                    <a:pt x="10580" y="5846"/>
                  </a:lnTo>
                  <a:lnTo>
                    <a:pt x="10806" y="5908"/>
                  </a:lnTo>
                  <a:lnTo>
                    <a:pt x="11053" y="5990"/>
                  </a:lnTo>
                  <a:lnTo>
                    <a:pt x="11259" y="6093"/>
                  </a:lnTo>
                  <a:lnTo>
                    <a:pt x="11506" y="6217"/>
                  </a:lnTo>
                  <a:lnTo>
                    <a:pt x="11732" y="6382"/>
                  </a:lnTo>
                  <a:lnTo>
                    <a:pt x="11959" y="6567"/>
                  </a:lnTo>
                  <a:lnTo>
                    <a:pt x="12144" y="6773"/>
                  </a:lnTo>
                  <a:lnTo>
                    <a:pt x="12309" y="6999"/>
                  </a:lnTo>
                  <a:lnTo>
                    <a:pt x="12453" y="7246"/>
                  </a:lnTo>
                  <a:lnTo>
                    <a:pt x="12576" y="7493"/>
                  </a:lnTo>
                  <a:lnTo>
                    <a:pt x="12679" y="7761"/>
                  </a:lnTo>
                  <a:lnTo>
                    <a:pt x="12761" y="8049"/>
                  </a:lnTo>
                  <a:lnTo>
                    <a:pt x="12803" y="8316"/>
                  </a:lnTo>
                  <a:lnTo>
                    <a:pt x="12823" y="8604"/>
                  </a:lnTo>
                  <a:lnTo>
                    <a:pt x="12823" y="8872"/>
                  </a:lnTo>
                  <a:lnTo>
                    <a:pt x="12803" y="9160"/>
                  </a:lnTo>
                  <a:lnTo>
                    <a:pt x="12741" y="9428"/>
                  </a:lnTo>
                  <a:lnTo>
                    <a:pt x="12658" y="9695"/>
                  </a:lnTo>
                  <a:lnTo>
                    <a:pt x="12556" y="9963"/>
                  </a:lnTo>
                  <a:lnTo>
                    <a:pt x="12453" y="10128"/>
                  </a:lnTo>
                  <a:lnTo>
                    <a:pt x="12329" y="10313"/>
                  </a:lnTo>
                  <a:lnTo>
                    <a:pt x="12082" y="10622"/>
                  </a:lnTo>
                  <a:lnTo>
                    <a:pt x="11815" y="10910"/>
                  </a:lnTo>
                  <a:lnTo>
                    <a:pt x="11485" y="11177"/>
                  </a:lnTo>
                  <a:lnTo>
                    <a:pt x="11156" y="11424"/>
                  </a:lnTo>
                  <a:lnTo>
                    <a:pt x="10806" y="11651"/>
                  </a:lnTo>
                  <a:lnTo>
                    <a:pt x="10106" y="12062"/>
                  </a:lnTo>
                  <a:lnTo>
                    <a:pt x="1194" y="17187"/>
                  </a:lnTo>
                  <a:lnTo>
                    <a:pt x="926" y="17352"/>
                  </a:lnTo>
                  <a:lnTo>
                    <a:pt x="823" y="17455"/>
                  </a:lnTo>
                  <a:lnTo>
                    <a:pt x="720" y="17558"/>
                  </a:lnTo>
                  <a:lnTo>
                    <a:pt x="659" y="17681"/>
                  </a:lnTo>
                  <a:lnTo>
                    <a:pt x="597" y="17825"/>
                  </a:lnTo>
                  <a:lnTo>
                    <a:pt x="535" y="18093"/>
                  </a:lnTo>
                  <a:lnTo>
                    <a:pt x="391" y="19102"/>
                  </a:lnTo>
                  <a:lnTo>
                    <a:pt x="247" y="20110"/>
                  </a:lnTo>
                  <a:lnTo>
                    <a:pt x="144" y="21119"/>
                  </a:lnTo>
                  <a:lnTo>
                    <a:pt x="82" y="22127"/>
                  </a:lnTo>
                  <a:lnTo>
                    <a:pt x="21" y="23136"/>
                  </a:lnTo>
                  <a:lnTo>
                    <a:pt x="0" y="24144"/>
                  </a:lnTo>
                  <a:lnTo>
                    <a:pt x="0" y="25153"/>
                  </a:lnTo>
                  <a:lnTo>
                    <a:pt x="41" y="26182"/>
                  </a:lnTo>
                  <a:lnTo>
                    <a:pt x="2285" y="26223"/>
                  </a:lnTo>
                  <a:lnTo>
                    <a:pt x="4528" y="26223"/>
                  </a:lnTo>
                  <a:lnTo>
                    <a:pt x="6792" y="26203"/>
                  </a:lnTo>
                  <a:lnTo>
                    <a:pt x="9036" y="26120"/>
                  </a:lnTo>
                  <a:lnTo>
                    <a:pt x="9921" y="26120"/>
                  </a:lnTo>
                  <a:lnTo>
                    <a:pt x="10147" y="26141"/>
                  </a:lnTo>
                  <a:lnTo>
                    <a:pt x="10374" y="26161"/>
                  </a:lnTo>
                  <a:lnTo>
                    <a:pt x="10580" y="26203"/>
                  </a:lnTo>
                  <a:lnTo>
                    <a:pt x="10806" y="26264"/>
                  </a:lnTo>
                  <a:lnTo>
                    <a:pt x="11218" y="26408"/>
                  </a:lnTo>
                  <a:lnTo>
                    <a:pt x="11423" y="26470"/>
                  </a:lnTo>
                  <a:lnTo>
                    <a:pt x="11629" y="26532"/>
                  </a:lnTo>
                  <a:lnTo>
                    <a:pt x="11835" y="26552"/>
                  </a:lnTo>
                  <a:lnTo>
                    <a:pt x="12020" y="26532"/>
                  </a:lnTo>
                  <a:lnTo>
                    <a:pt x="12123" y="26511"/>
                  </a:lnTo>
                  <a:lnTo>
                    <a:pt x="12206" y="26491"/>
                  </a:lnTo>
                  <a:lnTo>
                    <a:pt x="12288" y="26429"/>
                  </a:lnTo>
                  <a:lnTo>
                    <a:pt x="12370" y="26367"/>
                  </a:lnTo>
                  <a:lnTo>
                    <a:pt x="12473" y="26264"/>
                  </a:lnTo>
                  <a:lnTo>
                    <a:pt x="12535" y="26141"/>
                  </a:lnTo>
                  <a:lnTo>
                    <a:pt x="12576" y="26017"/>
                  </a:lnTo>
                  <a:lnTo>
                    <a:pt x="12597" y="25873"/>
                  </a:lnTo>
                  <a:lnTo>
                    <a:pt x="12638" y="25585"/>
                  </a:lnTo>
                  <a:lnTo>
                    <a:pt x="12638" y="25276"/>
                  </a:lnTo>
                  <a:lnTo>
                    <a:pt x="12679" y="25009"/>
                  </a:lnTo>
                  <a:lnTo>
                    <a:pt x="12761" y="24721"/>
                  </a:lnTo>
                  <a:lnTo>
                    <a:pt x="12844" y="24453"/>
                  </a:lnTo>
                  <a:lnTo>
                    <a:pt x="12947" y="24185"/>
                  </a:lnTo>
                  <a:lnTo>
                    <a:pt x="13194" y="23671"/>
                  </a:lnTo>
                  <a:lnTo>
                    <a:pt x="13420" y="23136"/>
                  </a:lnTo>
                  <a:lnTo>
                    <a:pt x="13585" y="22683"/>
                  </a:lnTo>
                  <a:lnTo>
                    <a:pt x="13708" y="22230"/>
                  </a:lnTo>
                  <a:lnTo>
                    <a:pt x="13832" y="21757"/>
                  </a:lnTo>
                  <a:lnTo>
                    <a:pt x="13935" y="21283"/>
                  </a:lnTo>
                  <a:lnTo>
                    <a:pt x="15231" y="15500"/>
                  </a:lnTo>
                  <a:lnTo>
                    <a:pt x="15375" y="14882"/>
                  </a:lnTo>
                  <a:lnTo>
                    <a:pt x="15499" y="14285"/>
                  </a:lnTo>
                  <a:lnTo>
                    <a:pt x="15581" y="13668"/>
                  </a:lnTo>
                  <a:lnTo>
                    <a:pt x="15643" y="13050"/>
                  </a:lnTo>
                  <a:lnTo>
                    <a:pt x="15664" y="12556"/>
                  </a:lnTo>
                  <a:lnTo>
                    <a:pt x="15643" y="12062"/>
                  </a:lnTo>
                  <a:lnTo>
                    <a:pt x="15561" y="11054"/>
                  </a:lnTo>
                  <a:lnTo>
                    <a:pt x="15334" y="8255"/>
                  </a:lnTo>
                  <a:lnTo>
                    <a:pt x="15272" y="7678"/>
                  </a:lnTo>
                  <a:lnTo>
                    <a:pt x="15211" y="7102"/>
                  </a:lnTo>
                  <a:lnTo>
                    <a:pt x="15128" y="6546"/>
                  </a:lnTo>
                  <a:lnTo>
                    <a:pt x="15067" y="6258"/>
                  </a:lnTo>
                  <a:lnTo>
                    <a:pt x="14984" y="5970"/>
                  </a:lnTo>
                  <a:lnTo>
                    <a:pt x="14840" y="5517"/>
                  </a:lnTo>
                  <a:lnTo>
                    <a:pt x="14634" y="5044"/>
                  </a:lnTo>
                  <a:lnTo>
                    <a:pt x="14429" y="4591"/>
                  </a:lnTo>
                  <a:lnTo>
                    <a:pt x="14223" y="4159"/>
                  </a:lnTo>
                  <a:lnTo>
                    <a:pt x="12329" y="330"/>
                  </a:lnTo>
                  <a:lnTo>
                    <a:pt x="12267" y="207"/>
                  </a:lnTo>
                  <a:lnTo>
                    <a:pt x="12164" y="83"/>
                  </a:lnTo>
                  <a:lnTo>
                    <a:pt x="12062" y="22"/>
                  </a:lnTo>
                  <a:lnTo>
                    <a:pt x="1193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9"/>
            <p:cNvGrpSpPr/>
            <p:nvPr/>
          </p:nvGrpSpPr>
          <p:grpSpPr>
            <a:xfrm>
              <a:off x="2892374" y="564814"/>
              <a:ext cx="7107626" cy="4122043"/>
              <a:chOff x="4320750" y="920150"/>
              <a:chExt cx="3061125" cy="1775289"/>
            </a:xfrm>
          </p:grpSpPr>
          <p:sp>
            <p:nvSpPr>
              <p:cNvPr id="559" name="Google Shape;559;p39"/>
              <p:cNvSpPr/>
              <p:nvPr/>
            </p:nvSpPr>
            <p:spPr>
              <a:xfrm>
                <a:off x="5836625" y="1265400"/>
                <a:ext cx="391600" cy="663825"/>
              </a:xfrm>
              <a:custGeom>
                <a:avLst/>
                <a:gdLst/>
                <a:ahLst/>
                <a:cxnLst/>
                <a:rect l="l" t="t" r="r" b="b"/>
                <a:pathLst>
                  <a:path w="15664" h="26553" fill="none" extrusionOk="0">
                    <a:moveTo>
                      <a:pt x="6587" y="2039"/>
                    </a:moveTo>
                    <a:lnTo>
                      <a:pt x="6587" y="2039"/>
                    </a:lnTo>
                    <a:lnTo>
                      <a:pt x="6525" y="2183"/>
                    </a:lnTo>
                    <a:lnTo>
                      <a:pt x="6463" y="2327"/>
                    </a:lnTo>
                    <a:lnTo>
                      <a:pt x="6360" y="2471"/>
                    </a:lnTo>
                    <a:lnTo>
                      <a:pt x="6257" y="2574"/>
                    </a:lnTo>
                    <a:lnTo>
                      <a:pt x="6134" y="2677"/>
                    </a:lnTo>
                    <a:lnTo>
                      <a:pt x="6010" y="2780"/>
                    </a:lnTo>
                    <a:lnTo>
                      <a:pt x="5722" y="2965"/>
                    </a:lnTo>
                    <a:lnTo>
                      <a:pt x="5084" y="3274"/>
                    </a:lnTo>
                    <a:lnTo>
                      <a:pt x="4755" y="3438"/>
                    </a:lnTo>
                    <a:lnTo>
                      <a:pt x="4467" y="3623"/>
                    </a:lnTo>
                    <a:lnTo>
                      <a:pt x="4467" y="3623"/>
                    </a:lnTo>
                    <a:lnTo>
                      <a:pt x="4343" y="3747"/>
                    </a:lnTo>
                    <a:lnTo>
                      <a:pt x="4220" y="3870"/>
                    </a:lnTo>
                    <a:lnTo>
                      <a:pt x="4096" y="3994"/>
                    </a:lnTo>
                    <a:lnTo>
                      <a:pt x="3993" y="4138"/>
                    </a:lnTo>
                    <a:lnTo>
                      <a:pt x="3787" y="4426"/>
                    </a:lnTo>
                    <a:lnTo>
                      <a:pt x="3643" y="4756"/>
                    </a:lnTo>
                    <a:lnTo>
                      <a:pt x="3499" y="5085"/>
                    </a:lnTo>
                    <a:lnTo>
                      <a:pt x="3396" y="5435"/>
                    </a:lnTo>
                    <a:lnTo>
                      <a:pt x="3190" y="6135"/>
                    </a:lnTo>
                    <a:lnTo>
                      <a:pt x="3190" y="6135"/>
                    </a:lnTo>
                    <a:lnTo>
                      <a:pt x="1606" y="12412"/>
                    </a:lnTo>
                    <a:lnTo>
                      <a:pt x="1606" y="12412"/>
                    </a:lnTo>
                    <a:lnTo>
                      <a:pt x="1853" y="12371"/>
                    </a:lnTo>
                    <a:lnTo>
                      <a:pt x="2058" y="12289"/>
                    </a:lnTo>
                    <a:lnTo>
                      <a:pt x="2264" y="12186"/>
                    </a:lnTo>
                    <a:lnTo>
                      <a:pt x="2470" y="12062"/>
                    </a:lnTo>
                    <a:lnTo>
                      <a:pt x="2655" y="11918"/>
                    </a:lnTo>
                    <a:lnTo>
                      <a:pt x="2820" y="11774"/>
                    </a:lnTo>
                    <a:lnTo>
                      <a:pt x="2985" y="11610"/>
                    </a:lnTo>
                    <a:lnTo>
                      <a:pt x="3149" y="11424"/>
                    </a:lnTo>
                    <a:lnTo>
                      <a:pt x="3293" y="11239"/>
                    </a:lnTo>
                    <a:lnTo>
                      <a:pt x="3437" y="11033"/>
                    </a:lnTo>
                    <a:lnTo>
                      <a:pt x="3684" y="10622"/>
                    </a:lnTo>
                    <a:lnTo>
                      <a:pt x="3911" y="10169"/>
                    </a:lnTo>
                    <a:lnTo>
                      <a:pt x="4096" y="9716"/>
                    </a:lnTo>
                    <a:lnTo>
                      <a:pt x="4096" y="9716"/>
                    </a:lnTo>
                    <a:lnTo>
                      <a:pt x="4446" y="8831"/>
                    </a:lnTo>
                    <a:lnTo>
                      <a:pt x="4631" y="8378"/>
                    </a:lnTo>
                    <a:lnTo>
                      <a:pt x="4816" y="7925"/>
                    </a:lnTo>
                    <a:lnTo>
                      <a:pt x="5043" y="7514"/>
                    </a:lnTo>
                    <a:lnTo>
                      <a:pt x="5166" y="7308"/>
                    </a:lnTo>
                    <a:lnTo>
                      <a:pt x="5310" y="7123"/>
                    </a:lnTo>
                    <a:lnTo>
                      <a:pt x="5455" y="6937"/>
                    </a:lnTo>
                    <a:lnTo>
                      <a:pt x="5599" y="6752"/>
                    </a:lnTo>
                    <a:lnTo>
                      <a:pt x="5784" y="6587"/>
                    </a:lnTo>
                    <a:lnTo>
                      <a:pt x="5948" y="6443"/>
                    </a:lnTo>
                    <a:lnTo>
                      <a:pt x="5948" y="6443"/>
                    </a:lnTo>
                    <a:lnTo>
                      <a:pt x="6134" y="6320"/>
                    </a:lnTo>
                    <a:lnTo>
                      <a:pt x="6319" y="6196"/>
                    </a:lnTo>
                    <a:lnTo>
                      <a:pt x="6525" y="6093"/>
                    </a:lnTo>
                    <a:lnTo>
                      <a:pt x="6710" y="6011"/>
                    </a:lnTo>
                    <a:lnTo>
                      <a:pt x="6916" y="5929"/>
                    </a:lnTo>
                    <a:lnTo>
                      <a:pt x="7122" y="5867"/>
                    </a:lnTo>
                    <a:lnTo>
                      <a:pt x="7554" y="5764"/>
                    </a:lnTo>
                    <a:lnTo>
                      <a:pt x="8007" y="5702"/>
                    </a:lnTo>
                    <a:lnTo>
                      <a:pt x="8460" y="5682"/>
                    </a:lnTo>
                    <a:lnTo>
                      <a:pt x="8912" y="5661"/>
                    </a:lnTo>
                    <a:lnTo>
                      <a:pt x="9365" y="5682"/>
                    </a:lnTo>
                    <a:lnTo>
                      <a:pt x="9365" y="5682"/>
                    </a:lnTo>
                    <a:lnTo>
                      <a:pt x="9839" y="5723"/>
                    </a:lnTo>
                    <a:lnTo>
                      <a:pt x="10333" y="5785"/>
                    </a:lnTo>
                    <a:lnTo>
                      <a:pt x="10580" y="5846"/>
                    </a:lnTo>
                    <a:lnTo>
                      <a:pt x="10806" y="5908"/>
                    </a:lnTo>
                    <a:lnTo>
                      <a:pt x="11053" y="5990"/>
                    </a:lnTo>
                    <a:lnTo>
                      <a:pt x="11259" y="6093"/>
                    </a:lnTo>
                    <a:lnTo>
                      <a:pt x="11259" y="6093"/>
                    </a:lnTo>
                    <a:lnTo>
                      <a:pt x="11506" y="6217"/>
                    </a:lnTo>
                    <a:lnTo>
                      <a:pt x="11732" y="6382"/>
                    </a:lnTo>
                    <a:lnTo>
                      <a:pt x="11959" y="6567"/>
                    </a:lnTo>
                    <a:lnTo>
                      <a:pt x="12144" y="6773"/>
                    </a:lnTo>
                    <a:lnTo>
                      <a:pt x="12309" y="6999"/>
                    </a:lnTo>
                    <a:lnTo>
                      <a:pt x="12453" y="7246"/>
                    </a:lnTo>
                    <a:lnTo>
                      <a:pt x="12576" y="7493"/>
                    </a:lnTo>
                    <a:lnTo>
                      <a:pt x="12679" y="7761"/>
                    </a:lnTo>
                    <a:lnTo>
                      <a:pt x="12761" y="8049"/>
                    </a:lnTo>
                    <a:lnTo>
                      <a:pt x="12803" y="8316"/>
                    </a:lnTo>
                    <a:lnTo>
                      <a:pt x="12823" y="8604"/>
                    </a:lnTo>
                    <a:lnTo>
                      <a:pt x="12823" y="8872"/>
                    </a:lnTo>
                    <a:lnTo>
                      <a:pt x="12803" y="9160"/>
                    </a:lnTo>
                    <a:lnTo>
                      <a:pt x="12741" y="9428"/>
                    </a:lnTo>
                    <a:lnTo>
                      <a:pt x="12658" y="9695"/>
                    </a:lnTo>
                    <a:lnTo>
                      <a:pt x="12556" y="9963"/>
                    </a:lnTo>
                    <a:lnTo>
                      <a:pt x="12556" y="9963"/>
                    </a:lnTo>
                    <a:lnTo>
                      <a:pt x="12453" y="10128"/>
                    </a:lnTo>
                    <a:lnTo>
                      <a:pt x="12329" y="10313"/>
                    </a:lnTo>
                    <a:lnTo>
                      <a:pt x="12082" y="10622"/>
                    </a:lnTo>
                    <a:lnTo>
                      <a:pt x="11815" y="10910"/>
                    </a:lnTo>
                    <a:lnTo>
                      <a:pt x="11485" y="11177"/>
                    </a:lnTo>
                    <a:lnTo>
                      <a:pt x="11156" y="11424"/>
                    </a:lnTo>
                    <a:lnTo>
                      <a:pt x="10806" y="11651"/>
                    </a:lnTo>
                    <a:lnTo>
                      <a:pt x="10106" y="12062"/>
                    </a:lnTo>
                    <a:lnTo>
                      <a:pt x="10106" y="12062"/>
                    </a:lnTo>
                    <a:lnTo>
                      <a:pt x="1194" y="17187"/>
                    </a:lnTo>
                    <a:lnTo>
                      <a:pt x="1194" y="17187"/>
                    </a:lnTo>
                    <a:lnTo>
                      <a:pt x="926" y="17352"/>
                    </a:lnTo>
                    <a:lnTo>
                      <a:pt x="823" y="17455"/>
                    </a:lnTo>
                    <a:lnTo>
                      <a:pt x="720" y="17558"/>
                    </a:lnTo>
                    <a:lnTo>
                      <a:pt x="720" y="17558"/>
                    </a:lnTo>
                    <a:lnTo>
                      <a:pt x="659" y="17681"/>
                    </a:lnTo>
                    <a:lnTo>
                      <a:pt x="597" y="17825"/>
                    </a:lnTo>
                    <a:lnTo>
                      <a:pt x="535" y="18093"/>
                    </a:lnTo>
                    <a:lnTo>
                      <a:pt x="535" y="18093"/>
                    </a:lnTo>
                    <a:lnTo>
                      <a:pt x="391" y="19102"/>
                    </a:lnTo>
                    <a:lnTo>
                      <a:pt x="247" y="20110"/>
                    </a:lnTo>
                    <a:lnTo>
                      <a:pt x="144" y="21119"/>
                    </a:lnTo>
                    <a:lnTo>
                      <a:pt x="82" y="22127"/>
                    </a:lnTo>
                    <a:lnTo>
                      <a:pt x="21" y="23136"/>
                    </a:lnTo>
                    <a:lnTo>
                      <a:pt x="0" y="24144"/>
                    </a:lnTo>
                    <a:lnTo>
                      <a:pt x="0" y="25153"/>
                    </a:lnTo>
                    <a:lnTo>
                      <a:pt x="41" y="26182"/>
                    </a:lnTo>
                    <a:lnTo>
                      <a:pt x="41" y="26182"/>
                    </a:lnTo>
                    <a:lnTo>
                      <a:pt x="2285" y="26223"/>
                    </a:lnTo>
                    <a:lnTo>
                      <a:pt x="4528" y="26223"/>
                    </a:lnTo>
                    <a:lnTo>
                      <a:pt x="6792" y="26203"/>
                    </a:lnTo>
                    <a:lnTo>
                      <a:pt x="9036" y="26120"/>
                    </a:lnTo>
                    <a:lnTo>
                      <a:pt x="9036" y="26120"/>
                    </a:lnTo>
                    <a:lnTo>
                      <a:pt x="9489" y="26120"/>
                    </a:lnTo>
                    <a:lnTo>
                      <a:pt x="9921" y="26120"/>
                    </a:lnTo>
                    <a:lnTo>
                      <a:pt x="10147" y="26141"/>
                    </a:lnTo>
                    <a:lnTo>
                      <a:pt x="10374" y="26161"/>
                    </a:lnTo>
                    <a:lnTo>
                      <a:pt x="10580" y="26203"/>
                    </a:lnTo>
                    <a:lnTo>
                      <a:pt x="10806" y="26264"/>
                    </a:lnTo>
                    <a:lnTo>
                      <a:pt x="10806" y="26264"/>
                    </a:lnTo>
                    <a:lnTo>
                      <a:pt x="11218" y="26408"/>
                    </a:lnTo>
                    <a:lnTo>
                      <a:pt x="11423" y="26470"/>
                    </a:lnTo>
                    <a:lnTo>
                      <a:pt x="11629" y="26532"/>
                    </a:lnTo>
                    <a:lnTo>
                      <a:pt x="11835" y="26552"/>
                    </a:lnTo>
                    <a:lnTo>
                      <a:pt x="12020" y="26532"/>
                    </a:lnTo>
                    <a:lnTo>
                      <a:pt x="12123" y="26511"/>
                    </a:lnTo>
                    <a:lnTo>
                      <a:pt x="12206" y="26491"/>
                    </a:lnTo>
                    <a:lnTo>
                      <a:pt x="12288" y="26429"/>
                    </a:lnTo>
                    <a:lnTo>
                      <a:pt x="12370" y="26367"/>
                    </a:lnTo>
                    <a:lnTo>
                      <a:pt x="12370" y="26367"/>
                    </a:lnTo>
                    <a:lnTo>
                      <a:pt x="12473" y="26264"/>
                    </a:lnTo>
                    <a:lnTo>
                      <a:pt x="12535" y="26141"/>
                    </a:lnTo>
                    <a:lnTo>
                      <a:pt x="12576" y="26017"/>
                    </a:lnTo>
                    <a:lnTo>
                      <a:pt x="12597" y="25873"/>
                    </a:lnTo>
                    <a:lnTo>
                      <a:pt x="12638" y="25585"/>
                    </a:lnTo>
                    <a:lnTo>
                      <a:pt x="12638" y="25276"/>
                    </a:lnTo>
                    <a:lnTo>
                      <a:pt x="12638" y="25276"/>
                    </a:lnTo>
                    <a:lnTo>
                      <a:pt x="12679" y="25009"/>
                    </a:lnTo>
                    <a:lnTo>
                      <a:pt x="12761" y="24721"/>
                    </a:lnTo>
                    <a:lnTo>
                      <a:pt x="12844" y="24453"/>
                    </a:lnTo>
                    <a:lnTo>
                      <a:pt x="12947" y="24185"/>
                    </a:lnTo>
                    <a:lnTo>
                      <a:pt x="13194" y="23671"/>
                    </a:lnTo>
                    <a:lnTo>
                      <a:pt x="13420" y="23136"/>
                    </a:lnTo>
                    <a:lnTo>
                      <a:pt x="13420" y="23136"/>
                    </a:lnTo>
                    <a:lnTo>
                      <a:pt x="13585" y="22683"/>
                    </a:lnTo>
                    <a:lnTo>
                      <a:pt x="13708" y="22230"/>
                    </a:lnTo>
                    <a:lnTo>
                      <a:pt x="13832" y="21757"/>
                    </a:lnTo>
                    <a:lnTo>
                      <a:pt x="13935" y="21283"/>
                    </a:lnTo>
                    <a:lnTo>
                      <a:pt x="13935" y="21283"/>
                    </a:lnTo>
                    <a:lnTo>
                      <a:pt x="15231" y="15500"/>
                    </a:lnTo>
                    <a:lnTo>
                      <a:pt x="15231" y="15500"/>
                    </a:lnTo>
                    <a:lnTo>
                      <a:pt x="15375" y="14882"/>
                    </a:lnTo>
                    <a:lnTo>
                      <a:pt x="15499" y="14285"/>
                    </a:lnTo>
                    <a:lnTo>
                      <a:pt x="15581" y="13668"/>
                    </a:lnTo>
                    <a:lnTo>
                      <a:pt x="15643" y="13050"/>
                    </a:lnTo>
                    <a:lnTo>
                      <a:pt x="15643" y="13050"/>
                    </a:lnTo>
                    <a:lnTo>
                      <a:pt x="15664" y="12556"/>
                    </a:lnTo>
                    <a:lnTo>
                      <a:pt x="15643" y="12062"/>
                    </a:lnTo>
                    <a:lnTo>
                      <a:pt x="15561" y="11054"/>
                    </a:lnTo>
                    <a:lnTo>
                      <a:pt x="15561" y="11054"/>
                    </a:lnTo>
                    <a:lnTo>
                      <a:pt x="15334" y="8255"/>
                    </a:lnTo>
                    <a:lnTo>
                      <a:pt x="15334" y="8255"/>
                    </a:lnTo>
                    <a:lnTo>
                      <a:pt x="15272" y="7678"/>
                    </a:lnTo>
                    <a:lnTo>
                      <a:pt x="15211" y="7102"/>
                    </a:lnTo>
                    <a:lnTo>
                      <a:pt x="15128" y="6546"/>
                    </a:lnTo>
                    <a:lnTo>
                      <a:pt x="15067" y="6258"/>
                    </a:lnTo>
                    <a:lnTo>
                      <a:pt x="14984" y="5970"/>
                    </a:lnTo>
                    <a:lnTo>
                      <a:pt x="14984" y="5970"/>
                    </a:lnTo>
                    <a:lnTo>
                      <a:pt x="14840" y="5517"/>
                    </a:lnTo>
                    <a:lnTo>
                      <a:pt x="14634" y="5044"/>
                    </a:lnTo>
                    <a:lnTo>
                      <a:pt x="14429" y="4591"/>
                    </a:lnTo>
                    <a:lnTo>
                      <a:pt x="14223" y="4159"/>
                    </a:lnTo>
                    <a:lnTo>
                      <a:pt x="14223" y="4159"/>
                    </a:lnTo>
                    <a:lnTo>
                      <a:pt x="12329" y="330"/>
                    </a:lnTo>
                    <a:lnTo>
                      <a:pt x="12329" y="330"/>
                    </a:lnTo>
                    <a:lnTo>
                      <a:pt x="12267" y="207"/>
                    </a:lnTo>
                    <a:lnTo>
                      <a:pt x="12164" y="83"/>
                    </a:lnTo>
                    <a:lnTo>
                      <a:pt x="12164" y="83"/>
                    </a:lnTo>
                    <a:lnTo>
                      <a:pt x="12062" y="22"/>
                    </a:lnTo>
                    <a:lnTo>
                      <a:pt x="11938" y="1"/>
                    </a:lnTo>
                    <a:lnTo>
                      <a:pt x="11815" y="1"/>
                    </a:lnTo>
                    <a:lnTo>
                      <a:pt x="11691" y="22"/>
                    </a:lnTo>
                    <a:lnTo>
                      <a:pt x="11568" y="83"/>
                    </a:lnTo>
                    <a:lnTo>
                      <a:pt x="11423" y="145"/>
                    </a:lnTo>
                    <a:lnTo>
                      <a:pt x="11197" y="310"/>
                    </a:lnTo>
                    <a:lnTo>
                      <a:pt x="11197" y="310"/>
                    </a:lnTo>
                    <a:lnTo>
                      <a:pt x="10703" y="660"/>
                    </a:lnTo>
                    <a:lnTo>
                      <a:pt x="10189" y="989"/>
                    </a:lnTo>
                    <a:lnTo>
                      <a:pt x="9653" y="1256"/>
                    </a:lnTo>
                    <a:lnTo>
                      <a:pt x="9098" y="1503"/>
                    </a:lnTo>
                    <a:lnTo>
                      <a:pt x="8521" y="1709"/>
                    </a:lnTo>
                    <a:lnTo>
                      <a:pt x="7924" y="1874"/>
                    </a:lnTo>
                    <a:lnTo>
                      <a:pt x="7348" y="1997"/>
                    </a:lnTo>
                    <a:lnTo>
                      <a:pt x="6731" y="2080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9"/>
              <p:cNvSpPr/>
              <p:nvPr/>
            </p:nvSpPr>
            <p:spPr>
              <a:xfrm>
                <a:off x="5604550" y="1389425"/>
                <a:ext cx="556775" cy="326250"/>
              </a:xfrm>
              <a:custGeom>
                <a:avLst/>
                <a:gdLst/>
                <a:ahLst/>
                <a:cxnLst/>
                <a:rect l="l" t="t" r="r" b="b"/>
                <a:pathLst>
                  <a:path w="22271" h="13050" extrusionOk="0">
                    <a:moveTo>
                      <a:pt x="19286" y="103"/>
                    </a:moveTo>
                    <a:lnTo>
                      <a:pt x="19657" y="124"/>
                    </a:lnTo>
                    <a:lnTo>
                      <a:pt x="19842" y="144"/>
                    </a:lnTo>
                    <a:lnTo>
                      <a:pt x="20027" y="165"/>
                    </a:lnTo>
                    <a:lnTo>
                      <a:pt x="20213" y="227"/>
                    </a:lnTo>
                    <a:lnTo>
                      <a:pt x="20398" y="288"/>
                    </a:lnTo>
                    <a:lnTo>
                      <a:pt x="20645" y="391"/>
                    </a:lnTo>
                    <a:lnTo>
                      <a:pt x="20851" y="535"/>
                    </a:lnTo>
                    <a:lnTo>
                      <a:pt x="21056" y="700"/>
                    </a:lnTo>
                    <a:lnTo>
                      <a:pt x="21262" y="865"/>
                    </a:lnTo>
                    <a:lnTo>
                      <a:pt x="21427" y="1071"/>
                    </a:lnTo>
                    <a:lnTo>
                      <a:pt x="21571" y="1276"/>
                    </a:lnTo>
                    <a:lnTo>
                      <a:pt x="21715" y="1503"/>
                    </a:lnTo>
                    <a:lnTo>
                      <a:pt x="21818" y="1750"/>
                    </a:lnTo>
                    <a:lnTo>
                      <a:pt x="21921" y="1997"/>
                    </a:lnTo>
                    <a:lnTo>
                      <a:pt x="22003" y="2264"/>
                    </a:lnTo>
                    <a:lnTo>
                      <a:pt x="22065" y="2511"/>
                    </a:lnTo>
                    <a:lnTo>
                      <a:pt x="22127" y="2779"/>
                    </a:lnTo>
                    <a:lnTo>
                      <a:pt x="22147" y="3047"/>
                    </a:lnTo>
                    <a:lnTo>
                      <a:pt x="22168" y="3335"/>
                    </a:lnTo>
                    <a:lnTo>
                      <a:pt x="22168" y="3582"/>
                    </a:lnTo>
                    <a:lnTo>
                      <a:pt x="22147" y="3849"/>
                    </a:lnTo>
                    <a:lnTo>
                      <a:pt x="22106" y="4137"/>
                    </a:lnTo>
                    <a:lnTo>
                      <a:pt x="22044" y="4405"/>
                    </a:lnTo>
                    <a:lnTo>
                      <a:pt x="21983" y="4652"/>
                    </a:lnTo>
                    <a:lnTo>
                      <a:pt x="21900" y="4878"/>
                    </a:lnTo>
                    <a:lnTo>
                      <a:pt x="21797" y="5084"/>
                    </a:lnTo>
                    <a:lnTo>
                      <a:pt x="21674" y="5269"/>
                    </a:lnTo>
                    <a:lnTo>
                      <a:pt x="21550" y="5434"/>
                    </a:lnTo>
                    <a:lnTo>
                      <a:pt x="21406" y="5599"/>
                    </a:lnTo>
                    <a:lnTo>
                      <a:pt x="21200" y="5763"/>
                    </a:lnTo>
                    <a:lnTo>
                      <a:pt x="20953" y="5908"/>
                    </a:lnTo>
                    <a:lnTo>
                      <a:pt x="20727" y="6031"/>
                    </a:lnTo>
                    <a:lnTo>
                      <a:pt x="20480" y="6155"/>
                    </a:lnTo>
                    <a:lnTo>
                      <a:pt x="20418" y="6175"/>
                    </a:lnTo>
                    <a:lnTo>
                      <a:pt x="19821" y="6463"/>
                    </a:lnTo>
                    <a:lnTo>
                      <a:pt x="19225" y="6793"/>
                    </a:lnTo>
                    <a:lnTo>
                      <a:pt x="18648" y="7122"/>
                    </a:lnTo>
                    <a:lnTo>
                      <a:pt x="18051" y="7472"/>
                    </a:lnTo>
                    <a:lnTo>
                      <a:pt x="17475" y="7822"/>
                    </a:lnTo>
                    <a:lnTo>
                      <a:pt x="16899" y="8213"/>
                    </a:lnTo>
                    <a:lnTo>
                      <a:pt x="16322" y="8604"/>
                    </a:lnTo>
                    <a:lnTo>
                      <a:pt x="15767" y="9016"/>
                    </a:lnTo>
                    <a:lnTo>
                      <a:pt x="15005" y="9592"/>
                    </a:lnTo>
                    <a:lnTo>
                      <a:pt x="14326" y="10127"/>
                    </a:lnTo>
                    <a:lnTo>
                      <a:pt x="13647" y="10621"/>
                    </a:lnTo>
                    <a:lnTo>
                      <a:pt x="13276" y="10868"/>
                    </a:lnTo>
                    <a:lnTo>
                      <a:pt x="12926" y="11094"/>
                    </a:lnTo>
                    <a:lnTo>
                      <a:pt x="12556" y="11300"/>
                    </a:lnTo>
                    <a:lnTo>
                      <a:pt x="12185" y="11506"/>
                    </a:lnTo>
                    <a:lnTo>
                      <a:pt x="11774" y="11691"/>
                    </a:lnTo>
                    <a:lnTo>
                      <a:pt x="11362" y="11856"/>
                    </a:lnTo>
                    <a:lnTo>
                      <a:pt x="10930" y="12000"/>
                    </a:lnTo>
                    <a:lnTo>
                      <a:pt x="10497" y="12144"/>
                    </a:lnTo>
                    <a:lnTo>
                      <a:pt x="10065" y="12247"/>
                    </a:lnTo>
                    <a:lnTo>
                      <a:pt x="9633" y="12350"/>
                    </a:lnTo>
                    <a:lnTo>
                      <a:pt x="9180" y="12432"/>
                    </a:lnTo>
                    <a:lnTo>
                      <a:pt x="8748" y="12494"/>
                    </a:lnTo>
                    <a:lnTo>
                      <a:pt x="7863" y="12617"/>
                    </a:lnTo>
                    <a:lnTo>
                      <a:pt x="6978" y="12679"/>
                    </a:lnTo>
                    <a:lnTo>
                      <a:pt x="6093" y="12741"/>
                    </a:lnTo>
                    <a:lnTo>
                      <a:pt x="5249" y="12762"/>
                    </a:lnTo>
                    <a:lnTo>
                      <a:pt x="1441" y="12926"/>
                    </a:lnTo>
                    <a:lnTo>
                      <a:pt x="1071" y="12926"/>
                    </a:lnTo>
                    <a:lnTo>
                      <a:pt x="906" y="12885"/>
                    </a:lnTo>
                    <a:lnTo>
                      <a:pt x="762" y="12823"/>
                    </a:lnTo>
                    <a:lnTo>
                      <a:pt x="700" y="12762"/>
                    </a:lnTo>
                    <a:lnTo>
                      <a:pt x="638" y="12679"/>
                    </a:lnTo>
                    <a:lnTo>
                      <a:pt x="535" y="12535"/>
                    </a:lnTo>
                    <a:lnTo>
                      <a:pt x="474" y="12350"/>
                    </a:lnTo>
                    <a:lnTo>
                      <a:pt x="433" y="12165"/>
                    </a:lnTo>
                    <a:lnTo>
                      <a:pt x="309" y="11527"/>
                    </a:lnTo>
                    <a:lnTo>
                      <a:pt x="206" y="10889"/>
                    </a:lnTo>
                    <a:lnTo>
                      <a:pt x="144" y="10230"/>
                    </a:lnTo>
                    <a:lnTo>
                      <a:pt x="124" y="9592"/>
                    </a:lnTo>
                    <a:lnTo>
                      <a:pt x="1729" y="9571"/>
                    </a:lnTo>
                    <a:lnTo>
                      <a:pt x="3355" y="9530"/>
                    </a:lnTo>
                    <a:lnTo>
                      <a:pt x="4981" y="9448"/>
                    </a:lnTo>
                    <a:lnTo>
                      <a:pt x="6587" y="9324"/>
                    </a:lnTo>
                    <a:lnTo>
                      <a:pt x="7142" y="9283"/>
                    </a:lnTo>
                    <a:lnTo>
                      <a:pt x="7678" y="9221"/>
                    </a:lnTo>
                    <a:lnTo>
                      <a:pt x="8233" y="9118"/>
                    </a:lnTo>
                    <a:lnTo>
                      <a:pt x="8769" y="8995"/>
                    </a:lnTo>
                    <a:lnTo>
                      <a:pt x="9098" y="8871"/>
                    </a:lnTo>
                    <a:lnTo>
                      <a:pt x="9427" y="8748"/>
                    </a:lnTo>
                    <a:lnTo>
                      <a:pt x="9736" y="8604"/>
                    </a:lnTo>
                    <a:lnTo>
                      <a:pt x="10045" y="8439"/>
                    </a:lnTo>
                    <a:lnTo>
                      <a:pt x="10374" y="8254"/>
                    </a:lnTo>
                    <a:lnTo>
                      <a:pt x="10662" y="8048"/>
                    </a:lnTo>
                    <a:lnTo>
                      <a:pt x="10971" y="7842"/>
                    </a:lnTo>
                    <a:lnTo>
                      <a:pt x="11280" y="7595"/>
                    </a:lnTo>
                    <a:lnTo>
                      <a:pt x="11568" y="7328"/>
                    </a:lnTo>
                    <a:lnTo>
                      <a:pt x="11856" y="7040"/>
                    </a:lnTo>
                    <a:lnTo>
                      <a:pt x="12144" y="6731"/>
                    </a:lnTo>
                    <a:lnTo>
                      <a:pt x="12432" y="6402"/>
                    </a:lnTo>
                    <a:lnTo>
                      <a:pt x="12720" y="6052"/>
                    </a:lnTo>
                    <a:lnTo>
                      <a:pt x="13009" y="5681"/>
                    </a:lnTo>
                    <a:lnTo>
                      <a:pt x="13297" y="5290"/>
                    </a:lnTo>
                    <a:lnTo>
                      <a:pt x="13585" y="4858"/>
                    </a:lnTo>
                    <a:lnTo>
                      <a:pt x="13791" y="4529"/>
                    </a:lnTo>
                    <a:lnTo>
                      <a:pt x="13976" y="4199"/>
                    </a:lnTo>
                    <a:lnTo>
                      <a:pt x="14346" y="3541"/>
                    </a:lnTo>
                    <a:lnTo>
                      <a:pt x="14635" y="3047"/>
                    </a:lnTo>
                    <a:lnTo>
                      <a:pt x="14902" y="2573"/>
                    </a:lnTo>
                    <a:lnTo>
                      <a:pt x="15211" y="2120"/>
                    </a:lnTo>
                    <a:lnTo>
                      <a:pt x="15376" y="1915"/>
                    </a:lnTo>
                    <a:lnTo>
                      <a:pt x="15540" y="1709"/>
                    </a:lnTo>
                    <a:lnTo>
                      <a:pt x="15725" y="1503"/>
                    </a:lnTo>
                    <a:lnTo>
                      <a:pt x="15911" y="1318"/>
                    </a:lnTo>
                    <a:lnTo>
                      <a:pt x="16117" y="1153"/>
                    </a:lnTo>
                    <a:lnTo>
                      <a:pt x="16343" y="988"/>
                    </a:lnTo>
                    <a:lnTo>
                      <a:pt x="16569" y="844"/>
                    </a:lnTo>
                    <a:lnTo>
                      <a:pt x="16837" y="721"/>
                    </a:lnTo>
                    <a:lnTo>
                      <a:pt x="17125" y="597"/>
                    </a:lnTo>
                    <a:lnTo>
                      <a:pt x="17413" y="494"/>
                    </a:lnTo>
                    <a:lnTo>
                      <a:pt x="17784" y="371"/>
                    </a:lnTo>
                    <a:lnTo>
                      <a:pt x="18154" y="268"/>
                    </a:lnTo>
                    <a:lnTo>
                      <a:pt x="18525" y="186"/>
                    </a:lnTo>
                    <a:lnTo>
                      <a:pt x="18895" y="124"/>
                    </a:lnTo>
                    <a:lnTo>
                      <a:pt x="19286" y="103"/>
                    </a:lnTo>
                    <a:close/>
                    <a:moveTo>
                      <a:pt x="19286" y="0"/>
                    </a:moveTo>
                    <a:lnTo>
                      <a:pt x="18895" y="21"/>
                    </a:lnTo>
                    <a:lnTo>
                      <a:pt x="18504" y="83"/>
                    </a:lnTo>
                    <a:lnTo>
                      <a:pt x="18134" y="165"/>
                    </a:lnTo>
                    <a:lnTo>
                      <a:pt x="17743" y="268"/>
                    </a:lnTo>
                    <a:lnTo>
                      <a:pt x="17393" y="391"/>
                    </a:lnTo>
                    <a:lnTo>
                      <a:pt x="17084" y="494"/>
                    </a:lnTo>
                    <a:lnTo>
                      <a:pt x="16796" y="618"/>
                    </a:lnTo>
                    <a:lnTo>
                      <a:pt x="16528" y="762"/>
                    </a:lnTo>
                    <a:lnTo>
                      <a:pt x="16281" y="906"/>
                    </a:lnTo>
                    <a:lnTo>
                      <a:pt x="16055" y="1071"/>
                    </a:lnTo>
                    <a:lnTo>
                      <a:pt x="15828" y="1256"/>
                    </a:lnTo>
                    <a:lnTo>
                      <a:pt x="15643" y="1441"/>
                    </a:lnTo>
                    <a:lnTo>
                      <a:pt x="15458" y="1647"/>
                    </a:lnTo>
                    <a:lnTo>
                      <a:pt x="15273" y="1853"/>
                    </a:lnTo>
                    <a:lnTo>
                      <a:pt x="15108" y="2079"/>
                    </a:lnTo>
                    <a:lnTo>
                      <a:pt x="14820" y="2532"/>
                    </a:lnTo>
                    <a:lnTo>
                      <a:pt x="14532" y="3005"/>
                    </a:lnTo>
                    <a:lnTo>
                      <a:pt x="14264" y="3499"/>
                    </a:lnTo>
                    <a:lnTo>
                      <a:pt x="13894" y="4137"/>
                    </a:lnTo>
                    <a:lnTo>
                      <a:pt x="13688" y="4467"/>
                    </a:lnTo>
                    <a:lnTo>
                      <a:pt x="13482" y="4796"/>
                    </a:lnTo>
                    <a:lnTo>
                      <a:pt x="13214" y="5208"/>
                    </a:lnTo>
                    <a:lnTo>
                      <a:pt x="12926" y="5599"/>
                    </a:lnTo>
                    <a:lnTo>
                      <a:pt x="12638" y="5969"/>
                    </a:lnTo>
                    <a:lnTo>
                      <a:pt x="12370" y="6319"/>
                    </a:lnTo>
                    <a:lnTo>
                      <a:pt x="12082" y="6649"/>
                    </a:lnTo>
                    <a:lnTo>
                      <a:pt x="11794" y="6957"/>
                    </a:lnTo>
                    <a:lnTo>
                      <a:pt x="11506" y="7245"/>
                    </a:lnTo>
                    <a:lnTo>
                      <a:pt x="11218" y="7492"/>
                    </a:lnTo>
                    <a:lnTo>
                      <a:pt x="10909" y="7739"/>
                    </a:lnTo>
                    <a:lnTo>
                      <a:pt x="10621" y="7966"/>
                    </a:lnTo>
                    <a:lnTo>
                      <a:pt x="10312" y="8172"/>
                    </a:lnTo>
                    <a:lnTo>
                      <a:pt x="10003" y="8357"/>
                    </a:lnTo>
                    <a:lnTo>
                      <a:pt x="9695" y="8501"/>
                    </a:lnTo>
                    <a:lnTo>
                      <a:pt x="9386" y="8645"/>
                    </a:lnTo>
                    <a:lnTo>
                      <a:pt x="9057" y="8769"/>
                    </a:lnTo>
                    <a:lnTo>
                      <a:pt x="8727" y="8892"/>
                    </a:lnTo>
                    <a:lnTo>
                      <a:pt x="8213" y="9016"/>
                    </a:lnTo>
                    <a:lnTo>
                      <a:pt x="7678" y="9098"/>
                    </a:lnTo>
                    <a:lnTo>
                      <a:pt x="7122" y="9180"/>
                    </a:lnTo>
                    <a:lnTo>
                      <a:pt x="6566" y="9221"/>
                    </a:lnTo>
                    <a:lnTo>
                      <a:pt x="4961" y="9345"/>
                    </a:lnTo>
                    <a:lnTo>
                      <a:pt x="3314" y="9427"/>
                    </a:lnTo>
                    <a:lnTo>
                      <a:pt x="1688" y="9468"/>
                    </a:lnTo>
                    <a:lnTo>
                      <a:pt x="0" y="9468"/>
                    </a:lnTo>
                    <a:lnTo>
                      <a:pt x="0" y="9530"/>
                    </a:lnTo>
                    <a:lnTo>
                      <a:pt x="41" y="10209"/>
                    </a:lnTo>
                    <a:lnTo>
                      <a:pt x="83" y="10868"/>
                    </a:lnTo>
                    <a:lnTo>
                      <a:pt x="186" y="11547"/>
                    </a:lnTo>
                    <a:lnTo>
                      <a:pt x="330" y="12206"/>
                    </a:lnTo>
                    <a:lnTo>
                      <a:pt x="371" y="12391"/>
                    </a:lnTo>
                    <a:lnTo>
                      <a:pt x="453" y="12576"/>
                    </a:lnTo>
                    <a:lnTo>
                      <a:pt x="556" y="12762"/>
                    </a:lnTo>
                    <a:lnTo>
                      <a:pt x="618" y="12844"/>
                    </a:lnTo>
                    <a:lnTo>
                      <a:pt x="700" y="12906"/>
                    </a:lnTo>
                    <a:lnTo>
                      <a:pt x="824" y="12967"/>
                    </a:lnTo>
                    <a:lnTo>
                      <a:pt x="968" y="13009"/>
                    </a:lnTo>
                    <a:lnTo>
                      <a:pt x="1112" y="13029"/>
                    </a:lnTo>
                    <a:lnTo>
                      <a:pt x="1256" y="13050"/>
                    </a:lnTo>
                    <a:lnTo>
                      <a:pt x="1441" y="13029"/>
                    </a:lnTo>
                    <a:lnTo>
                      <a:pt x="5249" y="12885"/>
                    </a:lnTo>
                    <a:lnTo>
                      <a:pt x="6113" y="12844"/>
                    </a:lnTo>
                    <a:lnTo>
                      <a:pt x="6978" y="12782"/>
                    </a:lnTo>
                    <a:lnTo>
                      <a:pt x="7863" y="12720"/>
                    </a:lnTo>
                    <a:lnTo>
                      <a:pt x="8769" y="12597"/>
                    </a:lnTo>
                    <a:lnTo>
                      <a:pt x="9201" y="12535"/>
                    </a:lnTo>
                    <a:lnTo>
                      <a:pt x="9654" y="12453"/>
                    </a:lnTo>
                    <a:lnTo>
                      <a:pt x="10106" y="12350"/>
                    </a:lnTo>
                    <a:lnTo>
                      <a:pt x="10539" y="12247"/>
                    </a:lnTo>
                    <a:lnTo>
                      <a:pt x="10971" y="12103"/>
                    </a:lnTo>
                    <a:lnTo>
                      <a:pt x="11403" y="11959"/>
                    </a:lnTo>
                    <a:lnTo>
                      <a:pt x="11815" y="11794"/>
                    </a:lnTo>
                    <a:lnTo>
                      <a:pt x="12226" y="11609"/>
                    </a:lnTo>
                    <a:lnTo>
                      <a:pt x="12597" y="11403"/>
                    </a:lnTo>
                    <a:lnTo>
                      <a:pt x="12988" y="11177"/>
                    </a:lnTo>
                    <a:lnTo>
                      <a:pt x="13338" y="10950"/>
                    </a:lnTo>
                    <a:lnTo>
                      <a:pt x="13688" y="10703"/>
                    </a:lnTo>
                    <a:lnTo>
                      <a:pt x="14388" y="10209"/>
                    </a:lnTo>
                    <a:lnTo>
                      <a:pt x="15067" y="9695"/>
                    </a:lnTo>
                    <a:lnTo>
                      <a:pt x="15828" y="9118"/>
                    </a:lnTo>
                    <a:lnTo>
                      <a:pt x="16384" y="8686"/>
                    </a:lnTo>
                    <a:lnTo>
                      <a:pt x="16960" y="8295"/>
                    </a:lnTo>
                    <a:lnTo>
                      <a:pt x="17537" y="7925"/>
                    </a:lnTo>
                    <a:lnTo>
                      <a:pt x="18113" y="7554"/>
                    </a:lnTo>
                    <a:lnTo>
                      <a:pt x="18689" y="7204"/>
                    </a:lnTo>
                    <a:lnTo>
                      <a:pt x="19286" y="6875"/>
                    </a:lnTo>
                    <a:lnTo>
                      <a:pt x="19863" y="6566"/>
                    </a:lnTo>
                    <a:lnTo>
                      <a:pt x="20459" y="6278"/>
                    </a:lnTo>
                    <a:lnTo>
                      <a:pt x="20521" y="6237"/>
                    </a:lnTo>
                    <a:lnTo>
                      <a:pt x="20768" y="6134"/>
                    </a:lnTo>
                    <a:lnTo>
                      <a:pt x="21015" y="5990"/>
                    </a:lnTo>
                    <a:lnTo>
                      <a:pt x="21262" y="5846"/>
                    </a:lnTo>
                    <a:lnTo>
                      <a:pt x="21468" y="5681"/>
                    </a:lnTo>
                    <a:lnTo>
                      <a:pt x="21633" y="5516"/>
                    </a:lnTo>
                    <a:lnTo>
                      <a:pt x="21756" y="5331"/>
                    </a:lnTo>
                    <a:lnTo>
                      <a:pt x="21880" y="5146"/>
                    </a:lnTo>
                    <a:lnTo>
                      <a:pt x="22003" y="4920"/>
                    </a:lnTo>
                    <a:lnTo>
                      <a:pt x="22086" y="4693"/>
                    </a:lnTo>
                    <a:lnTo>
                      <a:pt x="22147" y="4426"/>
                    </a:lnTo>
                    <a:lnTo>
                      <a:pt x="22209" y="4158"/>
                    </a:lnTo>
                    <a:lnTo>
                      <a:pt x="22250" y="3870"/>
                    </a:lnTo>
                    <a:lnTo>
                      <a:pt x="22271" y="3602"/>
                    </a:lnTo>
                    <a:lnTo>
                      <a:pt x="22271" y="3314"/>
                    </a:lnTo>
                    <a:lnTo>
                      <a:pt x="22250" y="3047"/>
                    </a:lnTo>
                    <a:lnTo>
                      <a:pt x="22230" y="2758"/>
                    </a:lnTo>
                    <a:lnTo>
                      <a:pt x="22168" y="2491"/>
                    </a:lnTo>
                    <a:lnTo>
                      <a:pt x="22106" y="2223"/>
                    </a:lnTo>
                    <a:lnTo>
                      <a:pt x="22024" y="1956"/>
                    </a:lnTo>
                    <a:lnTo>
                      <a:pt x="21921" y="1688"/>
                    </a:lnTo>
                    <a:lnTo>
                      <a:pt x="21797" y="1441"/>
                    </a:lnTo>
                    <a:lnTo>
                      <a:pt x="21653" y="1215"/>
                    </a:lnTo>
                    <a:lnTo>
                      <a:pt x="21509" y="988"/>
                    </a:lnTo>
                    <a:lnTo>
                      <a:pt x="21324" y="782"/>
                    </a:lnTo>
                    <a:lnTo>
                      <a:pt x="21139" y="597"/>
                    </a:lnTo>
                    <a:lnTo>
                      <a:pt x="20912" y="433"/>
                    </a:lnTo>
                    <a:lnTo>
                      <a:pt x="20686" y="309"/>
                    </a:lnTo>
                    <a:lnTo>
                      <a:pt x="20439" y="186"/>
                    </a:lnTo>
                    <a:lnTo>
                      <a:pt x="20254" y="124"/>
                    </a:lnTo>
                    <a:lnTo>
                      <a:pt x="20068" y="62"/>
                    </a:lnTo>
                    <a:lnTo>
                      <a:pt x="19863" y="21"/>
                    </a:lnTo>
                    <a:lnTo>
                      <a:pt x="196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9"/>
              <p:cNvSpPr/>
              <p:nvPr/>
            </p:nvSpPr>
            <p:spPr>
              <a:xfrm>
                <a:off x="5196500" y="1796450"/>
                <a:ext cx="906675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36267" h="18895" extrusionOk="0">
                    <a:moveTo>
                      <a:pt x="22456" y="0"/>
                    </a:moveTo>
                    <a:lnTo>
                      <a:pt x="20892" y="21"/>
                    </a:lnTo>
                    <a:lnTo>
                      <a:pt x="19327" y="83"/>
                    </a:lnTo>
                    <a:lnTo>
                      <a:pt x="17784" y="185"/>
                    </a:lnTo>
                    <a:lnTo>
                      <a:pt x="16219" y="288"/>
                    </a:lnTo>
                    <a:lnTo>
                      <a:pt x="13153" y="556"/>
                    </a:lnTo>
                    <a:lnTo>
                      <a:pt x="12659" y="618"/>
                    </a:lnTo>
                    <a:lnTo>
                      <a:pt x="12165" y="679"/>
                    </a:lnTo>
                    <a:lnTo>
                      <a:pt x="11691" y="762"/>
                    </a:lnTo>
                    <a:lnTo>
                      <a:pt x="11218" y="885"/>
                    </a:lnTo>
                    <a:lnTo>
                      <a:pt x="10786" y="1029"/>
                    </a:lnTo>
                    <a:lnTo>
                      <a:pt x="10600" y="1112"/>
                    </a:lnTo>
                    <a:lnTo>
                      <a:pt x="10394" y="1215"/>
                    </a:lnTo>
                    <a:lnTo>
                      <a:pt x="10209" y="1338"/>
                    </a:lnTo>
                    <a:lnTo>
                      <a:pt x="10024" y="1462"/>
                    </a:lnTo>
                    <a:lnTo>
                      <a:pt x="9859" y="1606"/>
                    </a:lnTo>
                    <a:lnTo>
                      <a:pt x="9695" y="1770"/>
                    </a:lnTo>
                    <a:lnTo>
                      <a:pt x="9489" y="2017"/>
                    </a:lnTo>
                    <a:lnTo>
                      <a:pt x="9304" y="2264"/>
                    </a:lnTo>
                    <a:lnTo>
                      <a:pt x="9159" y="2552"/>
                    </a:lnTo>
                    <a:lnTo>
                      <a:pt x="9036" y="2841"/>
                    </a:lnTo>
                    <a:lnTo>
                      <a:pt x="8933" y="3149"/>
                    </a:lnTo>
                    <a:lnTo>
                      <a:pt x="8830" y="3458"/>
                    </a:lnTo>
                    <a:lnTo>
                      <a:pt x="8665" y="4076"/>
                    </a:lnTo>
                    <a:lnTo>
                      <a:pt x="8521" y="4570"/>
                    </a:lnTo>
                    <a:lnTo>
                      <a:pt x="8377" y="5063"/>
                    </a:lnTo>
                    <a:lnTo>
                      <a:pt x="8192" y="5537"/>
                    </a:lnTo>
                    <a:lnTo>
                      <a:pt x="7966" y="5969"/>
                    </a:lnTo>
                    <a:lnTo>
                      <a:pt x="7739" y="6422"/>
                    </a:lnTo>
                    <a:lnTo>
                      <a:pt x="7472" y="6854"/>
                    </a:lnTo>
                    <a:lnTo>
                      <a:pt x="7184" y="7266"/>
                    </a:lnTo>
                    <a:lnTo>
                      <a:pt x="6895" y="7677"/>
                    </a:lnTo>
                    <a:lnTo>
                      <a:pt x="6278" y="8460"/>
                    </a:lnTo>
                    <a:lnTo>
                      <a:pt x="5578" y="9386"/>
                    </a:lnTo>
                    <a:lnTo>
                      <a:pt x="5249" y="9839"/>
                    </a:lnTo>
                    <a:lnTo>
                      <a:pt x="4940" y="10312"/>
                    </a:lnTo>
                    <a:lnTo>
                      <a:pt x="4631" y="10827"/>
                    </a:lnTo>
                    <a:lnTo>
                      <a:pt x="4364" y="11362"/>
                    </a:lnTo>
                    <a:lnTo>
                      <a:pt x="3808" y="12411"/>
                    </a:lnTo>
                    <a:lnTo>
                      <a:pt x="3458" y="13111"/>
                    </a:lnTo>
                    <a:lnTo>
                      <a:pt x="3108" y="13791"/>
                    </a:lnTo>
                    <a:lnTo>
                      <a:pt x="2717" y="14449"/>
                    </a:lnTo>
                    <a:lnTo>
                      <a:pt x="2511" y="14778"/>
                    </a:lnTo>
                    <a:lnTo>
                      <a:pt x="2285" y="15087"/>
                    </a:lnTo>
                    <a:lnTo>
                      <a:pt x="2079" y="15375"/>
                    </a:lnTo>
                    <a:lnTo>
                      <a:pt x="1832" y="15664"/>
                    </a:lnTo>
                    <a:lnTo>
                      <a:pt x="1585" y="15931"/>
                    </a:lnTo>
                    <a:lnTo>
                      <a:pt x="1317" y="16178"/>
                    </a:lnTo>
                    <a:lnTo>
                      <a:pt x="1029" y="16405"/>
                    </a:lnTo>
                    <a:lnTo>
                      <a:pt x="741" y="16610"/>
                    </a:lnTo>
                    <a:lnTo>
                      <a:pt x="432" y="16796"/>
                    </a:lnTo>
                    <a:lnTo>
                      <a:pt x="82" y="16960"/>
                    </a:lnTo>
                    <a:lnTo>
                      <a:pt x="0" y="17001"/>
                    </a:lnTo>
                    <a:lnTo>
                      <a:pt x="82" y="17063"/>
                    </a:lnTo>
                    <a:lnTo>
                      <a:pt x="597" y="17372"/>
                    </a:lnTo>
                    <a:lnTo>
                      <a:pt x="1112" y="17660"/>
                    </a:lnTo>
                    <a:lnTo>
                      <a:pt x="1647" y="17928"/>
                    </a:lnTo>
                    <a:lnTo>
                      <a:pt x="2203" y="18175"/>
                    </a:lnTo>
                    <a:lnTo>
                      <a:pt x="2758" y="18401"/>
                    </a:lnTo>
                    <a:lnTo>
                      <a:pt x="3314" y="18586"/>
                    </a:lnTo>
                    <a:lnTo>
                      <a:pt x="3890" y="18751"/>
                    </a:lnTo>
                    <a:lnTo>
                      <a:pt x="4487" y="18895"/>
                    </a:lnTo>
                    <a:lnTo>
                      <a:pt x="4528" y="18895"/>
                    </a:lnTo>
                    <a:lnTo>
                      <a:pt x="4652" y="18792"/>
                    </a:lnTo>
                    <a:lnTo>
                      <a:pt x="4796" y="18689"/>
                    </a:lnTo>
                    <a:lnTo>
                      <a:pt x="4961" y="18627"/>
                    </a:lnTo>
                    <a:lnTo>
                      <a:pt x="5105" y="18566"/>
                    </a:lnTo>
                    <a:lnTo>
                      <a:pt x="5269" y="18504"/>
                    </a:lnTo>
                    <a:lnTo>
                      <a:pt x="5434" y="18463"/>
                    </a:lnTo>
                    <a:lnTo>
                      <a:pt x="5599" y="18442"/>
                    </a:lnTo>
                    <a:lnTo>
                      <a:pt x="5825" y="18442"/>
                    </a:lnTo>
                    <a:lnTo>
                      <a:pt x="5825" y="18401"/>
                    </a:lnTo>
                    <a:lnTo>
                      <a:pt x="5928" y="18113"/>
                    </a:lnTo>
                    <a:lnTo>
                      <a:pt x="6051" y="17845"/>
                    </a:lnTo>
                    <a:lnTo>
                      <a:pt x="6196" y="17578"/>
                    </a:lnTo>
                    <a:lnTo>
                      <a:pt x="6381" y="17331"/>
                    </a:lnTo>
                    <a:lnTo>
                      <a:pt x="6566" y="17104"/>
                    </a:lnTo>
                    <a:lnTo>
                      <a:pt x="6772" y="16857"/>
                    </a:lnTo>
                    <a:lnTo>
                      <a:pt x="7204" y="16425"/>
                    </a:lnTo>
                    <a:lnTo>
                      <a:pt x="7328" y="16281"/>
                    </a:lnTo>
                    <a:lnTo>
                      <a:pt x="7801" y="15766"/>
                    </a:lnTo>
                    <a:lnTo>
                      <a:pt x="8274" y="15231"/>
                    </a:lnTo>
                    <a:lnTo>
                      <a:pt x="8727" y="14676"/>
                    </a:lnTo>
                    <a:lnTo>
                      <a:pt x="9159" y="14120"/>
                    </a:lnTo>
                    <a:lnTo>
                      <a:pt x="9592" y="13544"/>
                    </a:lnTo>
                    <a:lnTo>
                      <a:pt x="10003" y="12967"/>
                    </a:lnTo>
                    <a:lnTo>
                      <a:pt x="10394" y="12370"/>
                    </a:lnTo>
                    <a:lnTo>
                      <a:pt x="10765" y="11773"/>
                    </a:lnTo>
                    <a:lnTo>
                      <a:pt x="11135" y="11156"/>
                    </a:lnTo>
                    <a:lnTo>
                      <a:pt x="11465" y="10518"/>
                    </a:lnTo>
                    <a:lnTo>
                      <a:pt x="11794" y="9900"/>
                    </a:lnTo>
                    <a:lnTo>
                      <a:pt x="12103" y="9242"/>
                    </a:lnTo>
                    <a:lnTo>
                      <a:pt x="12391" y="8604"/>
                    </a:lnTo>
                    <a:lnTo>
                      <a:pt x="12659" y="7945"/>
                    </a:lnTo>
                    <a:lnTo>
                      <a:pt x="12926" y="7286"/>
                    </a:lnTo>
                    <a:lnTo>
                      <a:pt x="13153" y="6607"/>
                    </a:lnTo>
                    <a:lnTo>
                      <a:pt x="13688" y="6545"/>
                    </a:lnTo>
                    <a:lnTo>
                      <a:pt x="14223" y="6545"/>
                    </a:lnTo>
                    <a:lnTo>
                      <a:pt x="14779" y="6566"/>
                    </a:lnTo>
                    <a:lnTo>
                      <a:pt x="15314" y="6628"/>
                    </a:lnTo>
                    <a:lnTo>
                      <a:pt x="15849" y="6710"/>
                    </a:lnTo>
                    <a:lnTo>
                      <a:pt x="16405" y="6813"/>
                    </a:lnTo>
                    <a:lnTo>
                      <a:pt x="17475" y="7039"/>
                    </a:lnTo>
                    <a:lnTo>
                      <a:pt x="18072" y="7163"/>
                    </a:lnTo>
                    <a:lnTo>
                      <a:pt x="18875" y="7328"/>
                    </a:lnTo>
                    <a:lnTo>
                      <a:pt x="19677" y="7472"/>
                    </a:lnTo>
                    <a:lnTo>
                      <a:pt x="20480" y="7595"/>
                    </a:lnTo>
                    <a:lnTo>
                      <a:pt x="21303" y="7719"/>
                    </a:lnTo>
                    <a:lnTo>
                      <a:pt x="22106" y="7822"/>
                    </a:lnTo>
                    <a:lnTo>
                      <a:pt x="22929" y="7904"/>
                    </a:lnTo>
                    <a:lnTo>
                      <a:pt x="23732" y="7966"/>
                    </a:lnTo>
                    <a:lnTo>
                      <a:pt x="24555" y="8007"/>
                    </a:lnTo>
                    <a:lnTo>
                      <a:pt x="25379" y="8048"/>
                    </a:lnTo>
                    <a:lnTo>
                      <a:pt x="27828" y="8048"/>
                    </a:lnTo>
                    <a:lnTo>
                      <a:pt x="28631" y="8007"/>
                    </a:lnTo>
                    <a:lnTo>
                      <a:pt x="29454" y="7966"/>
                    </a:lnTo>
                    <a:lnTo>
                      <a:pt x="30277" y="7883"/>
                    </a:lnTo>
                    <a:lnTo>
                      <a:pt x="31101" y="7801"/>
                    </a:lnTo>
                    <a:lnTo>
                      <a:pt x="31800" y="7719"/>
                    </a:lnTo>
                    <a:lnTo>
                      <a:pt x="32521" y="7595"/>
                    </a:lnTo>
                    <a:lnTo>
                      <a:pt x="32871" y="7513"/>
                    </a:lnTo>
                    <a:lnTo>
                      <a:pt x="33241" y="7430"/>
                    </a:lnTo>
                    <a:lnTo>
                      <a:pt x="33591" y="7307"/>
                    </a:lnTo>
                    <a:lnTo>
                      <a:pt x="33941" y="7184"/>
                    </a:lnTo>
                    <a:lnTo>
                      <a:pt x="34291" y="7039"/>
                    </a:lnTo>
                    <a:lnTo>
                      <a:pt x="34620" y="6895"/>
                    </a:lnTo>
                    <a:lnTo>
                      <a:pt x="34950" y="6710"/>
                    </a:lnTo>
                    <a:lnTo>
                      <a:pt x="35258" y="6504"/>
                    </a:lnTo>
                    <a:lnTo>
                      <a:pt x="35526" y="6278"/>
                    </a:lnTo>
                    <a:lnTo>
                      <a:pt x="35794" y="6031"/>
                    </a:lnTo>
                    <a:lnTo>
                      <a:pt x="36041" y="5743"/>
                    </a:lnTo>
                    <a:lnTo>
                      <a:pt x="36267" y="5434"/>
                    </a:lnTo>
                    <a:lnTo>
                      <a:pt x="36185" y="5372"/>
                    </a:lnTo>
                    <a:lnTo>
                      <a:pt x="35958" y="5681"/>
                    </a:lnTo>
                    <a:lnTo>
                      <a:pt x="35711" y="5949"/>
                    </a:lnTo>
                    <a:lnTo>
                      <a:pt x="35464" y="6196"/>
                    </a:lnTo>
                    <a:lnTo>
                      <a:pt x="35176" y="6422"/>
                    </a:lnTo>
                    <a:lnTo>
                      <a:pt x="34888" y="6628"/>
                    </a:lnTo>
                    <a:lnTo>
                      <a:pt x="34559" y="6792"/>
                    </a:lnTo>
                    <a:lnTo>
                      <a:pt x="34229" y="6957"/>
                    </a:lnTo>
                    <a:lnTo>
                      <a:pt x="33900" y="7101"/>
                    </a:lnTo>
                    <a:lnTo>
                      <a:pt x="33550" y="7204"/>
                    </a:lnTo>
                    <a:lnTo>
                      <a:pt x="33200" y="7328"/>
                    </a:lnTo>
                    <a:lnTo>
                      <a:pt x="32850" y="7410"/>
                    </a:lnTo>
                    <a:lnTo>
                      <a:pt x="32480" y="7492"/>
                    </a:lnTo>
                    <a:lnTo>
                      <a:pt x="31780" y="7616"/>
                    </a:lnTo>
                    <a:lnTo>
                      <a:pt x="31080" y="7698"/>
                    </a:lnTo>
                    <a:lnTo>
                      <a:pt x="30257" y="7780"/>
                    </a:lnTo>
                    <a:lnTo>
                      <a:pt x="29454" y="7842"/>
                    </a:lnTo>
                    <a:lnTo>
                      <a:pt x="28631" y="7904"/>
                    </a:lnTo>
                    <a:lnTo>
                      <a:pt x="27828" y="7924"/>
                    </a:lnTo>
                    <a:lnTo>
                      <a:pt x="27005" y="7945"/>
                    </a:lnTo>
                    <a:lnTo>
                      <a:pt x="26181" y="7945"/>
                    </a:lnTo>
                    <a:lnTo>
                      <a:pt x="25379" y="7924"/>
                    </a:lnTo>
                    <a:lnTo>
                      <a:pt x="24555" y="7904"/>
                    </a:lnTo>
                    <a:lnTo>
                      <a:pt x="23753" y="7842"/>
                    </a:lnTo>
                    <a:lnTo>
                      <a:pt x="22929" y="7780"/>
                    </a:lnTo>
                    <a:lnTo>
                      <a:pt x="22127" y="7698"/>
                    </a:lnTo>
                    <a:lnTo>
                      <a:pt x="21303" y="7616"/>
                    </a:lnTo>
                    <a:lnTo>
                      <a:pt x="20501" y="7492"/>
                    </a:lnTo>
                    <a:lnTo>
                      <a:pt x="19698" y="7369"/>
                    </a:lnTo>
                    <a:lnTo>
                      <a:pt x="18895" y="7225"/>
                    </a:lnTo>
                    <a:lnTo>
                      <a:pt x="18092" y="7060"/>
                    </a:lnTo>
                    <a:lnTo>
                      <a:pt x="17495" y="6916"/>
                    </a:lnTo>
                    <a:lnTo>
                      <a:pt x="16405" y="6690"/>
                    </a:lnTo>
                    <a:lnTo>
                      <a:pt x="15849" y="6587"/>
                    </a:lnTo>
                    <a:lnTo>
                      <a:pt x="15314" y="6504"/>
                    </a:lnTo>
                    <a:lnTo>
                      <a:pt x="14758" y="6463"/>
                    </a:lnTo>
                    <a:lnTo>
                      <a:pt x="14202" y="6443"/>
                    </a:lnTo>
                    <a:lnTo>
                      <a:pt x="13647" y="6443"/>
                    </a:lnTo>
                    <a:lnTo>
                      <a:pt x="13111" y="6504"/>
                    </a:lnTo>
                    <a:lnTo>
                      <a:pt x="13070" y="6504"/>
                    </a:lnTo>
                    <a:lnTo>
                      <a:pt x="13050" y="6545"/>
                    </a:lnTo>
                    <a:lnTo>
                      <a:pt x="12823" y="7204"/>
                    </a:lnTo>
                    <a:lnTo>
                      <a:pt x="12576" y="7883"/>
                    </a:lnTo>
                    <a:lnTo>
                      <a:pt x="12309" y="8542"/>
                    </a:lnTo>
                    <a:lnTo>
                      <a:pt x="12020" y="9180"/>
                    </a:lnTo>
                    <a:lnTo>
                      <a:pt x="11712" y="9818"/>
                    </a:lnTo>
                    <a:lnTo>
                      <a:pt x="11382" y="10456"/>
                    </a:lnTo>
                    <a:lnTo>
                      <a:pt x="11033" y="11074"/>
                    </a:lnTo>
                    <a:lnTo>
                      <a:pt x="10683" y="11691"/>
                    </a:lnTo>
                    <a:lnTo>
                      <a:pt x="10312" y="12288"/>
                    </a:lnTo>
                    <a:lnTo>
                      <a:pt x="9921" y="12885"/>
                    </a:lnTo>
                    <a:lnTo>
                      <a:pt x="9509" y="13482"/>
                    </a:lnTo>
                    <a:lnTo>
                      <a:pt x="9098" y="14038"/>
                    </a:lnTo>
                    <a:lnTo>
                      <a:pt x="8645" y="14614"/>
                    </a:lnTo>
                    <a:lnTo>
                      <a:pt x="8192" y="15149"/>
                    </a:lnTo>
                    <a:lnTo>
                      <a:pt x="7719" y="15684"/>
                    </a:lnTo>
                    <a:lnTo>
                      <a:pt x="7245" y="16199"/>
                    </a:lnTo>
                    <a:lnTo>
                      <a:pt x="7122" y="16343"/>
                    </a:lnTo>
                    <a:lnTo>
                      <a:pt x="6690" y="16796"/>
                    </a:lnTo>
                    <a:lnTo>
                      <a:pt x="6484" y="17022"/>
                    </a:lnTo>
                    <a:lnTo>
                      <a:pt x="6298" y="17269"/>
                    </a:lnTo>
                    <a:lnTo>
                      <a:pt x="6113" y="17516"/>
                    </a:lnTo>
                    <a:lnTo>
                      <a:pt x="5969" y="17763"/>
                    </a:lnTo>
                    <a:lnTo>
                      <a:pt x="5846" y="18031"/>
                    </a:lnTo>
                    <a:lnTo>
                      <a:pt x="5743" y="18319"/>
                    </a:lnTo>
                    <a:lnTo>
                      <a:pt x="5558" y="18339"/>
                    </a:lnTo>
                    <a:lnTo>
                      <a:pt x="5393" y="18360"/>
                    </a:lnTo>
                    <a:lnTo>
                      <a:pt x="5228" y="18401"/>
                    </a:lnTo>
                    <a:lnTo>
                      <a:pt x="5064" y="18463"/>
                    </a:lnTo>
                    <a:lnTo>
                      <a:pt x="4919" y="18525"/>
                    </a:lnTo>
                    <a:lnTo>
                      <a:pt x="4755" y="18607"/>
                    </a:lnTo>
                    <a:lnTo>
                      <a:pt x="4611" y="18689"/>
                    </a:lnTo>
                    <a:lnTo>
                      <a:pt x="4467" y="18792"/>
                    </a:lnTo>
                    <a:lnTo>
                      <a:pt x="3911" y="18648"/>
                    </a:lnTo>
                    <a:lnTo>
                      <a:pt x="3355" y="18483"/>
                    </a:lnTo>
                    <a:lnTo>
                      <a:pt x="2799" y="18298"/>
                    </a:lnTo>
                    <a:lnTo>
                      <a:pt x="2264" y="18092"/>
                    </a:lnTo>
                    <a:lnTo>
                      <a:pt x="1750" y="17866"/>
                    </a:lnTo>
                    <a:lnTo>
                      <a:pt x="1215" y="17598"/>
                    </a:lnTo>
                    <a:lnTo>
                      <a:pt x="721" y="17331"/>
                    </a:lnTo>
                    <a:lnTo>
                      <a:pt x="227" y="17022"/>
                    </a:lnTo>
                    <a:lnTo>
                      <a:pt x="556" y="16857"/>
                    </a:lnTo>
                    <a:lnTo>
                      <a:pt x="865" y="16652"/>
                    </a:lnTo>
                    <a:lnTo>
                      <a:pt x="1153" y="16446"/>
                    </a:lnTo>
                    <a:lnTo>
                      <a:pt x="1441" y="16219"/>
                    </a:lnTo>
                    <a:lnTo>
                      <a:pt x="1709" y="15952"/>
                    </a:lnTo>
                    <a:lnTo>
                      <a:pt x="1956" y="15684"/>
                    </a:lnTo>
                    <a:lnTo>
                      <a:pt x="2182" y="15417"/>
                    </a:lnTo>
                    <a:lnTo>
                      <a:pt x="2408" y="15108"/>
                    </a:lnTo>
                    <a:lnTo>
                      <a:pt x="2614" y="14799"/>
                    </a:lnTo>
                    <a:lnTo>
                      <a:pt x="2820" y="14490"/>
                    </a:lnTo>
                    <a:lnTo>
                      <a:pt x="3190" y="13832"/>
                    </a:lnTo>
                    <a:lnTo>
                      <a:pt x="3561" y="13152"/>
                    </a:lnTo>
                    <a:lnTo>
                      <a:pt x="3911" y="12473"/>
                    </a:lnTo>
                    <a:lnTo>
                      <a:pt x="4446" y="11403"/>
                    </a:lnTo>
                    <a:lnTo>
                      <a:pt x="4734" y="10888"/>
                    </a:lnTo>
                    <a:lnTo>
                      <a:pt x="5043" y="10374"/>
                    </a:lnTo>
                    <a:lnTo>
                      <a:pt x="5352" y="9900"/>
                    </a:lnTo>
                    <a:lnTo>
                      <a:pt x="5681" y="9448"/>
                    </a:lnTo>
                    <a:lnTo>
                      <a:pt x="6360" y="8542"/>
                    </a:lnTo>
                    <a:lnTo>
                      <a:pt x="6978" y="7739"/>
                    </a:lnTo>
                    <a:lnTo>
                      <a:pt x="7266" y="7328"/>
                    </a:lnTo>
                    <a:lnTo>
                      <a:pt x="7554" y="6895"/>
                    </a:lnTo>
                    <a:lnTo>
                      <a:pt x="7822" y="6463"/>
                    </a:lnTo>
                    <a:lnTo>
                      <a:pt x="8069" y="6031"/>
                    </a:lnTo>
                    <a:lnTo>
                      <a:pt x="8295" y="5578"/>
                    </a:lnTo>
                    <a:lnTo>
                      <a:pt x="8480" y="5105"/>
                    </a:lnTo>
                    <a:lnTo>
                      <a:pt x="8624" y="4590"/>
                    </a:lnTo>
                    <a:lnTo>
                      <a:pt x="8768" y="4096"/>
                    </a:lnTo>
                    <a:lnTo>
                      <a:pt x="8933" y="3479"/>
                    </a:lnTo>
                    <a:lnTo>
                      <a:pt x="9036" y="3190"/>
                    </a:lnTo>
                    <a:lnTo>
                      <a:pt x="9139" y="2882"/>
                    </a:lnTo>
                    <a:lnTo>
                      <a:pt x="9262" y="2614"/>
                    </a:lnTo>
                    <a:lnTo>
                      <a:pt x="9406" y="2326"/>
                    </a:lnTo>
                    <a:lnTo>
                      <a:pt x="9571" y="2079"/>
                    </a:lnTo>
                    <a:lnTo>
                      <a:pt x="9777" y="1832"/>
                    </a:lnTo>
                    <a:lnTo>
                      <a:pt x="9921" y="1688"/>
                    </a:lnTo>
                    <a:lnTo>
                      <a:pt x="10086" y="1544"/>
                    </a:lnTo>
                    <a:lnTo>
                      <a:pt x="10271" y="1420"/>
                    </a:lnTo>
                    <a:lnTo>
                      <a:pt x="10456" y="1317"/>
                    </a:lnTo>
                    <a:lnTo>
                      <a:pt x="10641" y="1215"/>
                    </a:lnTo>
                    <a:lnTo>
                      <a:pt x="10847" y="1112"/>
                    </a:lnTo>
                    <a:lnTo>
                      <a:pt x="11280" y="968"/>
                    </a:lnTo>
                    <a:lnTo>
                      <a:pt x="11712" y="865"/>
                    </a:lnTo>
                    <a:lnTo>
                      <a:pt x="12185" y="782"/>
                    </a:lnTo>
                    <a:lnTo>
                      <a:pt x="12659" y="721"/>
                    </a:lnTo>
                    <a:lnTo>
                      <a:pt x="13153" y="679"/>
                    </a:lnTo>
                    <a:lnTo>
                      <a:pt x="16240" y="412"/>
                    </a:lnTo>
                    <a:lnTo>
                      <a:pt x="17784" y="288"/>
                    </a:lnTo>
                    <a:lnTo>
                      <a:pt x="19348" y="185"/>
                    </a:lnTo>
                    <a:lnTo>
                      <a:pt x="20892" y="124"/>
                    </a:lnTo>
                    <a:lnTo>
                      <a:pt x="22456" y="103"/>
                    </a:lnTo>
                    <a:lnTo>
                      <a:pt x="23238" y="124"/>
                    </a:lnTo>
                    <a:lnTo>
                      <a:pt x="24020" y="144"/>
                    </a:lnTo>
                    <a:lnTo>
                      <a:pt x="24802" y="185"/>
                    </a:lnTo>
                    <a:lnTo>
                      <a:pt x="25584" y="227"/>
                    </a:lnTo>
                    <a:lnTo>
                      <a:pt x="25584" y="124"/>
                    </a:lnTo>
                    <a:lnTo>
                      <a:pt x="24802" y="62"/>
                    </a:lnTo>
                    <a:lnTo>
                      <a:pt x="24020" y="41"/>
                    </a:lnTo>
                    <a:lnTo>
                      <a:pt x="23238" y="21"/>
                    </a:lnTo>
                    <a:lnTo>
                      <a:pt x="224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9"/>
              <p:cNvSpPr/>
              <p:nvPr/>
            </p:nvSpPr>
            <p:spPr>
              <a:xfrm>
                <a:off x="5523250" y="1502100"/>
                <a:ext cx="266050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10642" h="4612" extrusionOk="0">
                    <a:moveTo>
                      <a:pt x="3067" y="1"/>
                    </a:moveTo>
                    <a:lnTo>
                      <a:pt x="2676" y="42"/>
                    </a:lnTo>
                    <a:lnTo>
                      <a:pt x="2326" y="124"/>
                    </a:lnTo>
                    <a:lnTo>
                      <a:pt x="1997" y="227"/>
                    </a:lnTo>
                    <a:lnTo>
                      <a:pt x="1688" y="371"/>
                    </a:lnTo>
                    <a:lnTo>
                      <a:pt x="1544" y="454"/>
                    </a:lnTo>
                    <a:lnTo>
                      <a:pt x="1420" y="557"/>
                    </a:lnTo>
                    <a:lnTo>
                      <a:pt x="1317" y="660"/>
                    </a:lnTo>
                    <a:lnTo>
                      <a:pt x="1194" y="762"/>
                    </a:lnTo>
                    <a:lnTo>
                      <a:pt x="1112" y="886"/>
                    </a:lnTo>
                    <a:lnTo>
                      <a:pt x="1029" y="1030"/>
                    </a:lnTo>
                    <a:lnTo>
                      <a:pt x="906" y="1236"/>
                    </a:lnTo>
                    <a:lnTo>
                      <a:pt x="824" y="1462"/>
                    </a:lnTo>
                    <a:lnTo>
                      <a:pt x="679" y="1936"/>
                    </a:lnTo>
                    <a:lnTo>
                      <a:pt x="577" y="2306"/>
                    </a:lnTo>
                    <a:lnTo>
                      <a:pt x="515" y="2491"/>
                    </a:lnTo>
                    <a:lnTo>
                      <a:pt x="453" y="2656"/>
                    </a:lnTo>
                    <a:lnTo>
                      <a:pt x="371" y="2821"/>
                    </a:lnTo>
                    <a:lnTo>
                      <a:pt x="268" y="2965"/>
                    </a:lnTo>
                    <a:lnTo>
                      <a:pt x="144" y="3068"/>
                    </a:lnTo>
                    <a:lnTo>
                      <a:pt x="0" y="3171"/>
                    </a:lnTo>
                    <a:lnTo>
                      <a:pt x="41" y="3274"/>
                    </a:lnTo>
                    <a:lnTo>
                      <a:pt x="206" y="3171"/>
                    </a:lnTo>
                    <a:lnTo>
                      <a:pt x="350" y="3027"/>
                    </a:lnTo>
                    <a:lnTo>
                      <a:pt x="453" y="2882"/>
                    </a:lnTo>
                    <a:lnTo>
                      <a:pt x="535" y="2718"/>
                    </a:lnTo>
                    <a:lnTo>
                      <a:pt x="618" y="2533"/>
                    </a:lnTo>
                    <a:lnTo>
                      <a:pt x="679" y="2347"/>
                    </a:lnTo>
                    <a:lnTo>
                      <a:pt x="782" y="1977"/>
                    </a:lnTo>
                    <a:lnTo>
                      <a:pt x="926" y="1503"/>
                    </a:lnTo>
                    <a:lnTo>
                      <a:pt x="1009" y="1277"/>
                    </a:lnTo>
                    <a:lnTo>
                      <a:pt x="1112" y="1071"/>
                    </a:lnTo>
                    <a:lnTo>
                      <a:pt x="1235" y="907"/>
                    </a:lnTo>
                    <a:lnTo>
                      <a:pt x="1359" y="742"/>
                    </a:lnTo>
                    <a:lnTo>
                      <a:pt x="1523" y="618"/>
                    </a:lnTo>
                    <a:lnTo>
                      <a:pt x="1667" y="515"/>
                    </a:lnTo>
                    <a:lnTo>
                      <a:pt x="1832" y="413"/>
                    </a:lnTo>
                    <a:lnTo>
                      <a:pt x="2017" y="330"/>
                    </a:lnTo>
                    <a:lnTo>
                      <a:pt x="2182" y="268"/>
                    </a:lnTo>
                    <a:lnTo>
                      <a:pt x="2367" y="227"/>
                    </a:lnTo>
                    <a:lnTo>
                      <a:pt x="2697" y="145"/>
                    </a:lnTo>
                    <a:lnTo>
                      <a:pt x="3026" y="124"/>
                    </a:lnTo>
                    <a:lnTo>
                      <a:pt x="3479" y="124"/>
                    </a:lnTo>
                    <a:lnTo>
                      <a:pt x="3931" y="166"/>
                    </a:lnTo>
                    <a:lnTo>
                      <a:pt x="4364" y="248"/>
                    </a:lnTo>
                    <a:lnTo>
                      <a:pt x="4796" y="371"/>
                    </a:lnTo>
                    <a:lnTo>
                      <a:pt x="5208" y="515"/>
                    </a:lnTo>
                    <a:lnTo>
                      <a:pt x="5619" y="701"/>
                    </a:lnTo>
                    <a:lnTo>
                      <a:pt x="6010" y="927"/>
                    </a:lnTo>
                    <a:lnTo>
                      <a:pt x="6381" y="1174"/>
                    </a:lnTo>
                    <a:lnTo>
                      <a:pt x="6710" y="1462"/>
                    </a:lnTo>
                    <a:lnTo>
                      <a:pt x="6937" y="1668"/>
                    </a:lnTo>
                    <a:lnTo>
                      <a:pt x="7163" y="1895"/>
                    </a:lnTo>
                    <a:lnTo>
                      <a:pt x="7575" y="2347"/>
                    </a:lnTo>
                    <a:lnTo>
                      <a:pt x="7904" y="2697"/>
                    </a:lnTo>
                    <a:lnTo>
                      <a:pt x="8233" y="3047"/>
                    </a:lnTo>
                    <a:lnTo>
                      <a:pt x="8604" y="3356"/>
                    </a:lnTo>
                    <a:lnTo>
                      <a:pt x="8789" y="3521"/>
                    </a:lnTo>
                    <a:lnTo>
                      <a:pt x="8995" y="3644"/>
                    </a:lnTo>
                    <a:lnTo>
                      <a:pt x="9283" y="3809"/>
                    </a:lnTo>
                    <a:lnTo>
                      <a:pt x="9551" y="3953"/>
                    </a:lnTo>
                    <a:lnTo>
                      <a:pt x="9818" y="4097"/>
                    </a:lnTo>
                    <a:lnTo>
                      <a:pt x="10086" y="4241"/>
                    </a:lnTo>
                    <a:lnTo>
                      <a:pt x="10333" y="4406"/>
                    </a:lnTo>
                    <a:lnTo>
                      <a:pt x="10456" y="4509"/>
                    </a:lnTo>
                    <a:lnTo>
                      <a:pt x="10559" y="4611"/>
                    </a:lnTo>
                    <a:lnTo>
                      <a:pt x="10641" y="4550"/>
                    </a:lnTo>
                    <a:lnTo>
                      <a:pt x="10539" y="4426"/>
                    </a:lnTo>
                    <a:lnTo>
                      <a:pt x="10415" y="4323"/>
                    </a:lnTo>
                    <a:lnTo>
                      <a:pt x="10147" y="4159"/>
                    </a:lnTo>
                    <a:lnTo>
                      <a:pt x="9880" y="3994"/>
                    </a:lnTo>
                    <a:lnTo>
                      <a:pt x="9612" y="3850"/>
                    </a:lnTo>
                    <a:lnTo>
                      <a:pt x="9324" y="3706"/>
                    </a:lnTo>
                    <a:lnTo>
                      <a:pt x="9057" y="3562"/>
                    </a:lnTo>
                    <a:lnTo>
                      <a:pt x="8851" y="3418"/>
                    </a:lnTo>
                    <a:lnTo>
                      <a:pt x="8666" y="3274"/>
                    </a:lnTo>
                    <a:lnTo>
                      <a:pt x="8316" y="2965"/>
                    </a:lnTo>
                    <a:lnTo>
                      <a:pt x="7986" y="2615"/>
                    </a:lnTo>
                    <a:lnTo>
                      <a:pt x="7657" y="2265"/>
                    </a:lnTo>
                    <a:lnTo>
                      <a:pt x="7245" y="1812"/>
                    </a:lnTo>
                    <a:lnTo>
                      <a:pt x="7019" y="1586"/>
                    </a:lnTo>
                    <a:lnTo>
                      <a:pt x="6792" y="1380"/>
                    </a:lnTo>
                    <a:lnTo>
                      <a:pt x="6443" y="1092"/>
                    </a:lnTo>
                    <a:lnTo>
                      <a:pt x="6052" y="845"/>
                    </a:lnTo>
                    <a:lnTo>
                      <a:pt x="5660" y="618"/>
                    </a:lnTo>
                    <a:lnTo>
                      <a:pt x="5249" y="433"/>
                    </a:lnTo>
                    <a:lnTo>
                      <a:pt x="4817" y="268"/>
                    </a:lnTo>
                    <a:lnTo>
                      <a:pt x="4384" y="145"/>
                    </a:lnTo>
                    <a:lnTo>
                      <a:pt x="3931" y="63"/>
                    </a:lnTo>
                    <a:lnTo>
                      <a:pt x="3479" y="22"/>
                    </a:lnTo>
                    <a:lnTo>
                      <a:pt x="30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9"/>
              <p:cNvSpPr/>
              <p:nvPr/>
            </p:nvSpPr>
            <p:spPr>
              <a:xfrm>
                <a:off x="5871100" y="1319450"/>
                <a:ext cx="218200" cy="266050"/>
              </a:xfrm>
              <a:custGeom>
                <a:avLst/>
                <a:gdLst/>
                <a:ahLst/>
                <a:cxnLst/>
                <a:rect l="l" t="t" r="r" b="b"/>
                <a:pathLst>
                  <a:path w="8728" h="10642" extrusionOk="0">
                    <a:moveTo>
                      <a:pt x="8521" y="0"/>
                    </a:moveTo>
                    <a:lnTo>
                      <a:pt x="8460" y="21"/>
                    </a:lnTo>
                    <a:lnTo>
                      <a:pt x="8192" y="82"/>
                    </a:lnTo>
                    <a:lnTo>
                      <a:pt x="7924" y="165"/>
                    </a:lnTo>
                    <a:lnTo>
                      <a:pt x="7677" y="288"/>
                    </a:lnTo>
                    <a:lnTo>
                      <a:pt x="7430" y="432"/>
                    </a:lnTo>
                    <a:lnTo>
                      <a:pt x="7204" y="618"/>
                    </a:lnTo>
                    <a:lnTo>
                      <a:pt x="6978" y="782"/>
                    </a:lnTo>
                    <a:lnTo>
                      <a:pt x="6525" y="1173"/>
                    </a:lnTo>
                    <a:lnTo>
                      <a:pt x="6175" y="1482"/>
                    </a:lnTo>
                    <a:lnTo>
                      <a:pt x="5784" y="1791"/>
                    </a:lnTo>
                    <a:lnTo>
                      <a:pt x="5599" y="1914"/>
                    </a:lnTo>
                    <a:lnTo>
                      <a:pt x="5393" y="2038"/>
                    </a:lnTo>
                    <a:lnTo>
                      <a:pt x="5187" y="2141"/>
                    </a:lnTo>
                    <a:lnTo>
                      <a:pt x="4961" y="2244"/>
                    </a:lnTo>
                    <a:lnTo>
                      <a:pt x="4652" y="2305"/>
                    </a:lnTo>
                    <a:lnTo>
                      <a:pt x="4343" y="2347"/>
                    </a:lnTo>
                    <a:lnTo>
                      <a:pt x="4014" y="2367"/>
                    </a:lnTo>
                    <a:lnTo>
                      <a:pt x="3705" y="2347"/>
                    </a:lnTo>
                    <a:lnTo>
                      <a:pt x="3396" y="2305"/>
                    </a:lnTo>
                    <a:lnTo>
                      <a:pt x="3088" y="2264"/>
                    </a:lnTo>
                    <a:lnTo>
                      <a:pt x="2491" y="2141"/>
                    </a:lnTo>
                    <a:lnTo>
                      <a:pt x="2429" y="2120"/>
                    </a:lnTo>
                    <a:lnTo>
                      <a:pt x="2429" y="2202"/>
                    </a:lnTo>
                    <a:lnTo>
                      <a:pt x="2449" y="2367"/>
                    </a:lnTo>
                    <a:lnTo>
                      <a:pt x="2449" y="2552"/>
                    </a:lnTo>
                    <a:lnTo>
                      <a:pt x="2429" y="2902"/>
                    </a:lnTo>
                    <a:lnTo>
                      <a:pt x="2367" y="3252"/>
                    </a:lnTo>
                    <a:lnTo>
                      <a:pt x="2264" y="3602"/>
                    </a:lnTo>
                    <a:lnTo>
                      <a:pt x="2120" y="3952"/>
                    </a:lnTo>
                    <a:lnTo>
                      <a:pt x="1976" y="4281"/>
                    </a:lnTo>
                    <a:lnTo>
                      <a:pt x="1647" y="4961"/>
                    </a:lnTo>
                    <a:lnTo>
                      <a:pt x="1441" y="5352"/>
                    </a:lnTo>
                    <a:lnTo>
                      <a:pt x="1256" y="5763"/>
                    </a:lnTo>
                    <a:lnTo>
                      <a:pt x="1050" y="6237"/>
                    </a:lnTo>
                    <a:lnTo>
                      <a:pt x="885" y="6710"/>
                    </a:lnTo>
                    <a:lnTo>
                      <a:pt x="741" y="7225"/>
                    </a:lnTo>
                    <a:lnTo>
                      <a:pt x="638" y="7760"/>
                    </a:lnTo>
                    <a:lnTo>
                      <a:pt x="535" y="8336"/>
                    </a:lnTo>
                    <a:lnTo>
                      <a:pt x="474" y="8912"/>
                    </a:lnTo>
                    <a:lnTo>
                      <a:pt x="432" y="9509"/>
                    </a:lnTo>
                    <a:lnTo>
                      <a:pt x="412" y="10147"/>
                    </a:lnTo>
                    <a:lnTo>
                      <a:pt x="412" y="10333"/>
                    </a:lnTo>
                    <a:lnTo>
                      <a:pt x="371" y="10415"/>
                    </a:lnTo>
                    <a:lnTo>
                      <a:pt x="329" y="10497"/>
                    </a:lnTo>
                    <a:lnTo>
                      <a:pt x="268" y="10538"/>
                    </a:lnTo>
                    <a:lnTo>
                      <a:pt x="185" y="10538"/>
                    </a:lnTo>
                    <a:lnTo>
                      <a:pt x="144" y="10518"/>
                    </a:lnTo>
                    <a:lnTo>
                      <a:pt x="103" y="10477"/>
                    </a:lnTo>
                    <a:lnTo>
                      <a:pt x="0" y="10518"/>
                    </a:lnTo>
                    <a:lnTo>
                      <a:pt x="21" y="10559"/>
                    </a:lnTo>
                    <a:lnTo>
                      <a:pt x="62" y="10600"/>
                    </a:lnTo>
                    <a:lnTo>
                      <a:pt x="103" y="10621"/>
                    </a:lnTo>
                    <a:lnTo>
                      <a:pt x="144" y="10641"/>
                    </a:lnTo>
                    <a:lnTo>
                      <a:pt x="206" y="10641"/>
                    </a:lnTo>
                    <a:lnTo>
                      <a:pt x="329" y="10621"/>
                    </a:lnTo>
                    <a:lnTo>
                      <a:pt x="371" y="10600"/>
                    </a:lnTo>
                    <a:lnTo>
                      <a:pt x="412" y="10559"/>
                    </a:lnTo>
                    <a:lnTo>
                      <a:pt x="474" y="10456"/>
                    </a:lnTo>
                    <a:lnTo>
                      <a:pt x="515" y="10353"/>
                    </a:lnTo>
                    <a:lnTo>
                      <a:pt x="515" y="10147"/>
                    </a:lnTo>
                    <a:lnTo>
                      <a:pt x="535" y="9530"/>
                    </a:lnTo>
                    <a:lnTo>
                      <a:pt x="576" y="8912"/>
                    </a:lnTo>
                    <a:lnTo>
                      <a:pt x="638" y="8336"/>
                    </a:lnTo>
                    <a:lnTo>
                      <a:pt x="741" y="7801"/>
                    </a:lnTo>
                    <a:lnTo>
                      <a:pt x="844" y="7266"/>
                    </a:lnTo>
                    <a:lnTo>
                      <a:pt x="988" y="6751"/>
                    </a:lnTo>
                    <a:lnTo>
                      <a:pt x="1153" y="6257"/>
                    </a:lnTo>
                    <a:lnTo>
                      <a:pt x="1359" y="5804"/>
                    </a:lnTo>
                    <a:lnTo>
                      <a:pt x="1544" y="5393"/>
                    </a:lnTo>
                    <a:lnTo>
                      <a:pt x="1750" y="5002"/>
                    </a:lnTo>
                    <a:lnTo>
                      <a:pt x="2079" y="4343"/>
                    </a:lnTo>
                    <a:lnTo>
                      <a:pt x="2223" y="4014"/>
                    </a:lnTo>
                    <a:lnTo>
                      <a:pt x="2347" y="3664"/>
                    </a:lnTo>
                    <a:lnTo>
                      <a:pt x="2449" y="3314"/>
                    </a:lnTo>
                    <a:lnTo>
                      <a:pt x="2532" y="2964"/>
                    </a:lnTo>
                    <a:lnTo>
                      <a:pt x="2552" y="2614"/>
                    </a:lnTo>
                    <a:lnTo>
                      <a:pt x="2552" y="2449"/>
                    </a:lnTo>
                    <a:lnTo>
                      <a:pt x="2552" y="2264"/>
                    </a:lnTo>
                    <a:lnTo>
                      <a:pt x="3129" y="2388"/>
                    </a:lnTo>
                    <a:lnTo>
                      <a:pt x="3437" y="2429"/>
                    </a:lnTo>
                    <a:lnTo>
                      <a:pt x="3746" y="2470"/>
                    </a:lnTo>
                    <a:lnTo>
                      <a:pt x="4384" y="2470"/>
                    </a:lnTo>
                    <a:lnTo>
                      <a:pt x="4693" y="2408"/>
                    </a:lnTo>
                    <a:lnTo>
                      <a:pt x="5002" y="2347"/>
                    </a:lnTo>
                    <a:lnTo>
                      <a:pt x="5228" y="2244"/>
                    </a:lnTo>
                    <a:lnTo>
                      <a:pt x="5434" y="2141"/>
                    </a:lnTo>
                    <a:lnTo>
                      <a:pt x="5640" y="2017"/>
                    </a:lnTo>
                    <a:lnTo>
                      <a:pt x="5846" y="1873"/>
                    </a:lnTo>
                    <a:lnTo>
                      <a:pt x="6237" y="1564"/>
                    </a:lnTo>
                    <a:lnTo>
                      <a:pt x="6607" y="1256"/>
                    </a:lnTo>
                    <a:lnTo>
                      <a:pt x="7039" y="865"/>
                    </a:lnTo>
                    <a:lnTo>
                      <a:pt x="7245" y="700"/>
                    </a:lnTo>
                    <a:lnTo>
                      <a:pt x="7472" y="535"/>
                    </a:lnTo>
                    <a:lnTo>
                      <a:pt x="7698" y="412"/>
                    </a:lnTo>
                    <a:lnTo>
                      <a:pt x="7924" y="288"/>
                    </a:lnTo>
                    <a:lnTo>
                      <a:pt x="8171" y="185"/>
                    </a:lnTo>
                    <a:lnTo>
                      <a:pt x="8439" y="124"/>
                    </a:lnTo>
                    <a:lnTo>
                      <a:pt x="8501" y="432"/>
                    </a:lnTo>
                    <a:lnTo>
                      <a:pt x="8563" y="720"/>
                    </a:lnTo>
                    <a:lnTo>
                      <a:pt x="8604" y="1029"/>
                    </a:lnTo>
                    <a:lnTo>
                      <a:pt x="8624" y="1338"/>
                    </a:lnTo>
                    <a:lnTo>
                      <a:pt x="8624" y="1647"/>
                    </a:lnTo>
                    <a:lnTo>
                      <a:pt x="8604" y="1955"/>
                    </a:lnTo>
                    <a:lnTo>
                      <a:pt x="8563" y="2264"/>
                    </a:lnTo>
                    <a:lnTo>
                      <a:pt x="8521" y="2552"/>
                    </a:lnTo>
                    <a:lnTo>
                      <a:pt x="8624" y="2573"/>
                    </a:lnTo>
                    <a:lnTo>
                      <a:pt x="8686" y="2264"/>
                    </a:lnTo>
                    <a:lnTo>
                      <a:pt x="8707" y="1955"/>
                    </a:lnTo>
                    <a:lnTo>
                      <a:pt x="8727" y="1626"/>
                    </a:lnTo>
                    <a:lnTo>
                      <a:pt x="8727" y="1317"/>
                    </a:lnTo>
                    <a:lnTo>
                      <a:pt x="8707" y="988"/>
                    </a:lnTo>
                    <a:lnTo>
                      <a:pt x="8665" y="679"/>
                    </a:lnTo>
                    <a:lnTo>
                      <a:pt x="8604" y="371"/>
                    </a:lnTo>
                    <a:lnTo>
                      <a:pt x="8521" y="62"/>
                    </a:lnTo>
                    <a:lnTo>
                      <a:pt x="85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9"/>
              <p:cNvSpPr/>
              <p:nvPr/>
            </p:nvSpPr>
            <p:spPr>
              <a:xfrm>
                <a:off x="6074350" y="1564375"/>
                <a:ext cx="158500" cy="370000"/>
              </a:xfrm>
              <a:custGeom>
                <a:avLst/>
                <a:gdLst/>
                <a:ahLst/>
                <a:cxnLst/>
                <a:rect l="l" t="t" r="r" b="b"/>
                <a:pathLst>
                  <a:path w="6340" h="14800" extrusionOk="0">
                    <a:moveTo>
                      <a:pt x="83" y="0"/>
                    </a:moveTo>
                    <a:lnTo>
                      <a:pt x="0" y="62"/>
                    </a:lnTo>
                    <a:lnTo>
                      <a:pt x="144" y="247"/>
                    </a:lnTo>
                    <a:lnTo>
                      <a:pt x="288" y="453"/>
                    </a:lnTo>
                    <a:lnTo>
                      <a:pt x="412" y="659"/>
                    </a:lnTo>
                    <a:lnTo>
                      <a:pt x="515" y="865"/>
                    </a:lnTo>
                    <a:lnTo>
                      <a:pt x="618" y="1071"/>
                    </a:lnTo>
                    <a:lnTo>
                      <a:pt x="700" y="1277"/>
                    </a:lnTo>
                    <a:lnTo>
                      <a:pt x="844" y="1709"/>
                    </a:lnTo>
                    <a:lnTo>
                      <a:pt x="927" y="2141"/>
                    </a:lnTo>
                    <a:lnTo>
                      <a:pt x="988" y="2553"/>
                    </a:lnTo>
                    <a:lnTo>
                      <a:pt x="1029" y="2964"/>
                    </a:lnTo>
                    <a:lnTo>
                      <a:pt x="1029" y="3335"/>
                    </a:lnTo>
                    <a:lnTo>
                      <a:pt x="1009" y="3993"/>
                    </a:lnTo>
                    <a:lnTo>
                      <a:pt x="947" y="4652"/>
                    </a:lnTo>
                    <a:lnTo>
                      <a:pt x="865" y="5311"/>
                    </a:lnTo>
                    <a:lnTo>
                      <a:pt x="762" y="5949"/>
                    </a:lnTo>
                    <a:lnTo>
                      <a:pt x="638" y="6834"/>
                    </a:lnTo>
                    <a:lnTo>
                      <a:pt x="556" y="7492"/>
                    </a:lnTo>
                    <a:lnTo>
                      <a:pt x="494" y="8172"/>
                    </a:lnTo>
                    <a:lnTo>
                      <a:pt x="433" y="8851"/>
                    </a:lnTo>
                    <a:lnTo>
                      <a:pt x="412" y="9510"/>
                    </a:lnTo>
                    <a:lnTo>
                      <a:pt x="412" y="10189"/>
                    </a:lnTo>
                    <a:lnTo>
                      <a:pt x="412" y="10868"/>
                    </a:lnTo>
                    <a:lnTo>
                      <a:pt x="433" y="11547"/>
                    </a:lnTo>
                    <a:lnTo>
                      <a:pt x="474" y="12226"/>
                    </a:lnTo>
                    <a:lnTo>
                      <a:pt x="515" y="12741"/>
                    </a:lnTo>
                    <a:lnTo>
                      <a:pt x="556" y="13235"/>
                    </a:lnTo>
                    <a:lnTo>
                      <a:pt x="597" y="13647"/>
                    </a:lnTo>
                    <a:lnTo>
                      <a:pt x="638" y="13832"/>
                    </a:lnTo>
                    <a:lnTo>
                      <a:pt x="680" y="13997"/>
                    </a:lnTo>
                    <a:lnTo>
                      <a:pt x="741" y="14141"/>
                    </a:lnTo>
                    <a:lnTo>
                      <a:pt x="824" y="14285"/>
                    </a:lnTo>
                    <a:lnTo>
                      <a:pt x="927" y="14408"/>
                    </a:lnTo>
                    <a:lnTo>
                      <a:pt x="1050" y="14511"/>
                    </a:lnTo>
                    <a:lnTo>
                      <a:pt x="1194" y="14593"/>
                    </a:lnTo>
                    <a:lnTo>
                      <a:pt x="1359" y="14676"/>
                    </a:lnTo>
                    <a:lnTo>
                      <a:pt x="1565" y="14738"/>
                    </a:lnTo>
                    <a:lnTo>
                      <a:pt x="1791" y="14758"/>
                    </a:lnTo>
                    <a:lnTo>
                      <a:pt x="2059" y="14799"/>
                    </a:lnTo>
                    <a:lnTo>
                      <a:pt x="2655" y="14799"/>
                    </a:lnTo>
                    <a:lnTo>
                      <a:pt x="2738" y="14779"/>
                    </a:lnTo>
                    <a:lnTo>
                      <a:pt x="2820" y="14738"/>
                    </a:lnTo>
                    <a:lnTo>
                      <a:pt x="2882" y="14676"/>
                    </a:lnTo>
                    <a:lnTo>
                      <a:pt x="2944" y="14635"/>
                    </a:lnTo>
                    <a:lnTo>
                      <a:pt x="3047" y="14491"/>
                    </a:lnTo>
                    <a:lnTo>
                      <a:pt x="3108" y="14326"/>
                    </a:lnTo>
                    <a:lnTo>
                      <a:pt x="3149" y="14141"/>
                    </a:lnTo>
                    <a:lnTo>
                      <a:pt x="6340" y="412"/>
                    </a:lnTo>
                    <a:lnTo>
                      <a:pt x="6216" y="391"/>
                    </a:lnTo>
                    <a:lnTo>
                      <a:pt x="3047" y="14120"/>
                    </a:lnTo>
                    <a:lnTo>
                      <a:pt x="3005" y="14285"/>
                    </a:lnTo>
                    <a:lnTo>
                      <a:pt x="2944" y="14429"/>
                    </a:lnTo>
                    <a:lnTo>
                      <a:pt x="2882" y="14552"/>
                    </a:lnTo>
                    <a:lnTo>
                      <a:pt x="2820" y="14593"/>
                    </a:lnTo>
                    <a:lnTo>
                      <a:pt x="2758" y="14635"/>
                    </a:lnTo>
                    <a:lnTo>
                      <a:pt x="2676" y="14676"/>
                    </a:lnTo>
                    <a:lnTo>
                      <a:pt x="2594" y="14696"/>
                    </a:lnTo>
                    <a:lnTo>
                      <a:pt x="2367" y="14696"/>
                    </a:lnTo>
                    <a:lnTo>
                      <a:pt x="2079" y="14676"/>
                    </a:lnTo>
                    <a:lnTo>
                      <a:pt x="1832" y="14655"/>
                    </a:lnTo>
                    <a:lnTo>
                      <a:pt x="1606" y="14635"/>
                    </a:lnTo>
                    <a:lnTo>
                      <a:pt x="1421" y="14573"/>
                    </a:lnTo>
                    <a:lnTo>
                      <a:pt x="1256" y="14511"/>
                    </a:lnTo>
                    <a:lnTo>
                      <a:pt x="1132" y="14429"/>
                    </a:lnTo>
                    <a:lnTo>
                      <a:pt x="1009" y="14346"/>
                    </a:lnTo>
                    <a:lnTo>
                      <a:pt x="927" y="14244"/>
                    </a:lnTo>
                    <a:lnTo>
                      <a:pt x="844" y="14100"/>
                    </a:lnTo>
                    <a:lnTo>
                      <a:pt x="782" y="13955"/>
                    </a:lnTo>
                    <a:lnTo>
                      <a:pt x="741" y="13811"/>
                    </a:lnTo>
                    <a:lnTo>
                      <a:pt x="700" y="13626"/>
                    </a:lnTo>
                    <a:lnTo>
                      <a:pt x="659" y="13214"/>
                    </a:lnTo>
                    <a:lnTo>
                      <a:pt x="618" y="12741"/>
                    </a:lnTo>
                    <a:lnTo>
                      <a:pt x="577" y="12206"/>
                    </a:lnTo>
                    <a:lnTo>
                      <a:pt x="535" y="11547"/>
                    </a:lnTo>
                    <a:lnTo>
                      <a:pt x="515" y="10868"/>
                    </a:lnTo>
                    <a:lnTo>
                      <a:pt x="515" y="10189"/>
                    </a:lnTo>
                    <a:lnTo>
                      <a:pt x="515" y="9530"/>
                    </a:lnTo>
                    <a:lnTo>
                      <a:pt x="556" y="8851"/>
                    </a:lnTo>
                    <a:lnTo>
                      <a:pt x="597" y="8172"/>
                    </a:lnTo>
                    <a:lnTo>
                      <a:pt x="659" y="7513"/>
                    </a:lnTo>
                    <a:lnTo>
                      <a:pt x="741" y="6854"/>
                    </a:lnTo>
                    <a:lnTo>
                      <a:pt x="885" y="5969"/>
                    </a:lnTo>
                    <a:lnTo>
                      <a:pt x="968" y="5311"/>
                    </a:lnTo>
                    <a:lnTo>
                      <a:pt x="1071" y="4652"/>
                    </a:lnTo>
                    <a:lnTo>
                      <a:pt x="1132" y="3993"/>
                    </a:lnTo>
                    <a:lnTo>
                      <a:pt x="1153" y="3335"/>
                    </a:lnTo>
                    <a:lnTo>
                      <a:pt x="1132" y="2944"/>
                    </a:lnTo>
                    <a:lnTo>
                      <a:pt x="1112" y="2553"/>
                    </a:lnTo>
                    <a:lnTo>
                      <a:pt x="1029" y="2120"/>
                    </a:lnTo>
                    <a:lnTo>
                      <a:pt x="947" y="1688"/>
                    </a:lnTo>
                    <a:lnTo>
                      <a:pt x="803" y="1235"/>
                    </a:lnTo>
                    <a:lnTo>
                      <a:pt x="721" y="1030"/>
                    </a:lnTo>
                    <a:lnTo>
                      <a:pt x="618" y="803"/>
                    </a:lnTo>
                    <a:lnTo>
                      <a:pt x="494" y="597"/>
                    </a:lnTo>
                    <a:lnTo>
                      <a:pt x="371" y="391"/>
                    </a:lnTo>
                    <a:lnTo>
                      <a:pt x="227" y="186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9"/>
              <p:cNvSpPr/>
              <p:nvPr/>
            </p:nvSpPr>
            <p:spPr>
              <a:xfrm>
                <a:off x="5937975" y="1264900"/>
                <a:ext cx="216675" cy="109625"/>
              </a:xfrm>
              <a:custGeom>
                <a:avLst/>
                <a:gdLst/>
                <a:ahLst/>
                <a:cxnLst/>
                <a:rect l="l" t="t" r="r" b="b"/>
                <a:pathLst>
                  <a:path w="8667" h="4385" extrusionOk="0">
                    <a:moveTo>
                      <a:pt x="7987" y="0"/>
                    </a:moveTo>
                    <a:lnTo>
                      <a:pt x="7802" y="62"/>
                    </a:lnTo>
                    <a:lnTo>
                      <a:pt x="6526" y="494"/>
                    </a:lnTo>
                    <a:lnTo>
                      <a:pt x="5888" y="721"/>
                    </a:lnTo>
                    <a:lnTo>
                      <a:pt x="5249" y="988"/>
                    </a:lnTo>
                    <a:lnTo>
                      <a:pt x="4632" y="1256"/>
                    </a:lnTo>
                    <a:lnTo>
                      <a:pt x="4035" y="1585"/>
                    </a:lnTo>
                    <a:lnTo>
                      <a:pt x="3438" y="1935"/>
                    </a:lnTo>
                    <a:lnTo>
                      <a:pt x="3171" y="2120"/>
                    </a:lnTo>
                    <a:lnTo>
                      <a:pt x="2882" y="2326"/>
                    </a:lnTo>
                    <a:lnTo>
                      <a:pt x="2533" y="2614"/>
                    </a:lnTo>
                    <a:lnTo>
                      <a:pt x="2183" y="2902"/>
                    </a:lnTo>
                    <a:lnTo>
                      <a:pt x="1668" y="3335"/>
                    </a:lnTo>
                    <a:lnTo>
                      <a:pt x="1421" y="3541"/>
                    </a:lnTo>
                    <a:lnTo>
                      <a:pt x="1154" y="3726"/>
                    </a:lnTo>
                    <a:lnTo>
                      <a:pt x="886" y="3911"/>
                    </a:lnTo>
                    <a:lnTo>
                      <a:pt x="598" y="4055"/>
                    </a:lnTo>
                    <a:lnTo>
                      <a:pt x="310" y="4179"/>
                    </a:lnTo>
                    <a:lnTo>
                      <a:pt x="1" y="4282"/>
                    </a:lnTo>
                    <a:lnTo>
                      <a:pt x="21" y="4384"/>
                    </a:lnTo>
                    <a:lnTo>
                      <a:pt x="330" y="4282"/>
                    </a:lnTo>
                    <a:lnTo>
                      <a:pt x="639" y="4158"/>
                    </a:lnTo>
                    <a:lnTo>
                      <a:pt x="927" y="3993"/>
                    </a:lnTo>
                    <a:lnTo>
                      <a:pt x="1215" y="3829"/>
                    </a:lnTo>
                    <a:lnTo>
                      <a:pt x="1483" y="3623"/>
                    </a:lnTo>
                    <a:lnTo>
                      <a:pt x="1730" y="3417"/>
                    </a:lnTo>
                    <a:lnTo>
                      <a:pt x="2244" y="2985"/>
                    </a:lnTo>
                    <a:lnTo>
                      <a:pt x="2594" y="2697"/>
                    </a:lnTo>
                    <a:lnTo>
                      <a:pt x="2944" y="2409"/>
                    </a:lnTo>
                    <a:lnTo>
                      <a:pt x="3232" y="2203"/>
                    </a:lnTo>
                    <a:lnTo>
                      <a:pt x="3500" y="2017"/>
                    </a:lnTo>
                    <a:lnTo>
                      <a:pt x="4097" y="1668"/>
                    </a:lnTo>
                    <a:lnTo>
                      <a:pt x="4694" y="1359"/>
                    </a:lnTo>
                    <a:lnTo>
                      <a:pt x="5311" y="1071"/>
                    </a:lnTo>
                    <a:lnTo>
                      <a:pt x="5929" y="824"/>
                    </a:lnTo>
                    <a:lnTo>
                      <a:pt x="6567" y="597"/>
                    </a:lnTo>
                    <a:lnTo>
                      <a:pt x="7843" y="165"/>
                    </a:lnTo>
                    <a:lnTo>
                      <a:pt x="7987" y="124"/>
                    </a:lnTo>
                    <a:lnTo>
                      <a:pt x="8069" y="103"/>
                    </a:lnTo>
                    <a:lnTo>
                      <a:pt x="8152" y="103"/>
                    </a:lnTo>
                    <a:lnTo>
                      <a:pt x="8234" y="124"/>
                    </a:lnTo>
                    <a:lnTo>
                      <a:pt x="8296" y="165"/>
                    </a:lnTo>
                    <a:lnTo>
                      <a:pt x="8357" y="227"/>
                    </a:lnTo>
                    <a:lnTo>
                      <a:pt x="8419" y="289"/>
                    </a:lnTo>
                    <a:lnTo>
                      <a:pt x="8502" y="453"/>
                    </a:lnTo>
                    <a:lnTo>
                      <a:pt x="8543" y="618"/>
                    </a:lnTo>
                    <a:lnTo>
                      <a:pt x="8563" y="782"/>
                    </a:lnTo>
                    <a:lnTo>
                      <a:pt x="8543" y="947"/>
                    </a:lnTo>
                    <a:lnTo>
                      <a:pt x="8502" y="1112"/>
                    </a:lnTo>
                    <a:lnTo>
                      <a:pt x="8419" y="1276"/>
                    </a:lnTo>
                    <a:lnTo>
                      <a:pt x="8337" y="1421"/>
                    </a:lnTo>
                    <a:lnTo>
                      <a:pt x="8213" y="1565"/>
                    </a:lnTo>
                    <a:lnTo>
                      <a:pt x="8090" y="1668"/>
                    </a:lnTo>
                    <a:lnTo>
                      <a:pt x="7946" y="1791"/>
                    </a:lnTo>
                    <a:lnTo>
                      <a:pt x="7781" y="1873"/>
                    </a:lnTo>
                    <a:lnTo>
                      <a:pt x="7616" y="1956"/>
                    </a:lnTo>
                    <a:lnTo>
                      <a:pt x="7287" y="2100"/>
                    </a:lnTo>
                    <a:lnTo>
                      <a:pt x="6937" y="2203"/>
                    </a:lnTo>
                    <a:lnTo>
                      <a:pt x="5682" y="2614"/>
                    </a:lnTo>
                    <a:lnTo>
                      <a:pt x="5702" y="2717"/>
                    </a:lnTo>
                    <a:lnTo>
                      <a:pt x="6978" y="2306"/>
                    </a:lnTo>
                    <a:lnTo>
                      <a:pt x="7328" y="2182"/>
                    </a:lnTo>
                    <a:lnTo>
                      <a:pt x="7678" y="2059"/>
                    </a:lnTo>
                    <a:lnTo>
                      <a:pt x="7843" y="1976"/>
                    </a:lnTo>
                    <a:lnTo>
                      <a:pt x="8008" y="1873"/>
                    </a:lnTo>
                    <a:lnTo>
                      <a:pt x="8152" y="1750"/>
                    </a:lnTo>
                    <a:lnTo>
                      <a:pt x="8296" y="1626"/>
                    </a:lnTo>
                    <a:lnTo>
                      <a:pt x="8419" y="1482"/>
                    </a:lnTo>
                    <a:lnTo>
                      <a:pt x="8522" y="1318"/>
                    </a:lnTo>
                    <a:lnTo>
                      <a:pt x="8604" y="1153"/>
                    </a:lnTo>
                    <a:lnTo>
                      <a:pt x="8646" y="968"/>
                    </a:lnTo>
                    <a:lnTo>
                      <a:pt x="8666" y="762"/>
                    </a:lnTo>
                    <a:lnTo>
                      <a:pt x="8666" y="577"/>
                    </a:lnTo>
                    <a:lnTo>
                      <a:pt x="8604" y="391"/>
                    </a:lnTo>
                    <a:lnTo>
                      <a:pt x="8502" y="227"/>
                    </a:lnTo>
                    <a:lnTo>
                      <a:pt x="8440" y="144"/>
                    </a:lnTo>
                    <a:lnTo>
                      <a:pt x="8357" y="83"/>
                    </a:lnTo>
                    <a:lnTo>
                      <a:pt x="8255" y="21"/>
                    </a:lnTo>
                    <a:lnTo>
                      <a:pt x="817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9"/>
              <p:cNvSpPr/>
              <p:nvPr/>
            </p:nvSpPr>
            <p:spPr>
              <a:xfrm>
                <a:off x="6127350" y="1348250"/>
                <a:ext cx="5302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121" extrusionOk="0">
                    <a:moveTo>
                      <a:pt x="2059" y="1"/>
                    </a:moveTo>
                    <a:lnTo>
                      <a:pt x="1770" y="227"/>
                    </a:lnTo>
                    <a:lnTo>
                      <a:pt x="1482" y="454"/>
                    </a:lnTo>
                    <a:lnTo>
                      <a:pt x="1215" y="701"/>
                    </a:lnTo>
                    <a:lnTo>
                      <a:pt x="947" y="948"/>
                    </a:lnTo>
                    <a:lnTo>
                      <a:pt x="700" y="1215"/>
                    </a:lnTo>
                    <a:lnTo>
                      <a:pt x="453" y="1483"/>
                    </a:lnTo>
                    <a:lnTo>
                      <a:pt x="227" y="1771"/>
                    </a:lnTo>
                    <a:lnTo>
                      <a:pt x="0" y="2059"/>
                    </a:lnTo>
                    <a:lnTo>
                      <a:pt x="83" y="2121"/>
                    </a:lnTo>
                    <a:lnTo>
                      <a:pt x="309" y="1833"/>
                    </a:lnTo>
                    <a:lnTo>
                      <a:pt x="535" y="1565"/>
                    </a:lnTo>
                    <a:lnTo>
                      <a:pt x="782" y="1297"/>
                    </a:lnTo>
                    <a:lnTo>
                      <a:pt x="1029" y="1030"/>
                    </a:lnTo>
                    <a:lnTo>
                      <a:pt x="1297" y="783"/>
                    </a:lnTo>
                    <a:lnTo>
                      <a:pt x="1565" y="536"/>
                    </a:lnTo>
                    <a:lnTo>
                      <a:pt x="1832" y="309"/>
                    </a:lnTo>
                    <a:lnTo>
                      <a:pt x="2120" y="83"/>
                    </a:lnTo>
                    <a:lnTo>
                      <a:pt x="205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9"/>
              <p:cNvSpPr/>
              <p:nvPr/>
            </p:nvSpPr>
            <p:spPr>
              <a:xfrm>
                <a:off x="6145350" y="1389925"/>
                <a:ext cx="576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730" extrusionOk="0">
                    <a:moveTo>
                      <a:pt x="2306" y="1"/>
                    </a:moveTo>
                    <a:lnTo>
                      <a:pt x="2100" y="186"/>
                    </a:lnTo>
                    <a:lnTo>
                      <a:pt x="1586" y="577"/>
                    </a:lnTo>
                    <a:lnTo>
                      <a:pt x="1071" y="968"/>
                    </a:lnTo>
                    <a:lnTo>
                      <a:pt x="536" y="1318"/>
                    </a:lnTo>
                    <a:lnTo>
                      <a:pt x="1" y="1648"/>
                    </a:lnTo>
                    <a:lnTo>
                      <a:pt x="42" y="1730"/>
                    </a:lnTo>
                    <a:lnTo>
                      <a:pt x="536" y="1442"/>
                    </a:lnTo>
                    <a:lnTo>
                      <a:pt x="1030" y="1133"/>
                    </a:lnTo>
                    <a:lnTo>
                      <a:pt x="1503" y="783"/>
                    </a:lnTo>
                    <a:lnTo>
                      <a:pt x="1956" y="433"/>
                    </a:lnTo>
                    <a:lnTo>
                      <a:pt x="1915" y="536"/>
                    </a:lnTo>
                    <a:lnTo>
                      <a:pt x="1997" y="577"/>
                    </a:lnTo>
                    <a:lnTo>
                      <a:pt x="23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9"/>
              <p:cNvSpPr/>
              <p:nvPr/>
            </p:nvSpPr>
            <p:spPr>
              <a:xfrm>
                <a:off x="6162325" y="1488225"/>
                <a:ext cx="56125" cy="19575"/>
              </a:xfrm>
              <a:custGeom>
                <a:avLst/>
                <a:gdLst/>
                <a:ahLst/>
                <a:cxnLst/>
                <a:rect l="l" t="t" r="r" b="b"/>
                <a:pathLst>
                  <a:path w="2245" h="783" extrusionOk="0">
                    <a:moveTo>
                      <a:pt x="2142" y="0"/>
                    </a:moveTo>
                    <a:lnTo>
                      <a:pt x="2100" y="83"/>
                    </a:lnTo>
                    <a:lnTo>
                      <a:pt x="2059" y="144"/>
                    </a:lnTo>
                    <a:lnTo>
                      <a:pt x="1956" y="268"/>
                    </a:lnTo>
                    <a:lnTo>
                      <a:pt x="1833" y="350"/>
                    </a:lnTo>
                    <a:lnTo>
                      <a:pt x="1689" y="391"/>
                    </a:lnTo>
                    <a:lnTo>
                      <a:pt x="1524" y="432"/>
                    </a:lnTo>
                    <a:lnTo>
                      <a:pt x="1401" y="453"/>
                    </a:lnTo>
                    <a:lnTo>
                      <a:pt x="804" y="453"/>
                    </a:lnTo>
                    <a:lnTo>
                      <a:pt x="516" y="474"/>
                    </a:lnTo>
                    <a:lnTo>
                      <a:pt x="371" y="494"/>
                    </a:lnTo>
                    <a:lnTo>
                      <a:pt x="227" y="535"/>
                    </a:lnTo>
                    <a:lnTo>
                      <a:pt x="104" y="618"/>
                    </a:lnTo>
                    <a:lnTo>
                      <a:pt x="1" y="700"/>
                    </a:lnTo>
                    <a:lnTo>
                      <a:pt x="83" y="782"/>
                    </a:lnTo>
                    <a:lnTo>
                      <a:pt x="186" y="700"/>
                    </a:lnTo>
                    <a:lnTo>
                      <a:pt x="289" y="638"/>
                    </a:lnTo>
                    <a:lnTo>
                      <a:pt x="413" y="597"/>
                    </a:lnTo>
                    <a:lnTo>
                      <a:pt x="536" y="577"/>
                    </a:lnTo>
                    <a:lnTo>
                      <a:pt x="804" y="556"/>
                    </a:lnTo>
                    <a:lnTo>
                      <a:pt x="1421" y="556"/>
                    </a:lnTo>
                    <a:lnTo>
                      <a:pt x="1565" y="535"/>
                    </a:lnTo>
                    <a:lnTo>
                      <a:pt x="1730" y="494"/>
                    </a:lnTo>
                    <a:lnTo>
                      <a:pt x="1895" y="432"/>
                    </a:lnTo>
                    <a:lnTo>
                      <a:pt x="2039" y="330"/>
                    </a:lnTo>
                    <a:lnTo>
                      <a:pt x="2100" y="268"/>
                    </a:lnTo>
                    <a:lnTo>
                      <a:pt x="2162" y="206"/>
                    </a:lnTo>
                    <a:lnTo>
                      <a:pt x="2203" y="124"/>
                    </a:lnTo>
                    <a:lnTo>
                      <a:pt x="2244" y="41"/>
                    </a:lnTo>
                    <a:lnTo>
                      <a:pt x="21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9"/>
              <p:cNvSpPr/>
              <p:nvPr/>
            </p:nvSpPr>
            <p:spPr>
              <a:xfrm>
                <a:off x="6068675" y="1561275"/>
                <a:ext cx="166750" cy="17025"/>
              </a:xfrm>
              <a:custGeom>
                <a:avLst/>
                <a:gdLst/>
                <a:ahLst/>
                <a:cxnLst/>
                <a:rect l="l" t="t" r="r" b="b"/>
                <a:pathLst>
                  <a:path w="6670" h="681" extrusionOk="0">
                    <a:moveTo>
                      <a:pt x="21" y="1"/>
                    </a:moveTo>
                    <a:lnTo>
                      <a:pt x="1" y="124"/>
                    </a:lnTo>
                    <a:lnTo>
                      <a:pt x="783" y="227"/>
                    </a:lnTo>
                    <a:lnTo>
                      <a:pt x="1565" y="310"/>
                    </a:lnTo>
                    <a:lnTo>
                      <a:pt x="2347" y="392"/>
                    </a:lnTo>
                    <a:lnTo>
                      <a:pt x="3129" y="433"/>
                    </a:lnTo>
                    <a:lnTo>
                      <a:pt x="3912" y="474"/>
                    </a:lnTo>
                    <a:lnTo>
                      <a:pt x="4694" y="495"/>
                    </a:lnTo>
                    <a:lnTo>
                      <a:pt x="5496" y="515"/>
                    </a:lnTo>
                    <a:lnTo>
                      <a:pt x="6279" y="495"/>
                    </a:lnTo>
                    <a:lnTo>
                      <a:pt x="6135" y="577"/>
                    </a:lnTo>
                    <a:lnTo>
                      <a:pt x="6196" y="680"/>
                    </a:lnTo>
                    <a:lnTo>
                      <a:pt x="6670" y="371"/>
                    </a:lnTo>
                    <a:lnTo>
                      <a:pt x="6464" y="392"/>
                    </a:lnTo>
                    <a:lnTo>
                      <a:pt x="4858" y="392"/>
                    </a:lnTo>
                    <a:lnTo>
                      <a:pt x="4056" y="371"/>
                    </a:lnTo>
                    <a:lnTo>
                      <a:pt x="3232" y="330"/>
                    </a:lnTo>
                    <a:lnTo>
                      <a:pt x="2430" y="289"/>
                    </a:lnTo>
                    <a:lnTo>
                      <a:pt x="1627" y="207"/>
                    </a:lnTo>
                    <a:lnTo>
                      <a:pt x="824" y="124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9"/>
              <p:cNvSpPr/>
              <p:nvPr/>
            </p:nvSpPr>
            <p:spPr>
              <a:xfrm>
                <a:off x="6100075" y="1641050"/>
                <a:ext cx="11117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4447" h="1133" extrusionOk="0">
                    <a:moveTo>
                      <a:pt x="3993" y="103"/>
                    </a:moveTo>
                    <a:lnTo>
                      <a:pt x="4096" y="124"/>
                    </a:lnTo>
                    <a:lnTo>
                      <a:pt x="4179" y="165"/>
                    </a:lnTo>
                    <a:lnTo>
                      <a:pt x="4240" y="227"/>
                    </a:lnTo>
                    <a:lnTo>
                      <a:pt x="4302" y="309"/>
                    </a:lnTo>
                    <a:lnTo>
                      <a:pt x="4343" y="391"/>
                    </a:lnTo>
                    <a:lnTo>
                      <a:pt x="4343" y="515"/>
                    </a:lnTo>
                    <a:lnTo>
                      <a:pt x="4343" y="618"/>
                    </a:lnTo>
                    <a:lnTo>
                      <a:pt x="4302" y="700"/>
                    </a:lnTo>
                    <a:lnTo>
                      <a:pt x="4240" y="782"/>
                    </a:lnTo>
                    <a:lnTo>
                      <a:pt x="4179" y="844"/>
                    </a:lnTo>
                    <a:lnTo>
                      <a:pt x="3870" y="885"/>
                    </a:lnTo>
                    <a:lnTo>
                      <a:pt x="3788" y="865"/>
                    </a:lnTo>
                    <a:lnTo>
                      <a:pt x="3705" y="803"/>
                    </a:lnTo>
                    <a:lnTo>
                      <a:pt x="3644" y="721"/>
                    </a:lnTo>
                    <a:lnTo>
                      <a:pt x="3582" y="638"/>
                    </a:lnTo>
                    <a:lnTo>
                      <a:pt x="3561" y="535"/>
                    </a:lnTo>
                    <a:lnTo>
                      <a:pt x="3561" y="453"/>
                    </a:lnTo>
                    <a:lnTo>
                      <a:pt x="3582" y="350"/>
                    </a:lnTo>
                    <a:lnTo>
                      <a:pt x="3623" y="268"/>
                    </a:lnTo>
                    <a:lnTo>
                      <a:pt x="3705" y="206"/>
                    </a:lnTo>
                    <a:lnTo>
                      <a:pt x="3788" y="144"/>
                    </a:lnTo>
                    <a:lnTo>
                      <a:pt x="3891" y="124"/>
                    </a:lnTo>
                    <a:lnTo>
                      <a:pt x="3993" y="103"/>
                    </a:lnTo>
                    <a:close/>
                    <a:moveTo>
                      <a:pt x="4014" y="0"/>
                    </a:moveTo>
                    <a:lnTo>
                      <a:pt x="3870" y="21"/>
                    </a:lnTo>
                    <a:lnTo>
                      <a:pt x="3746" y="62"/>
                    </a:lnTo>
                    <a:lnTo>
                      <a:pt x="3644" y="124"/>
                    </a:lnTo>
                    <a:lnTo>
                      <a:pt x="3541" y="206"/>
                    </a:lnTo>
                    <a:lnTo>
                      <a:pt x="3479" y="309"/>
                    </a:lnTo>
                    <a:lnTo>
                      <a:pt x="3458" y="432"/>
                    </a:lnTo>
                    <a:lnTo>
                      <a:pt x="3458" y="556"/>
                    </a:lnTo>
                    <a:lnTo>
                      <a:pt x="3479" y="679"/>
                    </a:lnTo>
                    <a:lnTo>
                      <a:pt x="3541" y="782"/>
                    </a:lnTo>
                    <a:lnTo>
                      <a:pt x="3644" y="885"/>
                    </a:lnTo>
                    <a:lnTo>
                      <a:pt x="3685" y="906"/>
                    </a:lnTo>
                    <a:lnTo>
                      <a:pt x="3232" y="968"/>
                    </a:lnTo>
                    <a:lnTo>
                      <a:pt x="2759" y="1009"/>
                    </a:lnTo>
                    <a:lnTo>
                      <a:pt x="1379" y="1009"/>
                    </a:lnTo>
                    <a:lnTo>
                      <a:pt x="927" y="968"/>
                    </a:lnTo>
                    <a:lnTo>
                      <a:pt x="474" y="926"/>
                    </a:lnTo>
                    <a:lnTo>
                      <a:pt x="21" y="844"/>
                    </a:lnTo>
                    <a:lnTo>
                      <a:pt x="0" y="968"/>
                    </a:lnTo>
                    <a:lnTo>
                      <a:pt x="515" y="1029"/>
                    </a:lnTo>
                    <a:lnTo>
                      <a:pt x="1030" y="1091"/>
                    </a:lnTo>
                    <a:lnTo>
                      <a:pt x="1544" y="1112"/>
                    </a:lnTo>
                    <a:lnTo>
                      <a:pt x="2059" y="1132"/>
                    </a:lnTo>
                    <a:lnTo>
                      <a:pt x="2512" y="1112"/>
                    </a:lnTo>
                    <a:lnTo>
                      <a:pt x="2964" y="1091"/>
                    </a:lnTo>
                    <a:lnTo>
                      <a:pt x="3417" y="1050"/>
                    </a:lnTo>
                    <a:lnTo>
                      <a:pt x="3870" y="1009"/>
                    </a:lnTo>
                    <a:lnTo>
                      <a:pt x="3993" y="1009"/>
                    </a:lnTo>
                    <a:lnTo>
                      <a:pt x="4117" y="988"/>
                    </a:lnTo>
                    <a:lnTo>
                      <a:pt x="4096" y="968"/>
                    </a:lnTo>
                    <a:lnTo>
                      <a:pt x="4220" y="947"/>
                    </a:lnTo>
                    <a:lnTo>
                      <a:pt x="4240" y="947"/>
                    </a:lnTo>
                    <a:lnTo>
                      <a:pt x="4323" y="865"/>
                    </a:lnTo>
                    <a:lnTo>
                      <a:pt x="4385" y="762"/>
                    </a:lnTo>
                    <a:lnTo>
                      <a:pt x="4446" y="638"/>
                    </a:lnTo>
                    <a:lnTo>
                      <a:pt x="4446" y="515"/>
                    </a:lnTo>
                    <a:lnTo>
                      <a:pt x="4446" y="371"/>
                    </a:lnTo>
                    <a:lnTo>
                      <a:pt x="4405" y="247"/>
                    </a:lnTo>
                    <a:lnTo>
                      <a:pt x="4323" y="144"/>
                    </a:lnTo>
                    <a:lnTo>
                      <a:pt x="4240" y="62"/>
                    </a:lnTo>
                    <a:lnTo>
                      <a:pt x="4117" y="21"/>
                    </a:lnTo>
                    <a:lnTo>
                      <a:pt x="40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9"/>
              <p:cNvSpPr/>
              <p:nvPr/>
            </p:nvSpPr>
            <p:spPr>
              <a:xfrm>
                <a:off x="6086175" y="1729025"/>
                <a:ext cx="967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51" extrusionOk="0">
                    <a:moveTo>
                      <a:pt x="1" y="1"/>
                    </a:moveTo>
                    <a:lnTo>
                      <a:pt x="1" y="124"/>
                    </a:lnTo>
                    <a:lnTo>
                      <a:pt x="3870" y="351"/>
                    </a:lnTo>
                    <a:lnTo>
                      <a:pt x="3870" y="24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9"/>
              <p:cNvSpPr/>
              <p:nvPr/>
            </p:nvSpPr>
            <p:spPr>
              <a:xfrm>
                <a:off x="6077425" y="1817025"/>
                <a:ext cx="96775" cy="927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371" extrusionOk="0">
                    <a:moveTo>
                      <a:pt x="21" y="0"/>
                    </a:moveTo>
                    <a:lnTo>
                      <a:pt x="1" y="103"/>
                    </a:lnTo>
                    <a:lnTo>
                      <a:pt x="742" y="206"/>
                    </a:lnTo>
                    <a:lnTo>
                      <a:pt x="1503" y="309"/>
                    </a:lnTo>
                    <a:lnTo>
                      <a:pt x="2244" y="350"/>
                    </a:lnTo>
                    <a:lnTo>
                      <a:pt x="3006" y="371"/>
                    </a:lnTo>
                    <a:lnTo>
                      <a:pt x="3870" y="350"/>
                    </a:lnTo>
                    <a:lnTo>
                      <a:pt x="3870" y="227"/>
                    </a:lnTo>
                    <a:lnTo>
                      <a:pt x="3397" y="247"/>
                    </a:lnTo>
                    <a:lnTo>
                      <a:pt x="2430" y="247"/>
                    </a:lnTo>
                    <a:lnTo>
                      <a:pt x="1936" y="227"/>
                    </a:lnTo>
                    <a:lnTo>
                      <a:pt x="1462" y="186"/>
                    </a:lnTo>
                    <a:lnTo>
                      <a:pt x="968" y="145"/>
                    </a:lnTo>
                    <a:lnTo>
                      <a:pt x="495" y="6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9"/>
              <p:cNvSpPr/>
              <p:nvPr/>
            </p:nvSpPr>
            <p:spPr>
              <a:xfrm>
                <a:off x="5977600" y="1629725"/>
                <a:ext cx="111700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4468" h="804" extrusionOk="0">
                    <a:moveTo>
                      <a:pt x="42" y="0"/>
                    </a:moveTo>
                    <a:lnTo>
                      <a:pt x="1" y="103"/>
                    </a:lnTo>
                    <a:lnTo>
                      <a:pt x="556" y="247"/>
                    </a:lnTo>
                    <a:lnTo>
                      <a:pt x="1112" y="371"/>
                    </a:lnTo>
                    <a:lnTo>
                      <a:pt x="1647" y="474"/>
                    </a:lnTo>
                    <a:lnTo>
                      <a:pt x="2203" y="577"/>
                    </a:lnTo>
                    <a:lnTo>
                      <a:pt x="2779" y="659"/>
                    </a:lnTo>
                    <a:lnTo>
                      <a:pt x="3335" y="721"/>
                    </a:lnTo>
                    <a:lnTo>
                      <a:pt x="3891" y="762"/>
                    </a:lnTo>
                    <a:lnTo>
                      <a:pt x="4447" y="803"/>
                    </a:lnTo>
                    <a:lnTo>
                      <a:pt x="4467" y="700"/>
                    </a:lnTo>
                    <a:lnTo>
                      <a:pt x="3891" y="659"/>
                    </a:lnTo>
                    <a:lnTo>
                      <a:pt x="3335" y="618"/>
                    </a:lnTo>
                    <a:lnTo>
                      <a:pt x="2779" y="556"/>
                    </a:lnTo>
                    <a:lnTo>
                      <a:pt x="2224" y="474"/>
                    </a:lnTo>
                    <a:lnTo>
                      <a:pt x="1668" y="371"/>
                    </a:lnTo>
                    <a:lnTo>
                      <a:pt x="1133" y="268"/>
                    </a:lnTo>
                    <a:lnTo>
                      <a:pt x="577" y="14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9"/>
              <p:cNvSpPr/>
              <p:nvPr/>
            </p:nvSpPr>
            <p:spPr>
              <a:xfrm>
                <a:off x="5847425" y="1719775"/>
                <a:ext cx="239300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9572" h="1071" extrusionOk="0">
                    <a:moveTo>
                      <a:pt x="9551" y="0"/>
                    </a:moveTo>
                    <a:lnTo>
                      <a:pt x="7184" y="309"/>
                    </a:lnTo>
                    <a:lnTo>
                      <a:pt x="4776" y="556"/>
                    </a:lnTo>
                    <a:lnTo>
                      <a:pt x="2388" y="783"/>
                    </a:lnTo>
                    <a:lnTo>
                      <a:pt x="0" y="947"/>
                    </a:lnTo>
                    <a:lnTo>
                      <a:pt x="0" y="1071"/>
                    </a:lnTo>
                    <a:lnTo>
                      <a:pt x="2408" y="885"/>
                    </a:lnTo>
                    <a:lnTo>
                      <a:pt x="4796" y="680"/>
                    </a:lnTo>
                    <a:lnTo>
                      <a:pt x="7184" y="412"/>
                    </a:lnTo>
                    <a:lnTo>
                      <a:pt x="9571" y="103"/>
                    </a:lnTo>
                    <a:lnTo>
                      <a:pt x="955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9"/>
              <p:cNvSpPr/>
              <p:nvPr/>
            </p:nvSpPr>
            <p:spPr>
              <a:xfrm>
                <a:off x="5841750" y="1801600"/>
                <a:ext cx="23107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9243" h="536" extrusionOk="0">
                    <a:moveTo>
                      <a:pt x="8152" y="0"/>
                    </a:moveTo>
                    <a:lnTo>
                      <a:pt x="7925" y="21"/>
                    </a:lnTo>
                    <a:lnTo>
                      <a:pt x="1" y="432"/>
                    </a:lnTo>
                    <a:lnTo>
                      <a:pt x="1" y="535"/>
                    </a:lnTo>
                    <a:lnTo>
                      <a:pt x="7925" y="123"/>
                    </a:lnTo>
                    <a:lnTo>
                      <a:pt x="8255" y="123"/>
                    </a:lnTo>
                    <a:lnTo>
                      <a:pt x="8357" y="165"/>
                    </a:lnTo>
                    <a:lnTo>
                      <a:pt x="8502" y="226"/>
                    </a:lnTo>
                    <a:lnTo>
                      <a:pt x="8646" y="329"/>
                    </a:lnTo>
                    <a:lnTo>
                      <a:pt x="8790" y="412"/>
                    </a:lnTo>
                    <a:lnTo>
                      <a:pt x="8934" y="494"/>
                    </a:lnTo>
                    <a:lnTo>
                      <a:pt x="8996" y="515"/>
                    </a:lnTo>
                    <a:lnTo>
                      <a:pt x="9160" y="515"/>
                    </a:lnTo>
                    <a:lnTo>
                      <a:pt x="9243" y="494"/>
                    </a:lnTo>
                    <a:lnTo>
                      <a:pt x="9201" y="391"/>
                    </a:lnTo>
                    <a:lnTo>
                      <a:pt x="9140" y="412"/>
                    </a:lnTo>
                    <a:lnTo>
                      <a:pt x="9078" y="412"/>
                    </a:lnTo>
                    <a:lnTo>
                      <a:pt x="8954" y="370"/>
                    </a:lnTo>
                    <a:lnTo>
                      <a:pt x="8831" y="309"/>
                    </a:lnTo>
                    <a:lnTo>
                      <a:pt x="8707" y="226"/>
                    </a:lnTo>
                    <a:lnTo>
                      <a:pt x="8563" y="123"/>
                    </a:lnTo>
                    <a:lnTo>
                      <a:pt x="8399" y="62"/>
                    </a:lnTo>
                    <a:lnTo>
                      <a:pt x="8275" y="21"/>
                    </a:lnTo>
                    <a:lnTo>
                      <a:pt x="81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9"/>
              <p:cNvSpPr/>
              <p:nvPr/>
            </p:nvSpPr>
            <p:spPr>
              <a:xfrm>
                <a:off x="5841750" y="1888025"/>
                <a:ext cx="304150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166" h="1113" extrusionOk="0">
                    <a:moveTo>
                      <a:pt x="4982" y="1"/>
                    </a:moveTo>
                    <a:lnTo>
                      <a:pt x="3685" y="42"/>
                    </a:lnTo>
                    <a:lnTo>
                      <a:pt x="1" y="186"/>
                    </a:lnTo>
                    <a:lnTo>
                      <a:pt x="1" y="289"/>
                    </a:lnTo>
                    <a:lnTo>
                      <a:pt x="3706" y="166"/>
                    </a:lnTo>
                    <a:lnTo>
                      <a:pt x="4982" y="124"/>
                    </a:lnTo>
                    <a:lnTo>
                      <a:pt x="5641" y="104"/>
                    </a:lnTo>
                    <a:lnTo>
                      <a:pt x="6279" y="104"/>
                    </a:lnTo>
                    <a:lnTo>
                      <a:pt x="6937" y="124"/>
                    </a:lnTo>
                    <a:lnTo>
                      <a:pt x="7596" y="166"/>
                    </a:lnTo>
                    <a:lnTo>
                      <a:pt x="8234" y="227"/>
                    </a:lnTo>
                    <a:lnTo>
                      <a:pt x="8893" y="310"/>
                    </a:lnTo>
                    <a:lnTo>
                      <a:pt x="9304" y="371"/>
                    </a:lnTo>
                    <a:lnTo>
                      <a:pt x="9737" y="454"/>
                    </a:lnTo>
                    <a:lnTo>
                      <a:pt x="10580" y="660"/>
                    </a:lnTo>
                    <a:lnTo>
                      <a:pt x="11363" y="886"/>
                    </a:lnTo>
                    <a:lnTo>
                      <a:pt x="12124" y="1112"/>
                    </a:lnTo>
                    <a:lnTo>
                      <a:pt x="12165" y="1009"/>
                    </a:lnTo>
                    <a:lnTo>
                      <a:pt x="11404" y="783"/>
                    </a:lnTo>
                    <a:lnTo>
                      <a:pt x="10601" y="557"/>
                    </a:lnTo>
                    <a:lnTo>
                      <a:pt x="9757" y="351"/>
                    </a:lnTo>
                    <a:lnTo>
                      <a:pt x="9325" y="268"/>
                    </a:lnTo>
                    <a:lnTo>
                      <a:pt x="8893" y="186"/>
                    </a:lnTo>
                    <a:lnTo>
                      <a:pt x="8255" y="104"/>
                    </a:lnTo>
                    <a:lnTo>
                      <a:pt x="7596" y="42"/>
                    </a:lnTo>
                    <a:lnTo>
                      <a:pt x="6937" y="21"/>
                    </a:lnTo>
                    <a:lnTo>
                      <a:pt x="62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9"/>
              <p:cNvSpPr/>
              <p:nvPr/>
            </p:nvSpPr>
            <p:spPr>
              <a:xfrm>
                <a:off x="5964225" y="1473800"/>
                <a:ext cx="170875" cy="401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1607" extrusionOk="0">
                    <a:moveTo>
                      <a:pt x="6752" y="1"/>
                    </a:moveTo>
                    <a:lnTo>
                      <a:pt x="6587" y="166"/>
                    </a:lnTo>
                    <a:lnTo>
                      <a:pt x="6422" y="330"/>
                    </a:lnTo>
                    <a:lnTo>
                      <a:pt x="6072" y="618"/>
                    </a:lnTo>
                    <a:lnTo>
                      <a:pt x="5661" y="865"/>
                    </a:lnTo>
                    <a:lnTo>
                      <a:pt x="5249" y="1092"/>
                    </a:lnTo>
                    <a:lnTo>
                      <a:pt x="4817" y="1256"/>
                    </a:lnTo>
                    <a:lnTo>
                      <a:pt x="4364" y="1380"/>
                    </a:lnTo>
                    <a:lnTo>
                      <a:pt x="3911" y="1462"/>
                    </a:lnTo>
                    <a:lnTo>
                      <a:pt x="3664" y="1483"/>
                    </a:lnTo>
                    <a:lnTo>
                      <a:pt x="3438" y="1503"/>
                    </a:lnTo>
                    <a:lnTo>
                      <a:pt x="3397" y="1503"/>
                    </a:lnTo>
                    <a:lnTo>
                      <a:pt x="3170" y="1483"/>
                    </a:lnTo>
                    <a:lnTo>
                      <a:pt x="2923" y="1462"/>
                    </a:lnTo>
                    <a:lnTo>
                      <a:pt x="2471" y="1400"/>
                    </a:lnTo>
                    <a:lnTo>
                      <a:pt x="2038" y="1277"/>
                    </a:lnTo>
                    <a:lnTo>
                      <a:pt x="1585" y="1112"/>
                    </a:lnTo>
                    <a:lnTo>
                      <a:pt x="1174" y="907"/>
                    </a:lnTo>
                    <a:lnTo>
                      <a:pt x="783" y="660"/>
                    </a:lnTo>
                    <a:lnTo>
                      <a:pt x="412" y="371"/>
                    </a:lnTo>
                    <a:lnTo>
                      <a:pt x="248" y="227"/>
                    </a:lnTo>
                    <a:lnTo>
                      <a:pt x="83" y="63"/>
                    </a:lnTo>
                    <a:lnTo>
                      <a:pt x="1" y="124"/>
                    </a:lnTo>
                    <a:lnTo>
                      <a:pt x="165" y="310"/>
                    </a:lnTo>
                    <a:lnTo>
                      <a:pt x="351" y="454"/>
                    </a:lnTo>
                    <a:lnTo>
                      <a:pt x="721" y="742"/>
                    </a:lnTo>
                    <a:lnTo>
                      <a:pt x="1133" y="1009"/>
                    </a:lnTo>
                    <a:lnTo>
                      <a:pt x="1544" y="1215"/>
                    </a:lnTo>
                    <a:lnTo>
                      <a:pt x="1997" y="1380"/>
                    </a:lnTo>
                    <a:lnTo>
                      <a:pt x="2450" y="1503"/>
                    </a:lnTo>
                    <a:lnTo>
                      <a:pt x="2923" y="1586"/>
                    </a:lnTo>
                    <a:lnTo>
                      <a:pt x="3150" y="1606"/>
                    </a:lnTo>
                    <a:lnTo>
                      <a:pt x="3438" y="1606"/>
                    </a:lnTo>
                    <a:lnTo>
                      <a:pt x="3685" y="1586"/>
                    </a:lnTo>
                    <a:lnTo>
                      <a:pt x="3911" y="1565"/>
                    </a:lnTo>
                    <a:lnTo>
                      <a:pt x="4158" y="1545"/>
                    </a:lnTo>
                    <a:lnTo>
                      <a:pt x="4385" y="1483"/>
                    </a:lnTo>
                    <a:lnTo>
                      <a:pt x="4858" y="1359"/>
                    </a:lnTo>
                    <a:lnTo>
                      <a:pt x="5290" y="1195"/>
                    </a:lnTo>
                    <a:lnTo>
                      <a:pt x="5723" y="968"/>
                    </a:lnTo>
                    <a:lnTo>
                      <a:pt x="6134" y="701"/>
                    </a:lnTo>
                    <a:lnTo>
                      <a:pt x="6319" y="557"/>
                    </a:lnTo>
                    <a:lnTo>
                      <a:pt x="6505" y="413"/>
                    </a:lnTo>
                    <a:lnTo>
                      <a:pt x="6669" y="248"/>
                    </a:lnTo>
                    <a:lnTo>
                      <a:pt x="6834" y="63"/>
                    </a:lnTo>
                    <a:lnTo>
                      <a:pt x="67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9"/>
              <p:cNvSpPr/>
              <p:nvPr/>
            </p:nvSpPr>
            <p:spPr>
              <a:xfrm>
                <a:off x="6142775" y="1163000"/>
                <a:ext cx="152350" cy="455425"/>
              </a:xfrm>
              <a:custGeom>
                <a:avLst/>
                <a:gdLst/>
                <a:ahLst/>
                <a:cxnLst/>
                <a:rect l="l" t="t" r="r" b="b"/>
                <a:pathLst>
                  <a:path w="6094" h="18217" extrusionOk="0">
                    <a:moveTo>
                      <a:pt x="1689" y="1"/>
                    </a:moveTo>
                    <a:lnTo>
                      <a:pt x="1647" y="104"/>
                    </a:lnTo>
                    <a:lnTo>
                      <a:pt x="1936" y="207"/>
                    </a:lnTo>
                    <a:lnTo>
                      <a:pt x="2203" y="330"/>
                    </a:lnTo>
                    <a:lnTo>
                      <a:pt x="2471" y="454"/>
                    </a:lnTo>
                    <a:lnTo>
                      <a:pt x="2718" y="598"/>
                    </a:lnTo>
                    <a:lnTo>
                      <a:pt x="2965" y="763"/>
                    </a:lnTo>
                    <a:lnTo>
                      <a:pt x="3171" y="927"/>
                    </a:lnTo>
                    <a:lnTo>
                      <a:pt x="3376" y="1092"/>
                    </a:lnTo>
                    <a:lnTo>
                      <a:pt x="3582" y="1277"/>
                    </a:lnTo>
                    <a:lnTo>
                      <a:pt x="3850" y="1606"/>
                    </a:lnTo>
                    <a:lnTo>
                      <a:pt x="4076" y="1936"/>
                    </a:lnTo>
                    <a:lnTo>
                      <a:pt x="4282" y="2286"/>
                    </a:lnTo>
                    <a:lnTo>
                      <a:pt x="4447" y="2656"/>
                    </a:lnTo>
                    <a:lnTo>
                      <a:pt x="4570" y="3047"/>
                    </a:lnTo>
                    <a:lnTo>
                      <a:pt x="4673" y="3438"/>
                    </a:lnTo>
                    <a:lnTo>
                      <a:pt x="4755" y="3850"/>
                    </a:lnTo>
                    <a:lnTo>
                      <a:pt x="4817" y="4282"/>
                    </a:lnTo>
                    <a:lnTo>
                      <a:pt x="4858" y="4694"/>
                    </a:lnTo>
                    <a:lnTo>
                      <a:pt x="4879" y="5126"/>
                    </a:lnTo>
                    <a:lnTo>
                      <a:pt x="4879" y="5579"/>
                    </a:lnTo>
                    <a:lnTo>
                      <a:pt x="4879" y="6011"/>
                    </a:lnTo>
                    <a:lnTo>
                      <a:pt x="4838" y="6876"/>
                    </a:lnTo>
                    <a:lnTo>
                      <a:pt x="4776" y="7740"/>
                    </a:lnTo>
                    <a:lnTo>
                      <a:pt x="4776" y="8008"/>
                    </a:lnTo>
                    <a:lnTo>
                      <a:pt x="4714" y="9016"/>
                    </a:lnTo>
                    <a:lnTo>
                      <a:pt x="4673" y="10045"/>
                    </a:lnTo>
                    <a:lnTo>
                      <a:pt x="4673" y="11054"/>
                    </a:lnTo>
                    <a:lnTo>
                      <a:pt x="4673" y="12083"/>
                    </a:lnTo>
                    <a:lnTo>
                      <a:pt x="4714" y="13092"/>
                    </a:lnTo>
                    <a:lnTo>
                      <a:pt x="4797" y="14121"/>
                    </a:lnTo>
                    <a:lnTo>
                      <a:pt x="4879" y="15129"/>
                    </a:lnTo>
                    <a:lnTo>
                      <a:pt x="5002" y="16138"/>
                    </a:lnTo>
                    <a:lnTo>
                      <a:pt x="5085" y="16693"/>
                    </a:lnTo>
                    <a:lnTo>
                      <a:pt x="5146" y="16961"/>
                    </a:lnTo>
                    <a:lnTo>
                      <a:pt x="5208" y="17208"/>
                    </a:lnTo>
                    <a:lnTo>
                      <a:pt x="5311" y="17455"/>
                    </a:lnTo>
                    <a:lnTo>
                      <a:pt x="5435" y="17681"/>
                    </a:lnTo>
                    <a:lnTo>
                      <a:pt x="5558" y="17887"/>
                    </a:lnTo>
                    <a:lnTo>
                      <a:pt x="5743" y="18073"/>
                    </a:lnTo>
                    <a:lnTo>
                      <a:pt x="5476" y="18031"/>
                    </a:lnTo>
                    <a:lnTo>
                      <a:pt x="5229" y="17928"/>
                    </a:lnTo>
                    <a:lnTo>
                      <a:pt x="4982" y="17826"/>
                    </a:lnTo>
                    <a:lnTo>
                      <a:pt x="4776" y="17681"/>
                    </a:lnTo>
                    <a:lnTo>
                      <a:pt x="4550" y="17537"/>
                    </a:lnTo>
                    <a:lnTo>
                      <a:pt x="4364" y="17352"/>
                    </a:lnTo>
                    <a:lnTo>
                      <a:pt x="4179" y="17146"/>
                    </a:lnTo>
                    <a:lnTo>
                      <a:pt x="4014" y="16940"/>
                    </a:lnTo>
                    <a:lnTo>
                      <a:pt x="3870" y="16714"/>
                    </a:lnTo>
                    <a:lnTo>
                      <a:pt x="3726" y="16467"/>
                    </a:lnTo>
                    <a:lnTo>
                      <a:pt x="3603" y="16220"/>
                    </a:lnTo>
                    <a:lnTo>
                      <a:pt x="3500" y="15973"/>
                    </a:lnTo>
                    <a:lnTo>
                      <a:pt x="3397" y="15706"/>
                    </a:lnTo>
                    <a:lnTo>
                      <a:pt x="3315" y="15438"/>
                    </a:lnTo>
                    <a:lnTo>
                      <a:pt x="3253" y="15170"/>
                    </a:lnTo>
                    <a:lnTo>
                      <a:pt x="3212" y="14903"/>
                    </a:lnTo>
                    <a:lnTo>
                      <a:pt x="3150" y="14409"/>
                    </a:lnTo>
                    <a:lnTo>
                      <a:pt x="3109" y="13874"/>
                    </a:lnTo>
                    <a:lnTo>
                      <a:pt x="3088" y="12845"/>
                    </a:lnTo>
                    <a:lnTo>
                      <a:pt x="3068" y="12227"/>
                    </a:lnTo>
                    <a:lnTo>
                      <a:pt x="3047" y="11589"/>
                    </a:lnTo>
                    <a:lnTo>
                      <a:pt x="2985" y="10951"/>
                    </a:lnTo>
                    <a:lnTo>
                      <a:pt x="2924" y="10642"/>
                    </a:lnTo>
                    <a:lnTo>
                      <a:pt x="2862" y="10333"/>
                    </a:lnTo>
                    <a:lnTo>
                      <a:pt x="2759" y="9963"/>
                    </a:lnTo>
                    <a:lnTo>
                      <a:pt x="2635" y="9572"/>
                    </a:lnTo>
                    <a:lnTo>
                      <a:pt x="2491" y="9201"/>
                    </a:lnTo>
                    <a:lnTo>
                      <a:pt x="2306" y="8852"/>
                    </a:lnTo>
                    <a:lnTo>
                      <a:pt x="1936" y="8131"/>
                    </a:lnTo>
                    <a:lnTo>
                      <a:pt x="1524" y="7411"/>
                    </a:lnTo>
                    <a:lnTo>
                      <a:pt x="1051" y="6608"/>
                    </a:lnTo>
                    <a:lnTo>
                      <a:pt x="845" y="6196"/>
                    </a:lnTo>
                    <a:lnTo>
                      <a:pt x="639" y="5785"/>
                    </a:lnTo>
                    <a:lnTo>
                      <a:pt x="454" y="5373"/>
                    </a:lnTo>
                    <a:lnTo>
                      <a:pt x="310" y="4941"/>
                    </a:lnTo>
                    <a:lnTo>
                      <a:pt x="186" y="4529"/>
                    </a:lnTo>
                    <a:lnTo>
                      <a:pt x="104" y="4076"/>
                    </a:lnTo>
                    <a:lnTo>
                      <a:pt x="248" y="3747"/>
                    </a:lnTo>
                    <a:lnTo>
                      <a:pt x="351" y="3397"/>
                    </a:lnTo>
                    <a:lnTo>
                      <a:pt x="433" y="3027"/>
                    </a:lnTo>
                    <a:lnTo>
                      <a:pt x="495" y="2677"/>
                    </a:lnTo>
                    <a:lnTo>
                      <a:pt x="536" y="2306"/>
                    </a:lnTo>
                    <a:lnTo>
                      <a:pt x="536" y="1956"/>
                    </a:lnTo>
                    <a:lnTo>
                      <a:pt x="536" y="1586"/>
                    </a:lnTo>
                    <a:lnTo>
                      <a:pt x="495" y="1215"/>
                    </a:lnTo>
                    <a:lnTo>
                      <a:pt x="392" y="1236"/>
                    </a:lnTo>
                    <a:lnTo>
                      <a:pt x="433" y="1586"/>
                    </a:lnTo>
                    <a:lnTo>
                      <a:pt x="433" y="1956"/>
                    </a:lnTo>
                    <a:lnTo>
                      <a:pt x="433" y="2306"/>
                    </a:lnTo>
                    <a:lnTo>
                      <a:pt x="392" y="2677"/>
                    </a:lnTo>
                    <a:lnTo>
                      <a:pt x="330" y="3027"/>
                    </a:lnTo>
                    <a:lnTo>
                      <a:pt x="248" y="3377"/>
                    </a:lnTo>
                    <a:lnTo>
                      <a:pt x="124" y="3726"/>
                    </a:lnTo>
                    <a:lnTo>
                      <a:pt x="1" y="4056"/>
                    </a:lnTo>
                    <a:lnTo>
                      <a:pt x="1" y="4076"/>
                    </a:lnTo>
                    <a:lnTo>
                      <a:pt x="63" y="4529"/>
                    </a:lnTo>
                    <a:lnTo>
                      <a:pt x="186" y="4961"/>
                    </a:lnTo>
                    <a:lnTo>
                      <a:pt x="351" y="5394"/>
                    </a:lnTo>
                    <a:lnTo>
                      <a:pt x="536" y="5826"/>
                    </a:lnTo>
                    <a:lnTo>
                      <a:pt x="742" y="6238"/>
                    </a:lnTo>
                    <a:lnTo>
                      <a:pt x="948" y="6649"/>
                    </a:lnTo>
                    <a:lnTo>
                      <a:pt x="1421" y="7472"/>
                    </a:lnTo>
                    <a:lnTo>
                      <a:pt x="1833" y="8172"/>
                    </a:lnTo>
                    <a:lnTo>
                      <a:pt x="2203" y="8893"/>
                    </a:lnTo>
                    <a:lnTo>
                      <a:pt x="2388" y="9243"/>
                    </a:lnTo>
                    <a:lnTo>
                      <a:pt x="2532" y="9613"/>
                    </a:lnTo>
                    <a:lnTo>
                      <a:pt x="2656" y="9984"/>
                    </a:lnTo>
                    <a:lnTo>
                      <a:pt x="2759" y="10354"/>
                    </a:lnTo>
                    <a:lnTo>
                      <a:pt x="2821" y="10663"/>
                    </a:lnTo>
                    <a:lnTo>
                      <a:pt x="2882" y="10972"/>
                    </a:lnTo>
                    <a:lnTo>
                      <a:pt x="2924" y="11610"/>
                    </a:lnTo>
                    <a:lnTo>
                      <a:pt x="2965" y="12227"/>
                    </a:lnTo>
                    <a:lnTo>
                      <a:pt x="2965" y="12845"/>
                    </a:lnTo>
                    <a:lnTo>
                      <a:pt x="3006" y="13894"/>
                    </a:lnTo>
                    <a:lnTo>
                      <a:pt x="3026" y="14409"/>
                    </a:lnTo>
                    <a:lnTo>
                      <a:pt x="3088" y="14923"/>
                    </a:lnTo>
                    <a:lnTo>
                      <a:pt x="3150" y="15212"/>
                    </a:lnTo>
                    <a:lnTo>
                      <a:pt x="3212" y="15500"/>
                    </a:lnTo>
                    <a:lnTo>
                      <a:pt x="3315" y="15788"/>
                    </a:lnTo>
                    <a:lnTo>
                      <a:pt x="3418" y="16055"/>
                    </a:lnTo>
                    <a:lnTo>
                      <a:pt x="3520" y="16323"/>
                    </a:lnTo>
                    <a:lnTo>
                      <a:pt x="3665" y="16591"/>
                    </a:lnTo>
                    <a:lnTo>
                      <a:pt x="3829" y="16858"/>
                    </a:lnTo>
                    <a:lnTo>
                      <a:pt x="3994" y="17085"/>
                    </a:lnTo>
                    <a:lnTo>
                      <a:pt x="4179" y="17311"/>
                    </a:lnTo>
                    <a:lnTo>
                      <a:pt x="4385" y="17517"/>
                    </a:lnTo>
                    <a:lnTo>
                      <a:pt x="4591" y="17702"/>
                    </a:lnTo>
                    <a:lnTo>
                      <a:pt x="4817" y="17867"/>
                    </a:lnTo>
                    <a:lnTo>
                      <a:pt x="5085" y="17990"/>
                    </a:lnTo>
                    <a:lnTo>
                      <a:pt x="5332" y="18093"/>
                    </a:lnTo>
                    <a:lnTo>
                      <a:pt x="5620" y="18155"/>
                    </a:lnTo>
                    <a:lnTo>
                      <a:pt x="5908" y="18196"/>
                    </a:lnTo>
                    <a:lnTo>
                      <a:pt x="6093" y="18217"/>
                    </a:lnTo>
                    <a:lnTo>
                      <a:pt x="6093" y="18217"/>
                    </a:lnTo>
                    <a:lnTo>
                      <a:pt x="5949" y="18114"/>
                    </a:lnTo>
                    <a:lnTo>
                      <a:pt x="5743" y="17928"/>
                    </a:lnTo>
                    <a:lnTo>
                      <a:pt x="5579" y="17723"/>
                    </a:lnTo>
                    <a:lnTo>
                      <a:pt x="5455" y="17496"/>
                    </a:lnTo>
                    <a:lnTo>
                      <a:pt x="5352" y="17249"/>
                    </a:lnTo>
                    <a:lnTo>
                      <a:pt x="5270" y="16982"/>
                    </a:lnTo>
                    <a:lnTo>
                      <a:pt x="5188" y="16714"/>
                    </a:lnTo>
                    <a:lnTo>
                      <a:pt x="5146" y="16426"/>
                    </a:lnTo>
                    <a:lnTo>
                      <a:pt x="5105" y="16117"/>
                    </a:lnTo>
                    <a:lnTo>
                      <a:pt x="4982" y="15109"/>
                    </a:lnTo>
                    <a:lnTo>
                      <a:pt x="4899" y="14100"/>
                    </a:lnTo>
                    <a:lnTo>
                      <a:pt x="4838" y="13092"/>
                    </a:lnTo>
                    <a:lnTo>
                      <a:pt x="4797" y="12083"/>
                    </a:lnTo>
                    <a:lnTo>
                      <a:pt x="4776" y="11054"/>
                    </a:lnTo>
                    <a:lnTo>
                      <a:pt x="4776" y="10045"/>
                    </a:lnTo>
                    <a:lnTo>
                      <a:pt x="4817" y="9016"/>
                    </a:lnTo>
                    <a:lnTo>
                      <a:pt x="4879" y="8008"/>
                    </a:lnTo>
                    <a:lnTo>
                      <a:pt x="4899" y="7740"/>
                    </a:lnTo>
                    <a:lnTo>
                      <a:pt x="4961" y="6876"/>
                    </a:lnTo>
                    <a:lnTo>
                      <a:pt x="4982" y="5991"/>
                    </a:lnTo>
                    <a:lnTo>
                      <a:pt x="5002" y="5558"/>
                    </a:lnTo>
                    <a:lnTo>
                      <a:pt x="4982" y="5105"/>
                    </a:lnTo>
                    <a:lnTo>
                      <a:pt x="4961" y="4673"/>
                    </a:lnTo>
                    <a:lnTo>
                      <a:pt x="4920" y="4241"/>
                    </a:lnTo>
                    <a:lnTo>
                      <a:pt x="4879" y="3829"/>
                    </a:lnTo>
                    <a:lnTo>
                      <a:pt x="4776" y="3418"/>
                    </a:lnTo>
                    <a:lnTo>
                      <a:pt x="4673" y="3006"/>
                    </a:lnTo>
                    <a:lnTo>
                      <a:pt x="4550" y="2615"/>
                    </a:lnTo>
                    <a:lnTo>
                      <a:pt x="4364" y="2244"/>
                    </a:lnTo>
                    <a:lnTo>
                      <a:pt x="4179" y="1874"/>
                    </a:lnTo>
                    <a:lnTo>
                      <a:pt x="3932" y="1524"/>
                    </a:lnTo>
                    <a:lnTo>
                      <a:pt x="3644" y="1215"/>
                    </a:lnTo>
                    <a:lnTo>
                      <a:pt x="3459" y="1010"/>
                    </a:lnTo>
                    <a:lnTo>
                      <a:pt x="3253" y="845"/>
                    </a:lnTo>
                    <a:lnTo>
                      <a:pt x="3026" y="660"/>
                    </a:lnTo>
                    <a:lnTo>
                      <a:pt x="2779" y="516"/>
                    </a:lnTo>
                    <a:lnTo>
                      <a:pt x="2532" y="371"/>
                    </a:lnTo>
                    <a:lnTo>
                      <a:pt x="2265" y="227"/>
                    </a:lnTo>
                    <a:lnTo>
                      <a:pt x="1977" y="104"/>
                    </a:lnTo>
                    <a:lnTo>
                      <a:pt x="16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9"/>
              <p:cNvSpPr/>
              <p:nvPr/>
            </p:nvSpPr>
            <p:spPr>
              <a:xfrm>
                <a:off x="5830950" y="1699700"/>
                <a:ext cx="277900" cy="229000"/>
              </a:xfrm>
              <a:custGeom>
                <a:avLst/>
                <a:gdLst/>
                <a:ahLst/>
                <a:cxnLst/>
                <a:rect l="l" t="t" r="r" b="b"/>
                <a:pathLst>
                  <a:path w="11116" h="9160" extrusionOk="0">
                    <a:moveTo>
                      <a:pt x="783" y="1"/>
                    </a:moveTo>
                    <a:lnTo>
                      <a:pt x="824" y="1092"/>
                    </a:lnTo>
                    <a:lnTo>
                      <a:pt x="824" y="2162"/>
                    </a:lnTo>
                    <a:lnTo>
                      <a:pt x="783" y="3253"/>
                    </a:lnTo>
                    <a:lnTo>
                      <a:pt x="721" y="4344"/>
                    </a:lnTo>
                    <a:lnTo>
                      <a:pt x="598" y="5414"/>
                    </a:lnTo>
                    <a:lnTo>
                      <a:pt x="433" y="6484"/>
                    </a:lnTo>
                    <a:lnTo>
                      <a:pt x="248" y="7554"/>
                    </a:lnTo>
                    <a:lnTo>
                      <a:pt x="1" y="8625"/>
                    </a:lnTo>
                    <a:lnTo>
                      <a:pt x="1" y="8645"/>
                    </a:lnTo>
                    <a:lnTo>
                      <a:pt x="21" y="8666"/>
                    </a:lnTo>
                    <a:lnTo>
                      <a:pt x="186" y="8810"/>
                    </a:lnTo>
                    <a:lnTo>
                      <a:pt x="371" y="8913"/>
                    </a:lnTo>
                    <a:lnTo>
                      <a:pt x="556" y="8995"/>
                    </a:lnTo>
                    <a:lnTo>
                      <a:pt x="762" y="9057"/>
                    </a:lnTo>
                    <a:lnTo>
                      <a:pt x="968" y="9098"/>
                    </a:lnTo>
                    <a:lnTo>
                      <a:pt x="1174" y="9139"/>
                    </a:lnTo>
                    <a:lnTo>
                      <a:pt x="1627" y="9160"/>
                    </a:lnTo>
                    <a:lnTo>
                      <a:pt x="1956" y="9139"/>
                    </a:lnTo>
                    <a:lnTo>
                      <a:pt x="11115" y="8851"/>
                    </a:lnTo>
                    <a:lnTo>
                      <a:pt x="11115" y="8748"/>
                    </a:lnTo>
                    <a:lnTo>
                      <a:pt x="1956" y="9036"/>
                    </a:lnTo>
                    <a:lnTo>
                      <a:pt x="1441" y="9036"/>
                    </a:lnTo>
                    <a:lnTo>
                      <a:pt x="1194" y="9016"/>
                    </a:lnTo>
                    <a:lnTo>
                      <a:pt x="947" y="8995"/>
                    </a:lnTo>
                    <a:lnTo>
                      <a:pt x="721" y="8933"/>
                    </a:lnTo>
                    <a:lnTo>
                      <a:pt x="515" y="8872"/>
                    </a:lnTo>
                    <a:lnTo>
                      <a:pt x="309" y="8769"/>
                    </a:lnTo>
                    <a:lnTo>
                      <a:pt x="124" y="8625"/>
                    </a:lnTo>
                    <a:lnTo>
                      <a:pt x="351" y="7554"/>
                    </a:lnTo>
                    <a:lnTo>
                      <a:pt x="556" y="6484"/>
                    </a:lnTo>
                    <a:lnTo>
                      <a:pt x="700" y="5414"/>
                    </a:lnTo>
                    <a:lnTo>
                      <a:pt x="824" y="4323"/>
                    </a:lnTo>
                    <a:lnTo>
                      <a:pt x="906" y="3253"/>
                    </a:lnTo>
                    <a:lnTo>
                      <a:pt x="947" y="2162"/>
                    </a:lnTo>
                    <a:lnTo>
                      <a:pt x="947" y="1071"/>
                    </a:lnTo>
                    <a:lnTo>
                      <a:pt x="9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39"/>
              <p:cNvSpPr/>
              <p:nvPr/>
            </p:nvSpPr>
            <p:spPr>
              <a:xfrm>
                <a:off x="5471775" y="1880825"/>
                <a:ext cx="63325" cy="84425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3377" extrusionOk="0">
                    <a:moveTo>
                      <a:pt x="104" y="1"/>
                    </a:moveTo>
                    <a:lnTo>
                      <a:pt x="1" y="21"/>
                    </a:lnTo>
                    <a:lnTo>
                      <a:pt x="166" y="515"/>
                    </a:lnTo>
                    <a:lnTo>
                      <a:pt x="392" y="1009"/>
                    </a:lnTo>
                    <a:lnTo>
                      <a:pt x="639" y="1483"/>
                    </a:lnTo>
                    <a:lnTo>
                      <a:pt x="948" y="1915"/>
                    </a:lnTo>
                    <a:lnTo>
                      <a:pt x="1277" y="2327"/>
                    </a:lnTo>
                    <a:lnTo>
                      <a:pt x="1648" y="2718"/>
                    </a:lnTo>
                    <a:lnTo>
                      <a:pt x="2059" y="3068"/>
                    </a:lnTo>
                    <a:lnTo>
                      <a:pt x="2471" y="3376"/>
                    </a:lnTo>
                    <a:lnTo>
                      <a:pt x="2533" y="3294"/>
                    </a:lnTo>
                    <a:lnTo>
                      <a:pt x="2121" y="2985"/>
                    </a:lnTo>
                    <a:lnTo>
                      <a:pt x="1730" y="2635"/>
                    </a:lnTo>
                    <a:lnTo>
                      <a:pt x="1359" y="2265"/>
                    </a:lnTo>
                    <a:lnTo>
                      <a:pt x="1030" y="1853"/>
                    </a:lnTo>
                    <a:lnTo>
                      <a:pt x="742" y="1421"/>
                    </a:lnTo>
                    <a:lnTo>
                      <a:pt x="474" y="968"/>
                    </a:lnTo>
                    <a:lnTo>
                      <a:pt x="269" y="474"/>
                    </a:lnTo>
                    <a:lnTo>
                      <a:pt x="10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9"/>
              <p:cNvSpPr/>
              <p:nvPr/>
            </p:nvSpPr>
            <p:spPr>
              <a:xfrm>
                <a:off x="5220150" y="1867450"/>
                <a:ext cx="624725" cy="382875"/>
              </a:xfrm>
              <a:custGeom>
                <a:avLst/>
                <a:gdLst/>
                <a:ahLst/>
                <a:cxnLst/>
                <a:rect l="l" t="t" r="r" b="b"/>
                <a:pathLst>
                  <a:path w="24989" h="15315" extrusionOk="0">
                    <a:moveTo>
                      <a:pt x="24968" y="1"/>
                    </a:moveTo>
                    <a:lnTo>
                      <a:pt x="17846" y="227"/>
                    </a:lnTo>
                    <a:lnTo>
                      <a:pt x="16673" y="268"/>
                    </a:lnTo>
                    <a:lnTo>
                      <a:pt x="15479" y="350"/>
                    </a:lnTo>
                    <a:lnTo>
                      <a:pt x="14903" y="412"/>
                    </a:lnTo>
                    <a:lnTo>
                      <a:pt x="14306" y="474"/>
                    </a:lnTo>
                    <a:lnTo>
                      <a:pt x="13709" y="577"/>
                    </a:lnTo>
                    <a:lnTo>
                      <a:pt x="13133" y="680"/>
                    </a:lnTo>
                    <a:lnTo>
                      <a:pt x="12618" y="824"/>
                    </a:lnTo>
                    <a:lnTo>
                      <a:pt x="12145" y="968"/>
                    </a:lnTo>
                    <a:lnTo>
                      <a:pt x="11713" y="1133"/>
                    </a:lnTo>
                    <a:lnTo>
                      <a:pt x="11301" y="1318"/>
                    </a:lnTo>
                    <a:lnTo>
                      <a:pt x="10930" y="1544"/>
                    </a:lnTo>
                    <a:lnTo>
                      <a:pt x="10601" y="1771"/>
                    </a:lnTo>
                    <a:lnTo>
                      <a:pt x="10292" y="2018"/>
                    </a:lnTo>
                    <a:lnTo>
                      <a:pt x="10025" y="2285"/>
                    </a:lnTo>
                    <a:lnTo>
                      <a:pt x="9798" y="2573"/>
                    </a:lnTo>
                    <a:lnTo>
                      <a:pt x="9613" y="2862"/>
                    </a:lnTo>
                    <a:lnTo>
                      <a:pt x="9428" y="3170"/>
                    </a:lnTo>
                    <a:lnTo>
                      <a:pt x="9263" y="3479"/>
                    </a:lnTo>
                    <a:lnTo>
                      <a:pt x="9119" y="3808"/>
                    </a:lnTo>
                    <a:lnTo>
                      <a:pt x="8996" y="4138"/>
                    </a:lnTo>
                    <a:lnTo>
                      <a:pt x="8749" y="4796"/>
                    </a:lnTo>
                    <a:lnTo>
                      <a:pt x="8666" y="5002"/>
                    </a:lnTo>
                    <a:lnTo>
                      <a:pt x="8419" y="5620"/>
                    </a:lnTo>
                    <a:lnTo>
                      <a:pt x="8172" y="6196"/>
                    </a:lnTo>
                    <a:lnTo>
                      <a:pt x="7905" y="6793"/>
                    </a:lnTo>
                    <a:lnTo>
                      <a:pt x="7617" y="7369"/>
                    </a:lnTo>
                    <a:lnTo>
                      <a:pt x="7040" y="8481"/>
                    </a:lnTo>
                    <a:lnTo>
                      <a:pt x="6423" y="9592"/>
                    </a:lnTo>
                    <a:lnTo>
                      <a:pt x="5970" y="10436"/>
                    </a:lnTo>
                    <a:lnTo>
                      <a:pt x="5497" y="11280"/>
                    </a:lnTo>
                    <a:lnTo>
                      <a:pt x="5064" y="12165"/>
                    </a:lnTo>
                    <a:lnTo>
                      <a:pt x="4653" y="13050"/>
                    </a:lnTo>
                    <a:lnTo>
                      <a:pt x="4570" y="13235"/>
                    </a:lnTo>
                    <a:lnTo>
                      <a:pt x="4529" y="13420"/>
                    </a:lnTo>
                    <a:lnTo>
                      <a:pt x="4447" y="13894"/>
                    </a:lnTo>
                    <a:lnTo>
                      <a:pt x="4385" y="14305"/>
                    </a:lnTo>
                    <a:lnTo>
                      <a:pt x="4344" y="14511"/>
                    </a:lnTo>
                    <a:lnTo>
                      <a:pt x="4282" y="14697"/>
                    </a:lnTo>
                    <a:lnTo>
                      <a:pt x="4220" y="14841"/>
                    </a:lnTo>
                    <a:lnTo>
                      <a:pt x="4138" y="14985"/>
                    </a:lnTo>
                    <a:lnTo>
                      <a:pt x="4015" y="15108"/>
                    </a:lnTo>
                    <a:lnTo>
                      <a:pt x="3891" y="15170"/>
                    </a:lnTo>
                    <a:lnTo>
                      <a:pt x="3768" y="15211"/>
                    </a:lnTo>
                    <a:lnTo>
                      <a:pt x="3624" y="15191"/>
                    </a:lnTo>
                    <a:lnTo>
                      <a:pt x="3459" y="15170"/>
                    </a:lnTo>
                    <a:lnTo>
                      <a:pt x="3274" y="15129"/>
                    </a:lnTo>
                    <a:lnTo>
                      <a:pt x="2862" y="14964"/>
                    </a:lnTo>
                    <a:lnTo>
                      <a:pt x="2389" y="14738"/>
                    </a:lnTo>
                    <a:lnTo>
                      <a:pt x="1895" y="14491"/>
                    </a:lnTo>
                    <a:lnTo>
                      <a:pt x="1421" y="14203"/>
                    </a:lnTo>
                    <a:lnTo>
                      <a:pt x="577" y="13688"/>
                    </a:lnTo>
                    <a:lnTo>
                      <a:pt x="42" y="13379"/>
                    </a:lnTo>
                    <a:lnTo>
                      <a:pt x="1" y="13482"/>
                    </a:lnTo>
                    <a:lnTo>
                      <a:pt x="516" y="13791"/>
                    </a:lnTo>
                    <a:lnTo>
                      <a:pt x="1442" y="14347"/>
                    </a:lnTo>
                    <a:lnTo>
                      <a:pt x="1895" y="14594"/>
                    </a:lnTo>
                    <a:lnTo>
                      <a:pt x="2327" y="14820"/>
                    </a:lnTo>
                    <a:lnTo>
                      <a:pt x="2738" y="15026"/>
                    </a:lnTo>
                    <a:lnTo>
                      <a:pt x="3109" y="15170"/>
                    </a:lnTo>
                    <a:lnTo>
                      <a:pt x="3438" y="15273"/>
                    </a:lnTo>
                    <a:lnTo>
                      <a:pt x="3582" y="15293"/>
                    </a:lnTo>
                    <a:lnTo>
                      <a:pt x="3726" y="15314"/>
                    </a:lnTo>
                    <a:lnTo>
                      <a:pt x="3829" y="15293"/>
                    </a:lnTo>
                    <a:lnTo>
                      <a:pt x="3932" y="15273"/>
                    </a:lnTo>
                    <a:lnTo>
                      <a:pt x="4015" y="15232"/>
                    </a:lnTo>
                    <a:lnTo>
                      <a:pt x="4076" y="15191"/>
                    </a:lnTo>
                    <a:lnTo>
                      <a:pt x="4200" y="15067"/>
                    </a:lnTo>
                    <a:lnTo>
                      <a:pt x="4303" y="14923"/>
                    </a:lnTo>
                    <a:lnTo>
                      <a:pt x="4385" y="14758"/>
                    </a:lnTo>
                    <a:lnTo>
                      <a:pt x="4426" y="14552"/>
                    </a:lnTo>
                    <a:lnTo>
                      <a:pt x="4488" y="14347"/>
                    </a:lnTo>
                    <a:lnTo>
                      <a:pt x="4550" y="13914"/>
                    </a:lnTo>
                    <a:lnTo>
                      <a:pt x="4632" y="13462"/>
                    </a:lnTo>
                    <a:lnTo>
                      <a:pt x="4673" y="13256"/>
                    </a:lnTo>
                    <a:lnTo>
                      <a:pt x="4735" y="13091"/>
                    </a:lnTo>
                    <a:lnTo>
                      <a:pt x="5147" y="12206"/>
                    </a:lnTo>
                    <a:lnTo>
                      <a:pt x="5599" y="11342"/>
                    </a:lnTo>
                    <a:lnTo>
                      <a:pt x="6052" y="10477"/>
                    </a:lnTo>
                    <a:lnTo>
                      <a:pt x="6526" y="9633"/>
                    </a:lnTo>
                    <a:lnTo>
                      <a:pt x="7123" y="8542"/>
                    </a:lnTo>
                    <a:lnTo>
                      <a:pt x="7719" y="7410"/>
                    </a:lnTo>
                    <a:lnTo>
                      <a:pt x="8008" y="6834"/>
                    </a:lnTo>
                    <a:lnTo>
                      <a:pt x="8275" y="6237"/>
                    </a:lnTo>
                    <a:lnTo>
                      <a:pt x="8522" y="5661"/>
                    </a:lnTo>
                    <a:lnTo>
                      <a:pt x="8769" y="5043"/>
                    </a:lnTo>
                    <a:lnTo>
                      <a:pt x="8852" y="4837"/>
                    </a:lnTo>
                    <a:lnTo>
                      <a:pt x="9099" y="4179"/>
                    </a:lnTo>
                    <a:lnTo>
                      <a:pt x="9222" y="3850"/>
                    </a:lnTo>
                    <a:lnTo>
                      <a:pt x="9366" y="3541"/>
                    </a:lnTo>
                    <a:lnTo>
                      <a:pt x="9531" y="3211"/>
                    </a:lnTo>
                    <a:lnTo>
                      <a:pt x="9695" y="2923"/>
                    </a:lnTo>
                    <a:lnTo>
                      <a:pt x="9901" y="2635"/>
                    </a:lnTo>
                    <a:lnTo>
                      <a:pt x="10107" y="2368"/>
                    </a:lnTo>
                    <a:lnTo>
                      <a:pt x="10375" y="2100"/>
                    </a:lnTo>
                    <a:lnTo>
                      <a:pt x="10663" y="1853"/>
                    </a:lnTo>
                    <a:lnTo>
                      <a:pt x="10992" y="1627"/>
                    </a:lnTo>
                    <a:lnTo>
                      <a:pt x="11363" y="1421"/>
                    </a:lnTo>
                    <a:lnTo>
                      <a:pt x="11754" y="1236"/>
                    </a:lnTo>
                    <a:lnTo>
                      <a:pt x="12186" y="1071"/>
                    </a:lnTo>
                    <a:lnTo>
                      <a:pt x="12659" y="927"/>
                    </a:lnTo>
                    <a:lnTo>
                      <a:pt x="13153" y="803"/>
                    </a:lnTo>
                    <a:lnTo>
                      <a:pt x="13730" y="680"/>
                    </a:lnTo>
                    <a:lnTo>
                      <a:pt x="14327" y="577"/>
                    </a:lnTo>
                    <a:lnTo>
                      <a:pt x="14903" y="515"/>
                    </a:lnTo>
                    <a:lnTo>
                      <a:pt x="15500" y="453"/>
                    </a:lnTo>
                    <a:lnTo>
                      <a:pt x="16673" y="392"/>
                    </a:lnTo>
                    <a:lnTo>
                      <a:pt x="17846" y="350"/>
                    </a:lnTo>
                    <a:lnTo>
                      <a:pt x="24988" y="124"/>
                    </a:lnTo>
                    <a:lnTo>
                      <a:pt x="249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9"/>
              <p:cNvSpPr/>
              <p:nvPr/>
            </p:nvSpPr>
            <p:spPr>
              <a:xfrm>
                <a:off x="5492375" y="1713075"/>
                <a:ext cx="21625" cy="106025"/>
              </a:xfrm>
              <a:custGeom>
                <a:avLst/>
                <a:gdLst/>
                <a:ahLst/>
                <a:cxnLst/>
                <a:rect l="l" t="t" r="r" b="b"/>
                <a:pathLst>
                  <a:path w="865" h="4241" extrusionOk="0">
                    <a:moveTo>
                      <a:pt x="762" y="1"/>
                    </a:moveTo>
                    <a:lnTo>
                      <a:pt x="618" y="515"/>
                    </a:lnTo>
                    <a:lnTo>
                      <a:pt x="474" y="1051"/>
                    </a:lnTo>
                    <a:lnTo>
                      <a:pt x="350" y="1565"/>
                    </a:lnTo>
                    <a:lnTo>
                      <a:pt x="247" y="2100"/>
                    </a:lnTo>
                    <a:lnTo>
                      <a:pt x="165" y="2615"/>
                    </a:lnTo>
                    <a:lnTo>
                      <a:pt x="103" y="3150"/>
                    </a:lnTo>
                    <a:lnTo>
                      <a:pt x="41" y="3685"/>
                    </a:lnTo>
                    <a:lnTo>
                      <a:pt x="0" y="4220"/>
                    </a:lnTo>
                    <a:lnTo>
                      <a:pt x="103" y="4241"/>
                    </a:lnTo>
                    <a:lnTo>
                      <a:pt x="144" y="3706"/>
                    </a:lnTo>
                    <a:lnTo>
                      <a:pt x="206" y="3171"/>
                    </a:lnTo>
                    <a:lnTo>
                      <a:pt x="268" y="2635"/>
                    </a:lnTo>
                    <a:lnTo>
                      <a:pt x="371" y="2121"/>
                    </a:lnTo>
                    <a:lnTo>
                      <a:pt x="474" y="1586"/>
                    </a:lnTo>
                    <a:lnTo>
                      <a:pt x="577" y="1071"/>
                    </a:lnTo>
                    <a:lnTo>
                      <a:pt x="721" y="557"/>
                    </a:lnTo>
                    <a:lnTo>
                      <a:pt x="865" y="42"/>
                    </a:lnTo>
                    <a:lnTo>
                      <a:pt x="7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9"/>
              <p:cNvSpPr/>
              <p:nvPr/>
            </p:nvSpPr>
            <p:spPr>
              <a:xfrm>
                <a:off x="5609175" y="1718750"/>
                <a:ext cx="3192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3479" extrusionOk="0">
                    <a:moveTo>
                      <a:pt x="1174" y="0"/>
                    </a:moveTo>
                    <a:lnTo>
                      <a:pt x="927" y="865"/>
                    </a:lnTo>
                    <a:lnTo>
                      <a:pt x="639" y="1729"/>
                    </a:lnTo>
                    <a:lnTo>
                      <a:pt x="330" y="2594"/>
                    </a:lnTo>
                    <a:lnTo>
                      <a:pt x="1" y="3437"/>
                    </a:lnTo>
                    <a:lnTo>
                      <a:pt x="103" y="3479"/>
                    </a:lnTo>
                    <a:lnTo>
                      <a:pt x="433" y="2635"/>
                    </a:lnTo>
                    <a:lnTo>
                      <a:pt x="741" y="1770"/>
                    </a:lnTo>
                    <a:lnTo>
                      <a:pt x="1030" y="906"/>
                    </a:lnTo>
                    <a:lnTo>
                      <a:pt x="1277" y="41"/>
                    </a:lnTo>
                    <a:lnTo>
                      <a:pt x="11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9"/>
              <p:cNvSpPr/>
              <p:nvPr/>
            </p:nvSpPr>
            <p:spPr>
              <a:xfrm>
                <a:off x="5571600" y="1693525"/>
                <a:ext cx="38625" cy="114775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4591" extrusionOk="0">
                    <a:moveTo>
                      <a:pt x="1442" y="1"/>
                    </a:moveTo>
                    <a:lnTo>
                      <a:pt x="1359" y="598"/>
                    </a:lnTo>
                    <a:lnTo>
                      <a:pt x="1236" y="1174"/>
                    </a:lnTo>
                    <a:lnTo>
                      <a:pt x="1092" y="1771"/>
                    </a:lnTo>
                    <a:lnTo>
                      <a:pt x="927" y="2326"/>
                    </a:lnTo>
                    <a:lnTo>
                      <a:pt x="721" y="2903"/>
                    </a:lnTo>
                    <a:lnTo>
                      <a:pt x="516" y="3459"/>
                    </a:lnTo>
                    <a:lnTo>
                      <a:pt x="269" y="4014"/>
                    </a:lnTo>
                    <a:lnTo>
                      <a:pt x="1" y="4549"/>
                    </a:lnTo>
                    <a:lnTo>
                      <a:pt x="83" y="4591"/>
                    </a:lnTo>
                    <a:lnTo>
                      <a:pt x="371" y="4055"/>
                    </a:lnTo>
                    <a:lnTo>
                      <a:pt x="618" y="3500"/>
                    </a:lnTo>
                    <a:lnTo>
                      <a:pt x="824" y="2944"/>
                    </a:lnTo>
                    <a:lnTo>
                      <a:pt x="1030" y="2368"/>
                    </a:lnTo>
                    <a:lnTo>
                      <a:pt x="1195" y="1791"/>
                    </a:lnTo>
                    <a:lnTo>
                      <a:pt x="1339" y="1215"/>
                    </a:lnTo>
                    <a:lnTo>
                      <a:pt x="1462" y="618"/>
                    </a:lnTo>
                    <a:lnTo>
                      <a:pt x="1545" y="21"/>
                    </a:lnTo>
                    <a:lnTo>
                      <a:pt x="14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9"/>
              <p:cNvSpPr/>
              <p:nvPr/>
            </p:nvSpPr>
            <p:spPr>
              <a:xfrm>
                <a:off x="5588075" y="1587025"/>
                <a:ext cx="93175" cy="39625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1585" extrusionOk="0">
                    <a:moveTo>
                      <a:pt x="989" y="0"/>
                    </a:moveTo>
                    <a:lnTo>
                      <a:pt x="721" y="62"/>
                    </a:lnTo>
                    <a:lnTo>
                      <a:pt x="453" y="124"/>
                    </a:lnTo>
                    <a:lnTo>
                      <a:pt x="227" y="226"/>
                    </a:lnTo>
                    <a:lnTo>
                      <a:pt x="1" y="371"/>
                    </a:lnTo>
                    <a:lnTo>
                      <a:pt x="62" y="453"/>
                    </a:lnTo>
                    <a:lnTo>
                      <a:pt x="268" y="329"/>
                    </a:lnTo>
                    <a:lnTo>
                      <a:pt x="495" y="226"/>
                    </a:lnTo>
                    <a:lnTo>
                      <a:pt x="742" y="165"/>
                    </a:lnTo>
                    <a:lnTo>
                      <a:pt x="989" y="124"/>
                    </a:lnTo>
                    <a:lnTo>
                      <a:pt x="1256" y="103"/>
                    </a:lnTo>
                    <a:lnTo>
                      <a:pt x="1524" y="124"/>
                    </a:lnTo>
                    <a:lnTo>
                      <a:pt x="1791" y="185"/>
                    </a:lnTo>
                    <a:lnTo>
                      <a:pt x="2038" y="268"/>
                    </a:lnTo>
                    <a:lnTo>
                      <a:pt x="2326" y="391"/>
                    </a:lnTo>
                    <a:lnTo>
                      <a:pt x="2573" y="535"/>
                    </a:lnTo>
                    <a:lnTo>
                      <a:pt x="2800" y="679"/>
                    </a:lnTo>
                    <a:lnTo>
                      <a:pt x="3006" y="865"/>
                    </a:lnTo>
                    <a:lnTo>
                      <a:pt x="3191" y="1050"/>
                    </a:lnTo>
                    <a:lnTo>
                      <a:pt x="3356" y="1235"/>
                    </a:lnTo>
                    <a:lnTo>
                      <a:pt x="3500" y="1420"/>
                    </a:lnTo>
                    <a:lnTo>
                      <a:pt x="3623" y="1585"/>
                    </a:lnTo>
                    <a:lnTo>
                      <a:pt x="3726" y="1523"/>
                    </a:lnTo>
                    <a:lnTo>
                      <a:pt x="3582" y="1359"/>
                    </a:lnTo>
                    <a:lnTo>
                      <a:pt x="3438" y="1153"/>
                    </a:lnTo>
                    <a:lnTo>
                      <a:pt x="3273" y="967"/>
                    </a:lnTo>
                    <a:lnTo>
                      <a:pt x="3088" y="782"/>
                    </a:lnTo>
                    <a:lnTo>
                      <a:pt x="2862" y="597"/>
                    </a:lnTo>
                    <a:lnTo>
                      <a:pt x="2635" y="432"/>
                    </a:lnTo>
                    <a:lnTo>
                      <a:pt x="2368" y="288"/>
                    </a:lnTo>
                    <a:lnTo>
                      <a:pt x="2079" y="165"/>
                    </a:lnTo>
                    <a:lnTo>
                      <a:pt x="1812" y="82"/>
                    </a:lnTo>
                    <a:lnTo>
                      <a:pt x="1544" y="21"/>
                    </a:lnTo>
                    <a:lnTo>
                      <a:pt x="12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9"/>
              <p:cNvSpPr/>
              <p:nvPr/>
            </p:nvSpPr>
            <p:spPr>
              <a:xfrm>
                <a:off x="5014325" y="2235875"/>
                <a:ext cx="315475" cy="160575"/>
              </a:xfrm>
              <a:custGeom>
                <a:avLst/>
                <a:gdLst/>
                <a:ahLst/>
                <a:cxnLst/>
                <a:rect l="l" t="t" r="r" b="b"/>
                <a:pathLst>
                  <a:path w="12619" h="6423" extrusionOk="0">
                    <a:moveTo>
                      <a:pt x="7328" y="1"/>
                    </a:moveTo>
                    <a:lnTo>
                      <a:pt x="6690" y="309"/>
                    </a:lnTo>
                    <a:lnTo>
                      <a:pt x="6032" y="618"/>
                    </a:lnTo>
                    <a:lnTo>
                      <a:pt x="5311" y="927"/>
                    </a:lnTo>
                    <a:lnTo>
                      <a:pt x="4591" y="1215"/>
                    </a:lnTo>
                    <a:lnTo>
                      <a:pt x="4220" y="1339"/>
                    </a:lnTo>
                    <a:lnTo>
                      <a:pt x="3850" y="1442"/>
                    </a:lnTo>
                    <a:lnTo>
                      <a:pt x="3459" y="1544"/>
                    </a:lnTo>
                    <a:lnTo>
                      <a:pt x="3088" y="1606"/>
                    </a:lnTo>
                    <a:lnTo>
                      <a:pt x="2697" y="1668"/>
                    </a:lnTo>
                    <a:lnTo>
                      <a:pt x="2306" y="1709"/>
                    </a:lnTo>
                    <a:lnTo>
                      <a:pt x="1524" y="1709"/>
                    </a:lnTo>
                    <a:lnTo>
                      <a:pt x="1133" y="1688"/>
                    </a:lnTo>
                    <a:lnTo>
                      <a:pt x="927" y="1688"/>
                    </a:lnTo>
                    <a:lnTo>
                      <a:pt x="721" y="1709"/>
                    </a:lnTo>
                    <a:lnTo>
                      <a:pt x="536" y="1750"/>
                    </a:lnTo>
                    <a:lnTo>
                      <a:pt x="371" y="1833"/>
                    </a:lnTo>
                    <a:lnTo>
                      <a:pt x="227" y="1935"/>
                    </a:lnTo>
                    <a:lnTo>
                      <a:pt x="166" y="1997"/>
                    </a:lnTo>
                    <a:lnTo>
                      <a:pt x="104" y="2080"/>
                    </a:lnTo>
                    <a:lnTo>
                      <a:pt x="63" y="2182"/>
                    </a:lnTo>
                    <a:lnTo>
                      <a:pt x="21" y="2306"/>
                    </a:lnTo>
                    <a:lnTo>
                      <a:pt x="1" y="2429"/>
                    </a:lnTo>
                    <a:lnTo>
                      <a:pt x="1" y="2594"/>
                    </a:lnTo>
                    <a:lnTo>
                      <a:pt x="21" y="2759"/>
                    </a:lnTo>
                    <a:lnTo>
                      <a:pt x="42" y="2923"/>
                    </a:lnTo>
                    <a:lnTo>
                      <a:pt x="83" y="3068"/>
                    </a:lnTo>
                    <a:lnTo>
                      <a:pt x="124" y="3232"/>
                    </a:lnTo>
                    <a:lnTo>
                      <a:pt x="268" y="3520"/>
                    </a:lnTo>
                    <a:lnTo>
                      <a:pt x="433" y="3767"/>
                    </a:lnTo>
                    <a:lnTo>
                      <a:pt x="639" y="4014"/>
                    </a:lnTo>
                    <a:lnTo>
                      <a:pt x="865" y="4220"/>
                    </a:lnTo>
                    <a:lnTo>
                      <a:pt x="1112" y="4385"/>
                    </a:lnTo>
                    <a:lnTo>
                      <a:pt x="1339" y="4549"/>
                    </a:lnTo>
                    <a:lnTo>
                      <a:pt x="1627" y="4673"/>
                    </a:lnTo>
                    <a:lnTo>
                      <a:pt x="1915" y="4796"/>
                    </a:lnTo>
                    <a:lnTo>
                      <a:pt x="2203" y="4899"/>
                    </a:lnTo>
                    <a:lnTo>
                      <a:pt x="2491" y="4982"/>
                    </a:lnTo>
                    <a:lnTo>
                      <a:pt x="3109" y="5105"/>
                    </a:lnTo>
                    <a:lnTo>
                      <a:pt x="3685" y="5188"/>
                    </a:lnTo>
                    <a:lnTo>
                      <a:pt x="11363" y="6402"/>
                    </a:lnTo>
                    <a:lnTo>
                      <a:pt x="11548" y="6422"/>
                    </a:lnTo>
                    <a:lnTo>
                      <a:pt x="11692" y="6402"/>
                    </a:lnTo>
                    <a:lnTo>
                      <a:pt x="11754" y="6381"/>
                    </a:lnTo>
                    <a:lnTo>
                      <a:pt x="11815" y="6340"/>
                    </a:lnTo>
                    <a:lnTo>
                      <a:pt x="11877" y="6258"/>
                    </a:lnTo>
                    <a:lnTo>
                      <a:pt x="11918" y="6155"/>
                    </a:lnTo>
                    <a:lnTo>
                      <a:pt x="11939" y="6031"/>
                    </a:lnTo>
                    <a:lnTo>
                      <a:pt x="11939" y="5908"/>
                    </a:lnTo>
                    <a:lnTo>
                      <a:pt x="11939" y="5290"/>
                    </a:lnTo>
                    <a:lnTo>
                      <a:pt x="11959" y="4673"/>
                    </a:lnTo>
                    <a:lnTo>
                      <a:pt x="12021" y="4055"/>
                    </a:lnTo>
                    <a:lnTo>
                      <a:pt x="12083" y="3417"/>
                    </a:lnTo>
                    <a:lnTo>
                      <a:pt x="12186" y="2821"/>
                    </a:lnTo>
                    <a:lnTo>
                      <a:pt x="12309" y="2203"/>
                    </a:lnTo>
                    <a:lnTo>
                      <a:pt x="12453" y="1606"/>
                    </a:lnTo>
                    <a:lnTo>
                      <a:pt x="12618" y="989"/>
                    </a:lnTo>
                    <a:lnTo>
                      <a:pt x="12515" y="968"/>
                    </a:lnTo>
                    <a:lnTo>
                      <a:pt x="12351" y="1565"/>
                    </a:lnTo>
                    <a:lnTo>
                      <a:pt x="12206" y="2182"/>
                    </a:lnTo>
                    <a:lnTo>
                      <a:pt x="12083" y="2800"/>
                    </a:lnTo>
                    <a:lnTo>
                      <a:pt x="11980" y="3417"/>
                    </a:lnTo>
                    <a:lnTo>
                      <a:pt x="11918" y="4035"/>
                    </a:lnTo>
                    <a:lnTo>
                      <a:pt x="11857" y="4652"/>
                    </a:lnTo>
                    <a:lnTo>
                      <a:pt x="11836" y="5290"/>
                    </a:lnTo>
                    <a:lnTo>
                      <a:pt x="11836" y="5908"/>
                    </a:lnTo>
                    <a:lnTo>
                      <a:pt x="11815" y="6114"/>
                    </a:lnTo>
                    <a:lnTo>
                      <a:pt x="11795" y="6196"/>
                    </a:lnTo>
                    <a:lnTo>
                      <a:pt x="11733" y="6258"/>
                    </a:lnTo>
                    <a:lnTo>
                      <a:pt x="11671" y="6299"/>
                    </a:lnTo>
                    <a:lnTo>
                      <a:pt x="11568" y="6320"/>
                    </a:lnTo>
                    <a:lnTo>
                      <a:pt x="11486" y="6320"/>
                    </a:lnTo>
                    <a:lnTo>
                      <a:pt x="11383" y="6299"/>
                    </a:lnTo>
                    <a:lnTo>
                      <a:pt x="3706" y="5085"/>
                    </a:lnTo>
                    <a:lnTo>
                      <a:pt x="3109" y="4982"/>
                    </a:lnTo>
                    <a:lnTo>
                      <a:pt x="2512" y="4858"/>
                    </a:lnTo>
                    <a:lnTo>
                      <a:pt x="2224" y="4796"/>
                    </a:lnTo>
                    <a:lnTo>
                      <a:pt x="1936" y="4694"/>
                    </a:lnTo>
                    <a:lnTo>
                      <a:pt x="1668" y="4570"/>
                    </a:lnTo>
                    <a:lnTo>
                      <a:pt x="1401" y="4447"/>
                    </a:lnTo>
                    <a:lnTo>
                      <a:pt x="1174" y="4302"/>
                    </a:lnTo>
                    <a:lnTo>
                      <a:pt x="948" y="4138"/>
                    </a:lnTo>
                    <a:lnTo>
                      <a:pt x="721" y="3932"/>
                    </a:lnTo>
                    <a:lnTo>
                      <a:pt x="536" y="3706"/>
                    </a:lnTo>
                    <a:lnTo>
                      <a:pt x="371" y="3459"/>
                    </a:lnTo>
                    <a:lnTo>
                      <a:pt x="227" y="3191"/>
                    </a:lnTo>
                    <a:lnTo>
                      <a:pt x="186" y="3047"/>
                    </a:lnTo>
                    <a:lnTo>
                      <a:pt x="145" y="2903"/>
                    </a:lnTo>
                    <a:lnTo>
                      <a:pt x="124" y="2738"/>
                    </a:lnTo>
                    <a:lnTo>
                      <a:pt x="104" y="2594"/>
                    </a:lnTo>
                    <a:lnTo>
                      <a:pt x="124" y="2450"/>
                    </a:lnTo>
                    <a:lnTo>
                      <a:pt x="124" y="2327"/>
                    </a:lnTo>
                    <a:lnTo>
                      <a:pt x="166" y="2224"/>
                    </a:lnTo>
                    <a:lnTo>
                      <a:pt x="207" y="2141"/>
                    </a:lnTo>
                    <a:lnTo>
                      <a:pt x="248" y="2059"/>
                    </a:lnTo>
                    <a:lnTo>
                      <a:pt x="310" y="1997"/>
                    </a:lnTo>
                    <a:lnTo>
                      <a:pt x="454" y="1915"/>
                    </a:lnTo>
                    <a:lnTo>
                      <a:pt x="598" y="1853"/>
                    </a:lnTo>
                    <a:lnTo>
                      <a:pt x="783" y="1812"/>
                    </a:lnTo>
                    <a:lnTo>
                      <a:pt x="948" y="1791"/>
                    </a:lnTo>
                    <a:lnTo>
                      <a:pt x="1154" y="1791"/>
                    </a:lnTo>
                    <a:lnTo>
                      <a:pt x="1524" y="1812"/>
                    </a:lnTo>
                    <a:lnTo>
                      <a:pt x="1915" y="1833"/>
                    </a:lnTo>
                    <a:lnTo>
                      <a:pt x="2306" y="1812"/>
                    </a:lnTo>
                    <a:lnTo>
                      <a:pt x="2718" y="1771"/>
                    </a:lnTo>
                    <a:lnTo>
                      <a:pt x="3088" y="1730"/>
                    </a:lnTo>
                    <a:lnTo>
                      <a:pt x="3479" y="1647"/>
                    </a:lnTo>
                    <a:lnTo>
                      <a:pt x="3870" y="1544"/>
                    </a:lnTo>
                    <a:lnTo>
                      <a:pt x="4241" y="1442"/>
                    </a:lnTo>
                    <a:lnTo>
                      <a:pt x="4632" y="1318"/>
                    </a:lnTo>
                    <a:lnTo>
                      <a:pt x="5352" y="1030"/>
                    </a:lnTo>
                    <a:lnTo>
                      <a:pt x="6052" y="721"/>
                    </a:lnTo>
                    <a:lnTo>
                      <a:pt x="6731" y="412"/>
                    </a:lnTo>
                    <a:lnTo>
                      <a:pt x="7390" y="83"/>
                    </a:lnTo>
                    <a:lnTo>
                      <a:pt x="73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9"/>
              <p:cNvSpPr/>
              <p:nvPr/>
            </p:nvSpPr>
            <p:spPr>
              <a:xfrm>
                <a:off x="5480025" y="1963675"/>
                <a:ext cx="129700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5188" h="4282" extrusionOk="0">
                    <a:moveTo>
                      <a:pt x="3561" y="1"/>
                    </a:moveTo>
                    <a:lnTo>
                      <a:pt x="3479" y="42"/>
                    </a:lnTo>
                    <a:lnTo>
                      <a:pt x="5022" y="2512"/>
                    </a:lnTo>
                    <a:lnTo>
                      <a:pt x="0" y="4179"/>
                    </a:lnTo>
                    <a:lnTo>
                      <a:pt x="21" y="4282"/>
                    </a:lnTo>
                    <a:lnTo>
                      <a:pt x="5187" y="2573"/>
                    </a:lnTo>
                    <a:lnTo>
                      <a:pt x="356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9"/>
              <p:cNvSpPr/>
              <p:nvPr/>
            </p:nvSpPr>
            <p:spPr>
              <a:xfrm>
                <a:off x="5654975" y="1716175"/>
                <a:ext cx="65375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903" extrusionOk="0">
                    <a:moveTo>
                      <a:pt x="103" y="0"/>
                    </a:moveTo>
                    <a:lnTo>
                      <a:pt x="0" y="62"/>
                    </a:lnTo>
                    <a:lnTo>
                      <a:pt x="289" y="453"/>
                    </a:lnTo>
                    <a:lnTo>
                      <a:pt x="577" y="824"/>
                    </a:lnTo>
                    <a:lnTo>
                      <a:pt x="885" y="1194"/>
                    </a:lnTo>
                    <a:lnTo>
                      <a:pt x="1194" y="1544"/>
                    </a:lnTo>
                    <a:lnTo>
                      <a:pt x="1523" y="1914"/>
                    </a:lnTo>
                    <a:lnTo>
                      <a:pt x="1853" y="2244"/>
                    </a:lnTo>
                    <a:lnTo>
                      <a:pt x="2182" y="2573"/>
                    </a:lnTo>
                    <a:lnTo>
                      <a:pt x="2532" y="2902"/>
                    </a:lnTo>
                    <a:lnTo>
                      <a:pt x="2614" y="2820"/>
                    </a:lnTo>
                    <a:lnTo>
                      <a:pt x="2264" y="2491"/>
                    </a:lnTo>
                    <a:lnTo>
                      <a:pt x="1915" y="2161"/>
                    </a:lnTo>
                    <a:lnTo>
                      <a:pt x="1585" y="1832"/>
                    </a:lnTo>
                    <a:lnTo>
                      <a:pt x="1277" y="1482"/>
                    </a:lnTo>
                    <a:lnTo>
                      <a:pt x="968" y="1132"/>
                    </a:lnTo>
                    <a:lnTo>
                      <a:pt x="659" y="762"/>
                    </a:lnTo>
                    <a:lnTo>
                      <a:pt x="371" y="371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9"/>
              <p:cNvSpPr/>
              <p:nvPr/>
            </p:nvSpPr>
            <p:spPr>
              <a:xfrm>
                <a:off x="5735250" y="1707925"/>
                <a:ext cx="91100" cy="82875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3315" extrusionOk="0">
                    <a:moveTo>
                      <a:pt x="62" y="1"/>
                    </a:moveTo>
                    <a:lnTo>
                      <a:pt x="0" y="83"/>
                    </a:lnTo>
                    <a:lnTo>
                      <a:pt x="474" y="454"/>
                    </a:lnTo>
                    <a:lnTo>
                      <a:pt x="947" y="824"/>
                    </a:lnTo>
                    <a:lnTo>
                      <a:pt x="1400" y="1215"/>
                    </a:lnTo>
                    <a:lnTo>
                      <a:pt x="1853" y="1606"/>
                    </a:lnTo>
                    <a:lnTo>
                      <a:pt x="2306" y="2018"/>
                    </a:lnTo>
                    <a:lnTo>
                      <a:pt x="2738" y="2450"/>
                    </a:lnTo>
                    <a:lnTo>
                      <a:pt x="3149" y="2862"/>
                    </a:lnTo>
                    <a:lnTo>
                      <a:pt x="3561" y="3315"/>
                    </a:lnTo>
                    <a:lnTo>
                      <a:pt x="3643" y="3232"/>
                    </a:lnTo>
                    <a:lnTo>
                      <a:pt x="3232" y="2800"/>
                    </a:lnTo>
                    <a:lnTo>
                      <a:pt x="2800" y="2368"/>
                    </a:lnTo>
                    <a:lnTo>
                      <a:pt x="2367" y="1936"/>
                    </a:lnTo>
                    <a:lnTo>
                      <a:pt x="1935" y="1524"/>
                    </a:lnTo>
                    <a:lnTo>
                      <a:pt x="1482" y="1133"/>
                    </a:lnTo>
                    <a:lnTo>
                      <a:pt x="1009" y="742"/>
                    </a:lnTo>
                    <a:lnTo>
                      <a:pt x="535" y="371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9"/>
              <p:cNvSpPr/>
              <p:nvPr/>
            </p:nvSpPr>
            <p:spPr>
              <a:xfrm>
                <a:off x="5907625" y="1376550"/>
                <a:ext cx="911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2903" extrusionOk="0">
                    <a:moveTo>
                      <a:pt x="3602" y="1"/>
                    </a:moveTo>
                    <a:lnTo>
                      <a:pt x="3047" y="227"/>
                    </a:lnTo>
                    <a:lnTo>
                      <a:pt x="2532" y="495"/>
                    </a:lnTo>
                    <a:lnTo>
                      <a:pt x="2038" y="783"/>
                    </a:lnTo>
                    <a:lnTo>
                      <a:pt x="1565" y="1133"/>
                    </a:lnTo>
                    <a:lnTo>
                      <a:pt x="1133" y="1503"/>
                    </a:lnTo>
                    <a:lnTo>
                      <a:pt x="721" y="1915"/>
                    </a:lnTo>
                    <a:lnTo>
                      <a:pt x="330" y="2368"/>
                    </a:lnTo>
                    <a:lnTo>
                      <a:pt x="0" y="2841"/>
                    </a:lnTo>
                    <a:lnTo>
                      <a:pt x="83" y="2903"/>
                    </a:lnTo>
                    <a:lnTo>
                      <a:pt x="433" y="2430"/>
                    </a:lnTo>
                    <a:lnTo>
                      <a:pt x="803" y="1997"/>
                    </a:lnTo>
                    <a:lnTo>
                      <a:pt x="1194" y="1586"/>
                    </a:lnTo>
                    <a:lnTo>
                      <a:pt x="1627" y="1215"/>
                    </a:lnTo>
                    <a:lnTo>
                      <a:pt x="2100" y="886"/>
                    </a:lnTo>
                    <a:lnTo>
                      <a:pt x="2594" y="577"/>
                    </a:lnTo>
                    <a:lnTo>
                      <a:pt x="3108" y="330"/>
                    </a:lnTo>
                    <a:lnTo>
                      <a:pt x="3644" y="104"/>
                    </a:lnTo>
                    <a:lnTo>
                      <a:pt x="360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9"/>
              <p:cNvSpPr/>
              <p:nvPr/>
            </p:nvSpPr>
            <p:spPr>
              <a:xfrm>
                <a:off x="5474350" y="1575700"/>
                <a:ext cx="132800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5312" h="5620" extrusionOk="0">
                    <a:moveTo>
                      <a:pt x="1462" y="0"/>
                    </a:moveTo>
                    <a:lnTo>
                      <a:pt x="1256" y="41"/>
                    </a:lnTo>
                    <a:lnTo>
                      <a:pt x="1071" y="103"/>
                    </a:lnTo>
                    <a:lnTo>
                      <a:pt x="968" y="185"/>
                    </a:lnTo>
                    <a:lnTo>
                      <a:pt x="906" y="268"/>
                    </a:lnTo>
                    <a:lnTo>
                      <a:pt x="845" y="371"/>
                    </a:lnTo>
                    <a:lnTo>
                      <a:pt x="804" y="474"/>
                    </a:lnTo>
                    <a:lnTo>
                      <a:pt x="804" y="597"/>
                    </a:lnTo>
                    <a:lnTo>
                      <a:pt x="804" y="700"/>
                    </a:lnTo>
                    <a:lnTo>
                      <a:pt x="804" y="865"/>
                    </a:lnTo>
                    <a:lnTo>
                      <a:pt x="783" y="926"/>
                    </a:lnTo>
                    <a:lnTo>
                      <a:pt x="762" y="988"/>
                    </a:lnTo>
                    <a:lnTo>
                      <a:pt x="721" y="1050"/>
                    </a:lnTo>
                    <a:lnTo>
                      <a:pt x="659" y="1091"/>
                    </a:lnTo>
                    <a:lnTo>
                      <a:pt x="515" y="1153"/>
                    </a:lnTo>
                    <a:lnTo>
                      <a:pt x="371" y="1235"/>
                    </a:lnTo>
                    <a:lnTo>
                      <a:pt x="227" y="1338"/>
                    </a:lnTo>
                    <a:lnTo>
                      <a:pt x="124" y="1482"/>
                    </a:lnTo>
                    <a:lnTo>
                      <a:pt x="63" y="1647"/>
                    </a:lnTo>
                    <a:lnTo>
                      <a:pt x="21" y="1812"/>
                    </a:lnTo>
                    <a:lnTo>
                      <a:pt x="1" y="1997"/>
                    </a:lnTo>
                    <a:lnTo>
                      <a:pt x="1" y="2182"/>
                    </a:lnTo>
                    <a:lnTo>
                      <a:pt x="21" y="2532"/>
                    </a:lnTo>
                    <a:lnTo>
                      <a:pt x="351" y="5311"/>
                    </a:lnTo>
                    <a:lnTo>
                      <a:pt x="371" y="5434"/>
                    </a:lnTo>
                    <a:lnTo>
                      <a:pt x="412" y="5496"/>
                    </a:lnTo>
                    <a:lnTo>
                      <a:pt x="454" y="5558"/>
                    </a:lnTo>
                    <a:lnTo>
                      <a:pt x="536" y="5599"/>
                    </a:lnTo>
                    <a:lnTo>
                      <a:pt x="618" y="5619"/>
                    </a:lnTo>
                    <a:lnTo>
                      <a:pt x="701" y="5619"/>
                    </a:lnTo>
                    <a:lnTo>
                      <a:pt x="783" y="5578"/>
                    </a:lnTo>
                    <a:lnTo>
                      <a:pt x="927" y="5516"/>
                    </a:lnTo>
                    <a:lnTo>
                      <a:pt x="1153" y="5413"/>
                    </a:lnTo>
                    <a:lnTo>
                      <a:pt x="1400" y="5331"/>
                    </a:lnTo>
                    <a:lnTo>
                      <a:pt x="1647" y="5269"/>
                    </a:lnTo>
                    <a:lnTo>
                      <a:pt x="1894" y="5208"/>
                    </a:lnTo>
                    <a:lnTo>
                      <a:pt x="2430" y="5146"/>
                    </a:lnTo>
                    <a:lnTo>
                      <a:pt x="2944" y="5125"/>
                    </a:lnTo>
                    <a:lnTo>
                      <a:pt x="3582" y="5084"/>
                    </a:lnTo>
                    <a:lnTo>
                      <a:pt x="3891" y="5043"/>
                    </a:lnTo>
                    <a:lnTo>
                      <a:pt x="4200" y="4981"/>
                    </a:lnTo>
                    <a:lnTo>
                      <a:pt x="4488" y="4899"/>
                    </a:lnTo>
                    <a:lnTo>
                      <a:pt x="4776" y="4796"/>
                    </a:lnTo>
                    <a:lnTo>
                      <a:pt x="5044" y="4652"/>
                    </a:lnTo>
                    <a:lnTo>
                      <a:pt x="5311" y="4487"/>
                    </a:lnTo>
                    <a:lnTo>
                      <a:pt x="5229" y="4405"/>
                    </a:lnTo>
                    <a:lnTo>
                      <a:pt x="5002" y="4570"/>
                    </a:lnTo>
                    <a:lnTo>
                      <a:pt x="4735" y="4714"/>
                    </a:lnTo>
                    <a:lnTo>
                      <a:pt x="4467" y="4817"/>
                    </a:lnTo>
                    <a:lnTo>
                      <a:pt x="4179" y="4878"/>
                    </a:lnTo>
                    <a:lnTo>
                      <a:pt x="3891" y="4940"/>
                    </a:lnTo>
                    <a:lnTo>
                      <a:pt x="3582" y="4961"/>
                    </a:lnTo>
                    <a:lnTo>
                      <a:pt x="2944" y="5002"/>
                    </a:lnTo>
                    <a:lnTo>
                      <a:pt x="2409" y="5043"/>
                    </a:lnTo>
                    <a:lnTo>
                      <a:pt x="1874" y="5105"/>
                    </a:lnTo>
                    <a:lnTo>
                      <a:pt x="1606" y="5166"/>
                    </a:lnTo>
                    <a:lnTo>
                      <a:pt x="1359" y="5228"/>
                    </a:lnTo>
                    <a:lnTo>
                      <a:pt x="1112" y="5311"/>
                    </a:lnTo>
                    <a:lnTo>
                      <a:pt x="886" y="5413"/>
                    </a:lnTo>
                    <a:lnTo>
                      <a:pt x="783" y="5475"/>
                    </a:lnTo>
                    <a:lnTo>
                      <a:pt x="680" y="5496"/>
                    </a:lnTo>
                    <a:lnTo>
                      <a:pt x="598" y="5516"/>
                    </a:lnTo>
                    <a:lnTo>
                      <a:pt x="557" y="5496"/>
                    </a:lnTo>
                    <a:lnTo>
                      <a:pt x="536" y="5475"/>
                    </a:lnTo>
                    <a:lnTo>
                      <a:pt x="495" y="5434"/>
                    </a:lnTo>
                    <a:lnTo>
                      <a:pt x="474" y="5393"/>
                    </a:lnTo>
                    <a:lnTo>
                      <a:pt x="474" y="5290"/>
                    </a:lnTo>
                    <a:lnTo>
                      <a:pt x="124" y="2511"/>
                    </a:lnTo>
                    <a:lnTo>
                      <a:pt x="104" y="2182"/>
                    </a:lnTo>
                    <a:lnTo>
                      <a:pt x="104" y="2017"/>
                    </a:lnTo>
                    <a:lnTo>
                      <a:pt x="124" y="1853"/>
                    </a:lnTo>
                    <a:lnTo>
                      <a:pt x="166" y="1688"/>
                    </a:lnTo>
                    <a:lnTo>
                      <a:pt x="227" y="1544"/>
                    </a:lnTo>
                    <a:lnTo>
                      <a:pt x="310" y="1420"/>
                    </a:lnTo>
                    <a:lnTo>
                      <a:pt x="433" y="1318"/>
                    </a:lnTo>
                    <a:lnTo>
                      <a:pt x="557" y="1256"/>
                    </a:lnTo>
                    <a:lnTo>
                      <a:pt x="721" y="1173"/>
                    </a:lnTo>
                    <a:lnTo>
                      <a:pt x="783" y="1112"/>
                    </a:lnTo>
                    <a:lnTo>
                      <a:pt x="845" y="1050"/>
                    </a:lnTo>
                    <a:lnTo>
                      <a:pt x="886" y="968"/>
                    </a:lnTo>
                    <a:lnTo>
                      <a:pt x="906" y="885"/>
                    </a:lnTo>
                    <a:lnTo>
                      <a:pt x="906" y="700"/>
                    </a:lnTo>
                    <a:lnTo>
                      <a:pt x="906" y="597"/>
                    </a:lnTo>
                    <a:lnTo>
                      <a:pt x="906" y="494"/>
                    </a:lnTo>
                    <a:lnTo>
                      <a:pt x="948" y="391"/>
                    </a:lnTo>
                    <a:lnTo>
                      <a:pt x="1009" y="309"/>
                    </a:lnTo>
                    <a:lnTo>
                      <a:pt x="1071" y="247"/>
                    </a:lnTo>
                    <a:lnTo>
                      <a:pt x="1133" y="206"/>
                    </a:lnTo>
                    <a:lnTo>
                      <a:pt x="1298" y="144"/>
                    </a:lnTo>
                    <a:lnTo>
                      <a:pt x="1462" y="103"/>
                    </a:lnTo>
                    <a:lnTo>
                      <a:pt x="1647" y="124"/>
                    </a:lnTo>
                    <a:lnTo>
                      <a:pt x="1812" y="165"/>
                    </a:lnTo>
                    <a:lnTo>
                      <a:pt x="1956" y="206"/>
                    </a:lnTo>
                    <a:lnTo>
                      <a:pt x="2080" y="288"/>
                    </a:lnTo>
                    <a:lnTo>
                      <a:pt x="2327" y="432"/>
                    </a:lnTo>
                    <a:lnTo>
                      <a:pt x="2594" y="577"/>
                    </a:lnTo>
                    <a:lnTo>
                      <a:pt x="2738" y="659"/>
                    </a:lnTo>
                    <a:lnTo>
                      <a:pt x="2882" y="721"/>
                    </a:lnTo>
                    <a:lnTo>
                      <a:pt x="3026" y="762"/>
                    </a:lnTo>
                    <a:lnTo>
                      <a:pt x="3171" y="782"/>
                    </a:lnTo>
                    <a:lnTo>
                      <a:pt x="3459" y="824"/>
                    </a:lnTo>
                    <a:lnTo>
                      <a:pt x="3665" y="865"/>
                    </a:lnTo>
                    <a:lnTo>
                      <a:pt x="3870" y="906"/>
                    </a:lnTo>
                    <a:lnTo>
                      <a:pt x="4076" y="968"/>
                    </a:lnTo>
                    <a:lnTo>
                      <a:pt x="4241" y="1050"/>
                    </a:lnTo>
                    <a:lnTo>
                      <a:pt x="4385" y="1173"/>
                    </a:lnTo>
                    <a:lnTo>
                      <a:pt x="4508" y="1318"/>
                    </a:lnTo>
                    <a:lnTo>
                      <a:pt x="4694" y="1606"/>
                    </a:lnTo>
                    <a:lnTo>
                      <a:pt x="4817" y="1791"/>
                    </a:lnTo>
                    <a:lnTo>
                      <a:pt x="4941" y="1956"/>
                    </a:lnTo>
                    <a:lnTo>
                      <a:pt x="5085" y="2120"/>
                    </a:lnTo>
                    <a:lnTo>
                      <a:pt x="5167" y="2182"/>
                    </a:lnTo>
                    <a:lnTo>
                      <a:pt x="5249" y="2244"/>
                    </a:lnTo>
                    <a:lnTo>
                      <a:pt x="5311" y="2141"/>
                    </a:lnTo>
                    <a:lnTo>
                      <a:pt x="5147" y="2038"/>
                    </a:lnTo>
                    <a:lnTo>
                      <a:pt x="5023" y="1894"/>
                    </a:lnTo>
                    <a:lnTo>
                      <a:pt x="4900" y="1729"/>
                    </a:lnTo>
                    <a:lnTo>
                      <a:pt x="4797" y="1565"/>
                    </a:lnTo>
                    <a:lnTo>
                      <a:pt x="4694" y="1400"/>
                    </a:lnTo>
                    <a:lnTo>
                      <a:pt x="4591" y="1235"/>
                    </a:lnTo>
                    <a:lnTo>
                      <a:pt x="4467" y="1091"/>
                    </a:lnTo>
                    <a:lnTo>
                      <a:pt x="4303" y="968"/>
                    </a:lnTo>
                    <a:lnTo>
                      <a:pt x="4220" y="906"/>
                    </a:lnTo>
                    <a:lnTo>
                      <a:pt x="4117" y="865"/>
                    </a:lnTo>
                    <a:lnTo>
                      <a:pt x="3912" y="782"/>
                    </a:lnTo>
                    <a:lnTo>
                      <a:pt x="3685" y="741"/>
                    </a:lnTo>
                    <a:lnTo>
                      <a:pt x="3479" y="721"/>
                    </a:lnTo>
                    <a:lnTo>
                      <a:pt x="3191" y="679"/>
                    </a:lnTo>
                    <a:lnTo>
                      <a:pt x="2924" y="618"/>
                    </a:lnTo>
                    <a:lnTo>
                      <a:pt x="2780" y="556"/>
                    </a:lnTo>
                    <a:lnTo>
                      <a:pt x="2635" y="494"/>
                    </a:lnTo>
                    <a:lnTo>
                      <a:pt x="2388" y="330"/>
                    </a:lnTo>
                    <a:lnTo>
                      <a:pt x="2141" y="185"/>
                    </a:lnTo>
                    <a:lnTo>
                      <a:pt x="1997" y="124"/>
                    </a:lnTo>
                    <a:lnTo>
                      <a:pt x="1853" y="62"/>
                    </a:lnTo>
                    <a:lnTo>
                      <a:pt x="16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9"/>
              <p:cNvSpPr/>
              <p:nvPr/>
            </p:nvSpPr>
            <p:spPr>
              <a:xfrm>
                <a:off x="5970925" y="1143975"/>
                <a:ext cx="75150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3479" extrusionOk="0">
                    <a:moveTo>
                      <a:pt x="62" y="0"/>
                    </a:moveTo>
                    <a:lnTo>
                      <a:pt x="21" y="124"/>
                    </a:lnTo>
                    <a:lnTo>
                      <a:pt x="0" y="247"/>
                    </a:lnTo>
                    <a:lnTo>
                      <a:pt x="21" y="371"/>
                    </a:lnTo>
                    <a:lnTo>
                      <a:pt x="83" y="494"/>
                    </a:lnTo>
                    <a:lnTo>
                      <a:pt x="144" y="597"/>
                    </a:lnTo>
                    <a:lnTo>
                      <a:pt x="227" y="700"/>
                    </a:lnTo>
                    <a:lnTo>
                      <a:pt x="329" y="783"/>
                    </a:lnTo>
                    <a:lnTo>
                      <a:pt x="432" y="844"/>
                    </a:lnTo>
                    <a:lnTo>
                      <a:pt x="556" y="927"/>
                    </a:lnTo>
                    <a:lnTo>
                      <a:pt x="679" y="968"/>
                    </a:lnTo>
                    <a:lnTo>
                      <a:pt x="823" y="1009"/>
                    </a:lnTo>
                    <a:lnTo>
                      <a:pt x="947" y="1030"/>
                    </a:lnTo>
                    <a:lnTo>
                      <a:pt x="1956" y="1030"/>
                    </a:lnTo>
                    <a:lnTo>
                      <a:pt x="2182" y="1071"/>
                    </a:lnTo>
                    <a:lnTo>
                      <a:pt x="2305" y="1112"/>
                    </a:lnTo>
                    <a:lnTo>
                      <a:pt x="2408" y="1153"/>
                    </a:lnTo>
                    <a:lnTo>
                      <a:pt x="2532" y="1235"/>
                    </a:lnTo>
                    <a:lnTo>
                      <a:pt x="2635" y="1338"/>
                    </a:lnTo>
                    <a:lnTo>
                      <a:pt x="2717" y="1462"/>
                    </a:lnTo>
                    <a:lnTo>
                      <a:pt x="2799" y="1606"/>
                    </a:lnTo>
                    <a:lnTo>
                      <a:pt x="2861" y="1750"/>
                    </a:lnTo>
                    <a:lnTo>
                      <a:pt x="2882" y="1915"/>
                    </a:lnTo>
                    <a:lnTo>
                      <a:pt x="2902" y="2059"/>
                    </a:lnTo>
                    <a:lnTo>
                      <a:pt x="2882" y="2223"/>
                    </a:lnTo>
                    <a:lnTo>
                      <a:pt x="2861" y="2367"/>
                    </a:lnTo>
                    <a:lnTo>
                      <a:pt x="2799" y="2512"/>
                    </a:lnTo>
                    <a:lnTo>
                      <a:pt x="2738" y="2656"/>
                    </a:lnTo>
                    <a:lnTo>
                      <a:pt x="2655" y="2779"/>
                    </a:lnTo>
                    <a:lnTo>
                      <a:pt x="2552" y="2903"/>
                    </a:lnTo>
                    <a:lnTo>
                      <a:pt x="2450" y="3026"/>
                    </a:lnTo>
                    <a:lnTo>
                      <a:pt x="2305" y="3129"/>
                    </a:lnTo>
                    <a:lnTo>
                      <a:pt x="2182" y="3211"/>
                    </a:lnTo>
                    <a:lnTo>
                      <a:pt x="1976" y="3314"/>
                    </a:lnTo>
                    <a:lnTo>
                      <a:pt x="1791" y="3376"/>
                    </a:lnTo>
                    <a:lnTo>
                      <a:pt x="1606" y="3376"/>
                    </a:lnTo>
                    <a:lnTo>
                      <a:pt x="1523" y="3355"/>
                    </a:lnTo>
                    <a:lnTo>
                      <a:pt x="1441" y="3335"/>
                    </a:lnTo>
                    <a:lnTo>
                      <a:pt x="1359" y="3273"/>
                    </a:lnTo>
                    <a:lnTo>
                      <a:pt x="1276" y="3211"/>
                    </a:lnTo>
                    <a:lnTo>
                      <a:pt x="1235" y="3108"/>
                    </a:lnTo>
                    <a:lnTo>
                      <a:pt x="1194" y="3005"/>
                    </a:lnTo>
                    <a:lnTo>
                      <a:pt x="1194" y="2944"/>
                    </a:lnTo>
                    <a:lnTo>
                      <a:pt x="1215" y="2882"/>
                    </a:lnTo>
                    <a:lnTo>
                      <a:pt x="1235" y="2820"/>
                    </a:lnTo>
                    <a:lnTo>
                      <a:pt x="1276" y="2738"/>
                    </a:lnTo>
                    <a:lnTo>
                      <a:pt x="1215" y="2676"/>
                    </a:lnTo>
                    <a:lnTo>
                      <a:pt x="1153" y="2738"/>
                    </a:lnTo>
                    <a:lnTo>
                      <a:pt x="1112" y="2820"/>
                    </a:lnTo>
                    <a:lnTo>
                      <a:pt x="1091" y="2923"/>
                    </a:lnTo>
                    <a:lnTo>
                      <a:pt x="1091" y="3026"/>
                    </a:lnTo>
                    <a:lnTo>
                      <a:pt x="1132" y="3150"/>
                    </a:lnTo>
                    <a:lnTo>
                      <a:pt x="1194" y="3273"/>
                    </a:lnTo>
                    <a:lnTo>
                      <a:pt x="1297" y="3355"/>
                    </a:lnTo>
                    <a:lnTo>
                      <a:pt x="1400" y="3438"/>
                    </a:lnTo>
                    <a:lnTo>
                      <a:pt x="1523" y="3479"/>
                    </a:lnTo>
                    <a:lnTo>
                      <a:pt x="1832" y="3479"/>
                    </a:lnTo>
                    <a:lnTo>
                      <a:pt x="1997" y="3417"/>
                    </a:lnTo>
                    <a:lnTo>
                      <a:pt x="2120" y="3376"/>
                    </a:lnTo>
                    <a:lnTo>
                      <a:pt x="2223" y="3314"/>
                    </a:lnTo>
                    <a:lnTo>
                      <a:pt x="2388" y="3211"/>
                    </a:lnTo>
                    <a:lnTo>
                      <a:pt x="2511" y="3088"/>
                    </a:lnTo>
                    <a:lnTo>
                      <a:pt x="2635" y="2964"/>
                    </a:lnTo>
                    <a:lnTo>
                      <a:pt x="2738" y="2841"/>
                    </a:lnTo>
                    <a:lnTo>
                      <a:pt x="2841" y="2697"/>
                    </a:lnTo>
                    <a:lnTo>
                      <a:pt x="2902" y="2553"/>
                    </a:lnTo>
                    <a:lnTo>
                      <a:pt x="2964" y="2388"/>
                    </a:lnTo>
                    <a:lnTo>
                      <a:pt x="2985" y="2244"/>
                    </a:lnTo>
                    <a:lnTo>
                      <a:pt x="3005" y="2059"/>
                    </a:lnTo>
                    <a:lnTo>
                      <a:pt x="3005" y="1894"/>
                    </a:lnTo>
                    <a:lnTo>
                      <a:pt x="2964" y="1709"/>
                    </a:lnTo>
                    <a:lnTo>
                      <a:pt x="2902" y="1565"/>
                    </a:lnTo>
                    <a:lnTo>
                      <a:pt x="2820" y="1400"/>
                    </a:lnTo>
                    <a:lnTo>
                      <a:pt x="2717" y="1277"/>
                    </a:lnTo>
                    <a:lnTo>
                      <a:pt x="2594" y="1153"/>
                    </a:lnTo>
                    <a:lnTo>
                      <a:pt x="2450" y="1071"/>
                    </a:lnTo>
                    <a:lnTo>
                      <a:pt x="2347" y="1009"/>
                    </a:lnTo>
                    <a:lnTo>
                      <a:pt x="2223" y="968"/>
                    </a:lnTo>
                    <a:lnTo>
                      <a:pt x="1956" y="927"/>
                    </a:lnTo>
                    <a:lnTo>
                      <a:pt x="1709" y="906"/>
                    </a:lnTo>
                    <a:lnTo>
                      <a:pt x="1441" y="927"/>
                    </a:lnTo>
                    <a:lnTo>
                      <a:pt x="1194" y="927"/>
                    </a:lnTo>
                    <a:lnTo>
                      <a:pt x="947" y="906"/>
                    </a:lnTo>
                    <a:lnTo>
                      <a:pt x="844" y="906"/>
                    </a:lnTo>
                    <a:lnTo>
                      <a:pt x="721" y="865"/>
                    </a:lnTo>
                    <a:lnTo>
                      <a:pt x="618" y="824"/>
                    </a:lnTo>
                    <a:lnTo>
                      <a:pt x="494" y="762"/>
                    </a:lnTo>
                    <a:lnTo>
                      <a:pt x="412" y="700"/>
                    </a:lnTo>
                    <a:lnTo>
                      <a:pt x="309" y="618"/>
                    </a:lnTo>
                    <a:lnTo>
                      <a:pt x="247" y="536"/>
                    </a:lnTo>
                    <a:lnTo>
                      <a:pt x="185" y="453"/>
                    </a:lnTo>
                    <a:lnTo>
                      <a:pt x="144" y="371"/>
                    </a:lnTo>
                    <a:lnTo>
                      <a:pt x="124" y="268"/>
                    </a:lnTo>
                    <a:lnTo>
                      <a:pt x="124" y="165"/>
                    </a:lnTo>
                    <a:lnTo>
                      <a:pt x="165" y="4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9"/>
              <p:cNvSpPr/>
              <p:nvPr/>
            </p:nvSpPr>
            <p:spPr>
              <a:xfrm>
                <a:off x="5858225" y="1029750"/>
                <a:ext cx="326775" cy="160050"/>
              </a:xfrm>
              <a:custGeom>
                <a:avLst/>
                <a:gdLst/>
                <a:ahLst/>
                <a:cxnLst/>
                <a:rect l="l" t="t" r="r" b="b"/>
                <a:pathLst>
                  <a:path w="13071" h="6402" extrusionOk="0">
                    <a:moveTo>
                      <a:pt x="7637" y="0"/>
                    </a:moveTo>
                    <a:lnTo>
                      <a:pt x="7246" y="21"/>
                    </a:lnTo>
                    <a:lnTo>
                      <a:pt x="6875" y="103"/>
                    </a:lnTo>
                    <a:lnTo>
                      <a:pt x="6484" y="185"/>
                    </a:lnTo>
                    <a:lnTo>
                      <a:pt x="6134" y="309"/>
                    </a:lnTo>
                    <a:lnTo>
                      <a:pt x="5764" y="453"/>
                    </a:lnTo>
                    <a:lnTo>
                      <a:pt x="5414" y="638"/>
                    </a:lnTo>
                    <a:lnTo>
                      <a:pt x="5084" y="823"/>
                    </a:lnTo>
                    <a:lnTo>
                      <a:pt x="4755" y="1050"/>
                    </a:lnTo>
                    <a:lnTo>
                      <a:pt x="4467" y="1297"/>
                    </a:lnTo>
                    <a:lnTo>
                      <a:pt x="4179" y="1564"/>
                    </a:lnTo>
                    <a:lnTo>
                      <a:pt x="3911" y="1853"/>
                    </a:lnTo>
                    <a:lnTo>
                      <a:pt x="3685" y="2161"/>
                    </a:lnTo>
                    <a:lnTo>
                      <a:pt x="3458" y="2491"/>
                    </a:lnTo>
                    <a:lnTo>
                      <a:pt x="3273" y="2820"/>
                    </a:lnTo>
                    <a:lnTo>
                      <a:pt x="2491" y="2717"/>
                    </a:lnTo>
                    <a:lnTo>
                      <a:pt x="2079" y="2676"/>
                    </a:lnTo>
                    <a:lnTo>
                      <a:pt x="1668" y="2635"/>
                    </a:lnTo>
                    <a:lnTo>
                      <a:pt x="844" y="2635"/>
                    </a:lnTo>
                    <a:lnTo>
                      <a:pt x="433" y="2676"/>
                    </a:lnTo>
                    <a:lnTo>
                      <a:pt x="42" y="2738"/>
                    </a:lnTo>
                    <a:lnTo>
                      <a:pt x="21" y="2840"/>
                    </a:lnTo>
                    <a:lnTo>
                      <a:pt x="1" y="2964"/>
                    </a:lnTo>
                    <a:lnTo>
                      <a:pt x="42" y="3067"/>
                    </a:lnTo>
                    <a:lnTo>
                      <a:pt x="83" y="3170"/>
                    </a:lnTo>
                    <a:lnTo>
                      <a:pt x="145" y="3273"/>
                    </a:lnTo>
                    <a:lnTo>
                      <a:pt x="227" y="3376"/>
                    </a:lnTo>
                    <a:lnTo>
                      <a:pt x="433" y="3540"/>
                    </a:lnTo>
                    <a:lnTo>
                      <a:pt x="659" y="3705"/>
                    </a:lnTo>
                    <a:lnTo>
                      <a:pt x="906" y="3849"/>
                    </a:lnTo>
                    <a:lnTo>
                      <a:pt x="1153" y="3952"/>
                    </a:lnTo>
                    <a:lnTo>
                      <a:pt x="1400" y="4055"/>
                    </a:lnTo>
                    <a:lnTo>
                      <a:pt x="1668" y="4137"/>
                    </a:lnTo>
                    <a:lnTo>
                      <a:pt x="1935" y="4178"/>
                    </a:lnTo>
                    <a:lnTo>
                      <a:pt x="2203" y="4220"/>
                    </a:lnTo>
                    <a:lnTo>
                      <a:pt x="2470" y="4240"/>
                    </a:lnTo>
                    <a:lnTo>
                      <a:pt x="2738" y="4240"/>
                    </a:lnTo>
                    <a:lnTo>
                      <a:pt x="3006" y="4220"/>
                    </a:lnTo>
                    <a:lnTo>
                      <a:pt x="3294" y="4178"/>
                    </a:lnTo>
                    <a:lnTo>
                      <a:pt x="3561" y="4137"/>
                    </a:lnTo>
                    <a:lnTo>
                      <a:pt x="3829" y="4055"/>
                    </a:lnTo>
                    <a:lnTo>
                      <a:pt x="4097" y="3973"/>
                    </a:lnTo>
                    <a:lnTo>
                      <a:pt x="4364" y="3870"/>
                    </a:lnTo>
                    <a:lnTo>
                      <a:pt x="4632" y="3746"/>
                    </a:lnTo>
                    <a:lnTo>
                      <a:pt x="5002" y="4055"/>
                    </a:lnTo>
                    <a:lnTo>
                      <a:pt x="5373" y="4364"/>
                    </a:lnTo>
                    <a:lnTo>
                      <a:pt x="5784" y="4631"/>
                    </a:lnTo>
                    <a:lnTo>
                      <a:pt x="6196" y="4878"/>
                    </a:lnTo>
                    <a:lnTo>
                      <a:pt x="6608" y="5125"/>
                    </a:lnTo>
                    <a:lnTo>
                      <a:pt x="7040" y="5352"/>
                    </a:lnTo>
                    <a:lnTo>
                      <a:pt x="7472" y="5537"/>
                    </a:lnTo>
                    <a:lnTo>
                      <a:pt x="7925" y="5722"/>
                    </a:lnTo>
                    <a:lnTo>
                      <a:pt x="8378" y="5887"/>
                    </a:lnTo>
                    <a:lnTo>
                      <a:pt x="8831" y="6010"/>
                    </a:lnTo>
                    <a:lnTo>
                      <a:pt x="9304" y="6134"/>
                    </a:lnTo>
                    <a:lnTo>
                      <a:pt x="9777" y="6237"/>
                    </a:lnTo>
                    <a:lnTo>
                      <a:pt x="10251" y="6298"/>
                    </a:lnTo>
                    <a:lnTo>
                      <a:pt x="10724" y="6360"/>
                    </a:lnTo>
                    <a:lnTo>
                      <a:pt x="11218" y="6401"/>
                    </a:lnTo>
                    <a:lnTo>
                      <a:pt x="11692" y="6401"/>
                    </a:lnTo>
                    <a:lnTo>
                      <a:pt x="11794" y="6195"/>
                    </a:lnTo>
                    <a:lnTo>
                      <a:pt x="11918" y="6010"/>
                    </a:lnTo>
                    <a:lnTo>
                      <a:pt x="12083" y="5846"/>
                    </a:lnTo>
                    <a:lnTo>
                      <a:pt x="12247" y="5681"/>
                    </a:lnTo>
                    <a:lnTo>
                      <a:pt x="12433" y="5557"/>
                    </a:lnTo>
                    <a:lnTo>
                      <a:pt x="12618" y="5434"/>
                    </a:lnTo>
                    <a:lnTo>
                      <a:pt x="12824" y="5352"/>
                    </a:lnTo>
                    <a:lnTo>
                      <a:pt x="13050" y="5269"/>
                    </a:lnTo>
                    <a:lnTo>
                      <a:pt x="13071" y="5105"/>
                    </a:lnTo>
                    <a:lnTo>
                      <a:pt x="13071" y="4940"/>
                    </a:lnTo>
                    <a:lnTo>
                      <a:pt x="13071" y="4775"/>
                    </a:lnTo>
                    <a:lnTo>
                      <a:pt x="13050" y="4611"/>
                    </a:lnTo>
                    <a:lnTo>
                      <a:pt x="12988" y="4281"/>
                    </a:lnTo>
                    <a:lnTo>
                      <a:pt x="12865" y="3973"/>
                    </a:lnTo>
                    <a:lnTo>
                      <a:pt x="12721" y="3664"/>
                    </a:lnTo>
                    <a:lnTo>
                      <a:pt x="12535" y="3355"/>
                    </a:lnTo>
                    <a:lnTo>
                      <a:pt x="12330" y="3087"/>
                    </a:lnTo>
                    <a:lnTo>
                      <a:pt x="12103" y="2820"/>
                    </a:lnTo>
                    <a:lnTo>
                      <a:pt x="11856" y="2594"/>
                    </a:lnTo>
                    <a:lnTo>
                      <a:pt x="11609" y="2347"/>
                    </a:lnTo>
                    <a:lnTo>
                      <a:pt x="11074" y="1914"/>
                    </a:lnTo>
                    <a:lnTo>
                      <a:pt x="10559" y="1482"/>
                    </a:lnTo>
                    <a:lnTo>
                      <a:pt x="10292" y="1256"/>
                    </a:lnTo>
                    <a:lnTo>
                      <a:pt x="10045" y="1009"/>
                    </a:lnTo>
                    <a:lnTo>
                      <a:pt x="9613" y="576"/>
                    </a:lnTo>
                    <a:lnTo>
                      <a:pt x="9386" y="371"/>
                    </a:lnTo>
                    <a:lnTo>
                      <a:pt x="9263" y="288"/>
                    </a:lnTo>
                    <a:lnTo>
                      <a:pt x="9119" y="206"/>
                    </a:lnTo>
                    <a:lnTo>
                      <a:pt x="8954" y="144"/>
                    </a:lnTo>
                    <a:lnTo>
                      <a:pt x="8789" y="82"/>
                    </a:lnTo>
                    <a:lnTo>
                      <a:pt x="8604" y="41"/>
                    </a:lnTo>
                    <a:lnTo>
                      <a:pt x="8419" y="21"/>
                    </a:lnTo>
                    <a:lnTo>
                      <a:pt x="80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9"/>
              <p:cNvSpPr/>
              <p:nvPr/>
            </p:nvSpPr>
            <p:spPr>
              <a:xfrm>
                <a:off x="5321025" y="2246175"/>
                <a:ext cx="1082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3" extrusionOk="0">
                    <a:moveTo>
                      <a:pt x="83" y="0"/>
                    </a:moveTo>
                    <a:lnTo>
                      <a:pt x="0" y="83"/>
                    </a:lnTo>
                    <a:lnTo>
                      <a:pt x="350" y="433"/>
                    </a:lnTo>
                    <a:lnTo>
                      <a:pt x="432" y="35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9"/>
              <p:cNvSpPr/>
              <p:nvPr/>
            </p:nvSpPr>
            <p:spPr>
              <a:xfrm>
                <a:off x="5042625" y="2273950"/>
                <a:ext cx="256300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2924" extrusionOk="0">
                    <a:moveTo>
                      <a:pt x="10189" y="1"/>
                    </a:moveTo>
                    <a:lnTo>
                      <a:pt x="6484" y="2100"/>
                    </a:lnTo>
                    <a:lnTo>
                      <a:pt x="5949" y="2388"/>
                    </a:lnTo>
                    <a:lnTo>
                      <a:pt x="5682" y="2512"/>
                    </a:lnTo>
                    <a:lnTo>
                      <a:pt x="5414" y="2615"/>
                    </a:lnTo>
                    <a:lnTo>
                      <a:pt x="5126" y="2697"/>
                    </a:lnTo>
                    <a:lnTo>
                      <a:pt x="4838" y="2759"/>
                    </a:lnTo>
                    <a:lnTo>
                      <a:pt x="4529" y="2779"/>
                    </a:lnTo>
                    <a:lnTo>
                      <a:pt x="4220" y="2800"/>
                    </a:lnTo>
                    <a:lnTo>
                      <a:pt x="3623" y="2800"/>
                    </a:lnTo>
                    <a:lnTo>
                      <a:pt x="3047" y="2759"/>
                    </a:lnTo>
                    <a:lnTo>
                      <a:pt x="2903" y="2738"/>
                    </a:lnTo>
                    <a:lnTo>
                      <a:pt x="2780" y="2718"/>
                    </a:lnTo>
                    <a:lnTo>
                      <a:pt x="2636" y="2677"/>
                    </a:lnTo>
                    <a:lnTo>
                      <a:pt x="2512" y="2615"/>
                    </a:lnTo>
                    <a:lnTo>
                      <a:pt x="2409" y="2512"/>
                    </a:lnTo>
                    <a:lnTo>
                      <a:pt x="2327" y="2409"/>
                    </a:lnTo>
                    <a:lnTo>
                      <a:pt x="2224" y="2306"/>
                    </a:lnTo>
                    <a:lnTo>
                      <a:pt x="2059" y="2141"/>
                    </a:lnTo>
                    <a:lnTo>
                      <a:pt x="1874" y="2018"/>
                    </a:lnTo>
                    <a:lnTo>
                      <a:pt x="1689" y="1894"/>
                    </a:lnTo>
                    <a:lnTo>
                      <a:pt x="1483" y="1792"/>
                    </a:lnTo>
                    <a:lnTo>
                      <a:pt x="1277" y="1689"/>
                    </a:lnTo>
                    <a:lnTo>
                      <a:pt x="1071" y="1586"/>
                    </a:lnTo>
                    <a:lnTo>
                      <a:pt x="886" y="1442"/>
                    </a:lnTo>
                    <a:lnTo>
                      <a:pt x="701" y="1298"/>
                    </a:lnTo>
                    <a:lnTo>
                      <a:pt x="557" y="1112"/>
                    </a:lnTo>
                    <a:lnTo>
                      <a:pt x="413" y="927"/>
                    </a:lnTo>
                    <a:lnTo>
                      <a:pt x="310" y="742"/>
                    </a:lnTo>
                    <a:lnTo>
                      <a:pt x="207" y="536"/>
                    </a:lnTo>
                    <a:lnTo>
                      <a:pt x="145" y="310"/>
                    </a:lnTo>
                    <a:lnTo>
                      <a:pt x="104" y="83"/>
                    </a:lnTo>
                    <a:lnTo>
                      <a:pt x="1" y="104"/>
                    </a:lnTo>
                    <a:lnTo>
                      <a:pt x="42" y="330"/>
                    </a:lnTo>
                    <a:lnTo>
                      <a:pt x="104" y="557"/>
                    </a:lnTo>
                    <a:lnTo>
                      <a:pt x="207" y="783"/>
                    </a:lnTo>
                    <a:lnTo>
                      <a:pt x="330" y="989"/>
                    </a:lnTo>
                    <a:lnTo>
                      <a:pt x="474" y="1195"/>
                    </a:lnTo>
                    <a:lnTo>
                      <a:pt x="639" y="1380"/>
                    </a:lnTo>
                    <a:lnTo>
                      <a:pt x="804" y="1524"/>
                    </a:lnTo>
                    <a:lnTo>
                      <a:pt x="1009" y="1668"/>
                    </a:lnTo>
                    <a:lnTo>
                      <a:pt x="1215" y="1792"/>
                    </a:lnTo>
                    <a:lnTo>
                      <a:pt x="1421" y="1894"/>
                    </a:lnTo>
                    <a:lnTo>
                      <a:pt x="1627" y="1997"/>
                    </a:lnTo>
                    <a:lnTo>
                      <a:pt x="1812" y="2100"/>
                    </a:lnTo>
                    <a:lnTo>
                      <a:pt x="1997" y="2224"/>
                    </a:lnTo>
                    <a:lnTo>
                      <a:pt x="2142" y="2368"/>
                    </a:lnTo>
                    <a:lnTo>
                      <a:pt x="2224" y="2471"/>
                    </a:lnTo>
                    <a:lnTo>
                      <a:pt x="2327" y="2594"/>
                    </a:lnTo>
                    <a:lnTo>
                      <a:pt x="2450" y="2697"/>
                    </a:lnTo>
                    <a:lnTo>
                      <a:pt x="2594" y="2779"/>
                    </a:lnTo>
                    <a:lnTo>
                      <a:pt x="2738" y="2821"/>
                    </a:lnTo>
                    <a:lnTo>
                      <a:pt x="2903" y="2862"/>
                    </a:lnTo>
                    <a:lnTo>
                      <a:pt x="3047" y="2862"/>
                    </a:lnTo>
                    <a:lnTo>
                      <a:pt x="3541" y="2903"/>
                    </a:lnTo>
                    <a:lnTo>
                      <a:pt x="4076" y="2924"/>
                    </a:lnTo>
                    <a:lnTo>
                      <a:pt x="4426" y="2903"/>
                    </a:lnTo>
                    <a:lnTo>
                      <a:pt x="4776" y="2882"/>
                    </a:lnTo>
                    <a:lnTo>
                      <a:pt x="5105" y="2821"/>
                    </a:lnTo>
                    <a:lnTo>
                      <a:pt x="5455" y="2718"/>
                    </a:lnTo>
                    <a:lnTo>
                      <a:pt x="5723" y="2615"/>
                    </a:lnTo>
                    <a:lnTo>
                      <a:pt x="6011" y="2491"/>
                    </a:lnTo>
                    <a:lnTo>
                      <a:pt x="6526" y="2203"/>
                    </a:lnTo>
                    <a:lnTo>
                      <a:pt x="10251" y="83"/>
                    </a:lnTo>
                    <a:lnTo>
                      <a:pt x="1018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9"/>
              <p:cNvSpPr/>
              <p:nvPr/>
            </p:nvSpPr>
            <p:spPr>
              <a:xfrm>
                <a:off x="5172825" y="2300200"/>
                <a:ext cx="137400" cy="79275"/>
              </a:xfrm>
              <a:custGeom>
                <a:avLst/>
                <a:gdLst/>
                <a:ahLst/>
                <a:cxnLst/>
                <a:rect l="l" t="t" r="r" b="b"/>
                <a:pathLst>
                  <a:path w="5496" h="3171" extrusionOk="0">
                    <a:moveTo>
                      <a:pt x="5414" y="1"/>
                    </a:moveTo>
                    <a:lnTo>
                      <a:pt x="5311" y="165"/>
                    </a:lnTo>
                    <a:lnTo>
                      <a:pt x="5187" y="309"/>
                    </a:lnTo>
                    <a:lnTo>
                      <a:pt x="5043" y="453"/>
                    </a:lnTo>
                    <a:lnTo>
                      <a:pt x="4878" y="577"/>
                    </a:lnTo>
                    <a:lnTo>
                      <a:pt x="4549" y="783"/>
                    </a:lnTo>
                    <a:lnTo>
                      <a:pt x="4179" y="989"/>
                    </a:lnTo>
                    <a:lnTo>
                      <a:pt x="3170" y="1503"/>
                    </a:lnTo>
                    <a:lnTo>
                      <a:pt x="2141" y="2018"/>
                    </a:lnTo>
                    <a:lnTo>
                      <a:pt x="0" y="3067"/>
                    </a:lnTo>
                    <a:lnTo>
                      <a:pt x="62" y="3170"/>
                    </a:lnTo>
                    <a:lnTo>
                      <a:pt x="2203" y="2100"/>
                    </a:lnTo>
                    <a:lnTo>
                      <a:pt x="3211" y="1606"/>
                    </a:lnTo>
                    <a:lnTo>
                      <a:pt x="4220" y="1091"/>
                    </a:lnTo>
                    <a:lnTo>
                      <a:pt x="4611" y="886"/>
                    </a:lnTo>
                    <a:lnTo>
                      <a:pt x="4796" y="762"/>
                    </a:lnTo>
                    <a:lnTo>
                      <a:pt x="4961" y="659"/>
                    </a:lnTo>
                    <a:lnTo>
                      <a:pt x="5125" y="515"/>
                    </a:lnTo>
                    <a:lnTo>
                      <a:pt x="5270" y="392"/>
                    </a:lnTo>
                    <a:lnTo>
                      <a:pt x="5393" y="227"/>
                    </a:lnTo>
                    <a:lnTo>
                      <a:pt x="5496" y="62"/>
                    </a:lnTo>
                    <a:lnTo>
                      <a:pt x="54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9"/>
              <p:cNvSpPr/>
              <p:nvPr/>
            </p:nvSpPr>
            <p:spPr>
              <a:xfrm>
                <a:off x="5497525" y="1966250"/>
                <a:ext cx="756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3809" extrusionOk="0">
                    <a:moveTo>
                      <a:pt x="2964" y="0"/>
                    </a:moveTo>
                    <a:lnTo>
                      <a:pt x="2511" y="392"/>
                    </a:lnTo>
                    <a:lnTo>
                      <a:pt x="2079" y="824"/>
                    </a:lnTo>
                    <a:lnTo>
                      <a:pt x="1688" y="1256"/>
                    </a:lnTo>
                    <a:lnTo>
                      <a:pt x="1297" y="1729"/>
                    </a:lnTo>
                    <a:lnTo>
                      <a:pt x="926" y="2203"/>
                    </a:lnTo>
                    <a:lnTo>
                      <a:pt x="597" y="2717"/>
                    </a:lnTo>
                    <a:lnTo>
                      <a:pt x="288" y="3232"/>
                    </a:lnTo>
                    <a:lnTo>
                      <a:pt x="0" y="3746"/>
                    </a:lnTo>
                    <a:lnTo>
                      <a:pt x="103" y="3808"/>
                    </a:lnTo>
                    <a:lnTo>
                      <a:pt x="391" y="3273"/>
                    </a:lnTo>
                    <a:lnTo>
                      <a:pt x="700" y="2779"/>
                    </a:lnTo>
                    <a:lnTo>
                      <a:pt x="1029" y="2265"/>
                    </a:lnTo>
                    <a:lnTo>
                      <a:pt x="1379" y="1791"/>
                    </a:lnTo>
                    <a:lnTo>
                      <a:pt x="1770" y="1338"/>
                    </a:lnTo>
                    <a:lnTo>
                      <a:pt x="2161" y="885"/>
                    </a:lnTo>
                    <a:lnTo>
                      <a:pt x="2593" y="474"/>
                    </a:lnTo>
                    <a:lnTo>
                      <a:pt x="3026" y="83"/>
                    </a:lnTo>
                    <a:lnTo>
                      <a:pt x="29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9"/>
              <p:cNvSpPr/>
              <p:nvPr/>
            </p:nvSpPr>
            <p:spPr>
              <a:xfrm>
                <a:off x="5710550" y="1448075"/>
                <a:ext cx="196075" cy="111175"/>
              </a:xfrm>
              <a:custGeom>
                <a:avLst/>
                <a:gdLst/>
                <a:ahLst/>
                <a:cxnLst/>
                <a:rect l="l" t="t" r="r" b="b"/>
                <a:pathLst>
                  <a:path w="7843" h="4447" extrusionOk="0">
                    <a:moveTo>
                      <a:pt x="7739" y="1"/>
                    </a:moveTo>
                    <a:lnTo>
                      <a:pt x="7678" y="165"/>
                    </a:lnTo>
                    <a:lnTo>
                      <a:pt x="7595" y="309"/>
                    </a:lnTo>
                    <a:lnTo>
                      <a:pt x="7513" y="454"/>
                    </a:lnTo>
                    <a:lnTo>
                      <a:pt x="7410" y="598"/>
                    </a:lnTo>
                    <a:lnTo>
                      <a:pt x="7307" y="742"/>
                    </a:lnTo>
                    <a:lnTo>
                      <a:pt x="7184" y="865"/>
                    </a:lnTo>
                    <a:lnTo>
                      <a:pt x="7040" y="968"/>
                    </a:lnTo>
                    <a:lnTo>
                      <a:pt x="6916" y="1071"/>
                    </a:lnTo>
                    <a:lnTo>
                      <a:pt x="6649" y="1236"/>
                    </a:lnTo>
                    <a:lnTo>
                      <a:pt x="6319" y="1442"/>
                    </a:lnTo>
                    <a:lnTo>
                      <a:pt x="6155" y="1586"/>
                    </a:lnTo>
                    <a:lnTo>
                      <a:pt x="5990" y="1730"/>
                    </a:lnTo>
                    <a:lnTo>
                      <a:pt x="5702" y="2059"/>
                    </a:lnTo>
                    <a:lnTo>
                      <a:pt x="4673" y="3232"/>
                    </a:lnTo>
                    <a:lnTo>
                      <a:pt x="4467" y="3438"/>
                    </a:lnTo>
                    <a:lnTo>
                      <a:pt x="4343" y="3541"/>
                    </a:lnTo>
                    <a:lnTo>
                      <a:pt x="4199" y="3603"/>
                    </a:lnTo>
                    <a:lnTo>
                      <a:pt x="4055" y="3644"/>
                    </a:lnTo>
                    <a:lnTo>
                      <a:pt x="3911" y="3644"/>
                    </a:lnTo>
                    <a:lnTo>
                      <a:pt x="3623" y="3623"/>
                    </a:lnTo>
                    <a:lnTo>
                      <a:pt x="3561" y="3623"/>
                    </a:lnTo>
                    <a:lnTo>
                      <a:pt x="3108" y="3603"/>
                    </a:lnTo>
                    <a:lnTo>
                      <a:pt x="2655" y="3603"/>
                    </a:lnTo>
                    <a:lnTo>
                      <a:pt x="2182" y="3644"/>
                    </a:lnTo>
                    <a:lnTo>
                      <a:pt x="1729" y="3726"/>
                    </a:lnTo>
                    <a:lnTo>
                      <a:pt x="1276" y="3829"/>
                    </a:lnTo>
                    <a:lnTo>
                      <a:pt x="844" y="3973"/>
                    </a:lnTo>
                    <a:lnTo>
                      <a:pt x="412" y="4138"/>
                    </a:lnTo>
                    <a:lnTo>
                      <a:pt x="0" y="4344"/>
                    </a:lnTo>
                    <a:lnTo>
                      <a:pt x="62" y="4447"/>
                    </a:lnTo>
                    <a:lnTo>
                      <a:pt x="453" y="4241"/>
                    </a:lnTo>
                    <a:lnTo>
                      <a:pt x="885" y="4076"/>
                    </a:lnTo>
                    <a:lnTo>
                      <a:pt x="1318" y="3932"/>
                    </a:lnTo>
                    <a:lnTo>
                      <a:pt x="1750" y="3829"/>
                    </a:lnTo>
                    <a:lnTo>
                      <a:pt x="2203" y="3747"/>
                    </a:lnTo>
                    <a:lnTo>
                      <a:pt x="2655" y="3706"/>
                    </a:lnTo>
                    <a:lnTo>
                      <a:pt x="3108" y="3706"/>
                    </a:lnTo>
                    <a:lnTo>
                      <a:pt x="3561" y="3726"/>
                    </a:lnTo>
                    <a:lnTo>
                      <a:pt x="3602" y="3747"/>
                    </a:lnTo>
                    <a:lnTo>
                      <a:pt x="3932" y="3767"/>
                    </a:lnTo>
                    <a:lnTo>
                      <a:pt x="4096" y="3747"/>
                    </a:lnTo>
                    <a:lnTo>
                      <a:pt x="4240" y="3706"/>
                    </a:lnTo>
                    <a:lnTo>
                      <a:pt x="4384" y="3623"/>
                    </a:lnTo>
                    <a:lnTo>
                      <a:pt x="4529" y="3541"/>
                    </a:lnTo>
                    <a:lnTo>
                      <a:pt x="4631" y="3417"/>
                    </a:lnTo>
                    <a:lnTo>
                      <a:pt x="4755" y="3294"/>
                    </a:lnTo>
                    <a:lnTo>
                      <a:pt x="5784" y="2121"/>
                    </a:lnTo>
                    <a:lnTo>
                      <a:pt x="6072" y="1812"/>
                    </a:lnTo>
                    <a:lnTo>
                      <a:pt x="6216" y="1668"/>
                    </a:lnTo>
                    <a:lnTo>
                      <a:pt x="6381" y="1524"/>
                    </a:lnTo>
                    <a:lnTo>
                      <a:pt x="6690" y="1339"/>
                    </a:lnTo>
                    <a:lnTo>
                      <a:pt x="6978" y="1174"/>
                    </a:lnTo>
                    <a:lnTo>
                      <a:pt x="7122" y="1050"/>
                    </a:lnTo>
                    <a:lnTo>
                      <a:pt x="7245" y="948"/>
                    </a:lnTo>
                    <a:lnTo>
                      <a:pt x="7369" y="803"/>
                    </a:lnTo>
                    <a:lnTo>
                      <a:pt x="7492" y="659"/>
                    </a:lnTo>
                    <a:lnTo>
                      <a:pt x="7595" y="515"/>
                    </a:lnTo>
                    <a:lnTo>
                      <a:pt x="7698" y="371"/>
                    </a:lnTo>
                    <a:lnTo>
                      <a:pt x="7781" y="207"/>
                    </a:lnTo>
                    <a:lnTo>
                      <a:pt x="7842" y="42"/>
                    </a:lnTo>
                    <a:lnTo>
                      <a:pt x="77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9"/>
              <p:cNvSpPr/>
              <p:nvPr/>
            </p:nvSpPr>
            <p:spPr>
              <a:xfrm>
                <a:off x="5931800" y="1311200"/>
                <a:ext cx="679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2718" h="2574" extrusionOk="0">
                    <a:moveTo>
                      <a:pt x="2615" y="1"/>
                    </a:moveTo>
                    <a:lnTo>
                      <a:pt x="2533" y="186"/>
                    </a:lnTo>
                    <a:lnTo>
                      <a:pt x="2450" y="351"/>
                    </a:lnTo>
                    <a:lnTo>
                      <a:pt x="2327" y="495"/>
                    </a:lnTo>
                    <a:lnTo>
                      <a:pt x="2203" y="659"/>
                    </a:lnTo>
                    <a:lnTo>
                      <a:pt x="2059" y="783"/>
                    </a:lnTo>
                    <a:lnTo>
                      <a:pt x="1915" y="906"/>
                    </a:lnTo>
                    <a:lnTo>
                      <a:pt x="1771" y="1030"/>
                    </a:lnTo>
                    <a:lnTo>
                      <a:pt x="1586" y="1112"/>
                    </a:lnTo>
                    <a:lnTo>
                      <a:pt x="1380" y="1215"/>
                    </a:lnTo>
                    <a:lnTo>
                      <a:pt x="1154" y="1297"/>
                    </a:lnTo>
                    <a:lnTo>
                      <a:pt x="845" y="1421"/>
                    </a:lnTo>
                    <a:lnTo>
                      <a:pt x="701" y="1503"/>
                    </a:lnTo>
                    <a:lnTo>
                      <a:pt x="557" y="1586"/>
                    </a:lnTo>
                    <a:lnTo>
                      <a:pt x="433" y="1668"/>
                    </a:lnTo>
                    <a:lnTo>
                      <a:pt x="310" y="1771"/>
                    </a:lnTo>
                    <a:lnTo>
                      <a:pt x="207" y="1874"/>
                    </a:lnTo>
                    <a:lnTo>
                      <a:pt x="124" y="1997"/>
                    </a:lnTo>
                    <a:lnTo>
                      <a:pt x="63" y="2141"/>
                    </a:lnTo>
                    <a:lnTo>
                      <a:pt x="21" y="2285"/>
                    </a:lnTo>
                    <a:lnTo>
                      <a:pt x="1" y="2430"/>
                    </a:lnTo>
                    <a:lnTo>
                      <a:pt x="21" y="2574"/>
                    </a:lnTo>
                    <a:lnTo>
                      <a:pt x="124" y="2553"/>
                    </a:lnTo>
                    <a:lnTo>
                      <a:pt x="104" y="2409"/>
                    </a:lnTo>
                    <a:lnTo>
                      <a:pt x="124" y="2285"/>
                    </a:lnTo>
                    <a:lnTo>
                      <a:pt x="166" y="2162"/>
                    </a:lnTo>
                    <a:lnTo>
                      <a:pt x="227" y="2038"/>
                    </a:lnTo>
                    <a:lnTo>
                      <a:pt x="310" y="1936"/>
                    </a:lnTo>
                    <a:lnTo>
                      <a:pt x="392" y="1833"/>
                    </a:lnTo>
                    <a:lnTo>
                      <a:pt x="495" y="1750"/>
                    </a:lnTo>
                    <a:lnTo>
                      <a:pt x="618" y="1668"/>
                    </a:lnTo>
                    <a:lnTo>
                      <a:pt x="742" y="1586"/>
                    </a:lnTo>
                    <a:lnTo>
                      <a:pt x="886" y="1524"/>
                    </a:lnTo>
                    <a:lnTo>
                      <a:pt x="1195" y="1400"/>
                    </a:lnTo>
                    <a:lnTo>
                      <a:pt x="1421" y="1318"/>
                    </a:lnTo>
                    <a:lnTo>
                      <a:pt x="1648" y="1215"/>
                    </a:lnTo>
                    <a:lnTo>
                      <a:pt x="1812" y="1112"/>
                    </a:lnTo>
                    <a:lnTo>
                      <a:pt x="1977" y="989"/>
                    </a:lnTo>
                    <a:lnTo>
                      <a:pt x="2141" y="865"/>
                    </a:lnTo>
                    <a:lnTo>
                      <a:pt x="2286" y="721"/>
                    </a:lnTo>
                    <a:lnTo>
                      <a:pt x="2409" y="577"/>
                    </a:lnTo>
                    <a:lnTo>
                      <a:pt x="2533" y="412"/>
                    </a:lnTo>
                    <a:lnTo>
                      <a:pt x="2635" y="227"/>
                    </a:lnTo>
                    <a:lnTo>
                      <a:pt x="2718" y="42"/>
                    </a:lnTo>
                    <a:lnTo>
                      <a:pt x="26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9"/>
              <p:cNvSpPr/>
              <p:nvPr/>
            </p:nvSpPr>
            <p:spPr>
              <a:xfrm>
                <a:off x="6131975" y="1135750"/>
                <a:ext cx="49425" cy="453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2" extrusionOk="0">
                    <a:moveTo>
                      <a:pt x="1565" y="0"/>
                    </a:moveTo>
                    <a:lnTo>
                      <a:pt x="1421" y="21"/>
                    </a:lnTo>
                    <a:lnTo>
                      <a:pt x="1277" y="62"/>
                    </a:lnTo>
                    <a:lnTo>
                      <a:pt x="1133" y="124"/>
                    </a:lnTo>
                    <a:lnTo>
                      <a:pt x="989" y="206"/>
                    </a:lnTo>
                    <a:lnTo>
                      <a:pt x="865" y="288"/>
                    </a:lnTo>
                    <a:lnTo>
                      <a:pt x="618" y="453"/>
                    </a:lnTo>
                    <a:lnTo>
                      <a:pt x="412" y="659"/>
                    </a:lnTo>
                    <a:lnTo>
                      <a:pt x="227" y="865"/>
                    </a:lnTo>
                    <a:lnTo>
                      <a:pt x="21" y="1091"/>
                    </a:lnTo>
                    <a:lnTo>
                      <a:pt x="1" y="1112"/>
                    </a:lnTo>
                    <a:lnTo>
                      <a:pt x="21" y="1153"/>
                    </a:lnTo>
                    <a:lnTo>
                      <a:pt x="227" y="1359"/>
                    </a:lnTo>
                    <a:lnTo>
                      <a:pt x="453" y="1544"/>
                    </a:lnTo>
                    <a:lnTo>
                      <a:pt x="700" y="1688"/>
                    </a:lnTo>
                    <a:lnTo>
                      <a:pt x="947" y="1811"/>
                    </a:lnTo>
                    <a:lnTo>
                      <a:pt x="989" y="1708"/>
                    </a:lnTo>
                    <a:lnTo>
                      <a:pt x="762" y="1606"/>
                    </a:lnTo>
                    <a:lnTo>
                      <a:pt x="536" y="1461"/>
                    </a:lnTo>
                    <a:lnTo>
                      <a:pt x="330" y="1297"/>
                    </a:lnTo>
                    <a:lnTo>
                      <a:pt x="145" y="1112"/>
                    </a:lnTo>
                    <a:lnTo>
                      <a:pt x="515" y="721"/>
                    </a:lnTo>
                    <a:lnTo>
                      <a:pt x="700" y="535"/>
                    </a:lnTo>
                    <a:lnTo>
                      <a:pt x="927" y="371"/>
                    </a:lnTo>
                    <a:lnTo>
                      <a:pt x="1112" y="268"/>
                    </a:lnTo>
                    <a:lnTo>
                      <a:pt x="1338" y="165"/>
                    </a:lnTo>
                    <a:lnTo>
                      <a:pt x="1483" y="124"/>
                    </a:lnTo>
                    <a:lnTo>
                      <a:pt x="1647" y="103"/>
                    </a:lnTo>
                    <a:lnTo>
                      <a:pt x="1791" y="103"/>
                    </a:lnTo>
                    <a:lnTo>
                      <a:pt x="1956" y="124"/>
                    </a:lnTo>
                    <a:lnTo>
                      <a:pt x="1977" y="21"/>
                    </a:lnTo>
                    <a:lnTo>
                      <a:pt x="18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9"/>
              <p:cNvSpPr/>
              <p:nvPr/>
            </p:nvSpPr>
            <p:spPr>
              <a:xfrm>
                <a:off x="5924100" y="1136775"/>
                <a:ext cx="221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977" extrusionOk="0">
                    <a:moveTo>
                      <a:pt x="350" y="0"/>
                    </a:moveTo>
                    <a:lnTo>
                      <a:pt x="268" y="21"/>
                    </a:lnTo>
                    <a:lnTo>
                      <a:pt x="185" y="62"/>
                    </a:lnTo>
                    <a:lnTo>
                      <a:pt x="103" y="144"/>
                    </a:lnTo>
                    <a:lnTo>
                      <a:pt x="103" y="62"/>
                    </a:lnTo>
                    <a:lnTo>
                      <a:pt x="41" y="474"/>
                    </a:lnTo>
                    <a:lnTo>
                      <a:pt x="0" y="885"/>
                    </a:lnTo>
                    <a:lnTo>
                      <a:pt x="0" y="1276"/>
                    </a:lnTo>
                    <a:lnTo>
                      <a:pt x="21" y="1688"/>
                    </a:lnTo>
                    <a:lnTo>
                      <a:pt x="41" y="1812"/>
                    </a:lnTo>
                    <a:lnTo>
                      <a:pt x="62" y="1853"/>
                    </a:lnTo>
                    <a:lnTo>
                      <a:pt x="82" y="1894"/>
                    </a:lnTo>
                    <a:lnTo>
                      <a:pt x="165" y="1956"/>
                    </a:lnTo>
                    <a:lnTo>
                      <a:pt x="247" y="1976"/>
                    </a:lnTo>
                    <a:lnTo>
                      <a:pt x="329" y="1956"/>
                    </a:lnTo>
                    <a:lnTo>
                      <a:pt x="412" y="1914"/>
                    </a:lnTo>
                    <a:lnTo>
                      <a:pt x="494" y="1853"/>
                    </a:lnTo>
                    <a:lnTo>
                      <a:pt x="535" y="1770"/>
                    </a:lnTo>
                    <a:lnTo>
                      <a:pt x="618" y="1606"/>
                    </a:lnTo>
                    <a:lnTo>
                      <a:pt x="721" y="1318"/>
                    </a:lnTo>
                    <a:lnTo>
                      <a:pt x="823" y="1029"/>
                    </a:lnTo>
                    <a:lnTo>
                      <a:pt x="865" y="824"/>
                    </a:lnTo>
                    <a:lnTo>
                      <a:pt x="885" y="618"/>
                    </a:lnTo>
                    <a:lnTo>
                      <a:pt x="885" y="515"/>
                    </a:lnTo>
                    <a:lnTo>
                      <a:pt x="865" y="412"/>
                    </a:lnTo>
                    <a:lnTo>
                      <a:pt x="844" y="309"/>
                    </a:lnTo>
                    <a:lnTo>
                      <a:pt x="803" y="227"/>
                    </a:lnTo>
                    <a:lnTo>
                      <a:pt x="741" y="144"/>
                    </a:lnTo>
                    <a:lnTo>
                      <a:pt x="659" y="62"/>
                    </a:lnTo>
                    <a:lnTo>
                      <a:pt x="556" y="21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9"/>
              <p:cNvSpPr/>
              <p:nvPr/>
            </p:nvSpPr>
            <p:spPr>
              <a:xfrm>
                <a:off x="5924100" y="1136775"/>
                <a:ext cx="22150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1977" fill="none" extrusionOk="0">
                    <a:moveTo>
                      <a:pt x="103" y="62"/>
                    </a:moveTo>
                    <a:lnTo>
                      <a:pt x="103" y="62"/>
                    </a:lnTo>
                    <a:lnTo>
                      <a:pt x="41" y="474"/>
                    </a:lnTo>
                    <a:lnTo>
                      <a:pt x="0" y="885"/>
                    </a:lnTo>
                    <a:lnTo>
                      <a:pt x="0" y="1276"/>
                    </a:lnTo>
                    <a:lnTo>
                      <a:pt x="21" y="1688"/>
                    </a:lnTo>
                    <a:lnTo>
                      <a:pt x="21" y="1688"/>
                    </a:lnTo>
                    <a:lnTo>
                      <a:pt x="41" y="1812"/>
                    </a:lnTo>
                    <a:lnTo>
                      <a:pt x="62" y="1853"/>
                    </a:lnTo>
                    <a:lnTo>
                      <a:pt x="82" y="1894"/>
                    </a:lnTo>
                    <a:lnTo>
                      <a:pt x="82" y="1894"/>
                    </a:lnTo>
                    <a:lnTo>
                      <a:pt x="165" y="1956"/>
                    </a:lnTo>
                    <a:lnTo>
                      <a:pt x="247" y="1976"/>
                    </a:lnTo>
                    <a:lnTo>
                      <a:pt x="329" y="1956"/>
                    </a:lnTo>
                    <a:lnTo>
                      <a:pt x="412" y="1914"/>
                    </a:lnTo>
                    <a:lnTo>
                      <a:pt x="412" y="1914"/>
                    </a:lnTo>
                    <a:lnTo>
                      <a:pt x="494" y="1853"/>
                    </a:lnTo>
                    <a:lnTo>
                      <a:pt x="535" y="1770"/>
                    </a:lnTo>
                    <a:lnTo>
                      <a:pt x="618" y="1606"/>
                    </a:lnTo>
                    <a:lnTo>
                      <a:pt x="618" y="1606"/>
                    </a:lnTo>
                    <a:lnTo>
                      <a:pt x="721" y="1318"/>
                    </a:lnTo>
                    <a:lnTo>
                      <a:pt x="823" y="1029"/>
                    </a:lnTo>
                    <a:lnTo>
                      <a:pt x="823" y="1029"/>
                    </a:lnTo>
                    <a:lnTo>
                      <a:pt x="865" y="824"/>
                    </a:lnTo>
                    <a:lnTo>
                      <a:pt x="885" y="618"/>
                    </a:lnTo>
                    <a:lnTo>
                      <a:pt x="885" y="515"/>
                    </a:lnTo>
                    <a:lnTo>
                      <a:pt x="865" y="412"/>
                    </a:lnTo>
                    <a:lnTo>
                      <a:pt x="844" y="309"/>
                    </a:lnTo>
                    <a:lnTo>
                      <a:pt x="803" y="227"/>
                    </a:lnTo>
                    <a:lnTo>
                      <a:pt x="803" y="227"/>
                    </a:lnTo>
                    <a:lnTo>
                      <a:pt x="741" y="144"/>
                    </a:lnTo>
                    <a:lnTo>
                      <a:pt x="659" y="62"/>
                    </a:lnTo>
                    <a:lnTo>
                      <a:pt x="556" y="21"/>
                    </a:lnTo>
                    <a:lnTo>
                      <a:pt x="453" y="0"/>
                    </a:lnTo>
                    <a:lnTo>
                      <a:pt x="350" y="0"/>
                    </a:lnTo>
                    <a:lnTo>
                      <a:pt x="268" y="21"/>
                    </a:lnTo>
                    <a:lnTo>
                      <a:pt x="185" y="62"/>
                    </a:lnTo>
                    <a:lnTo>
                      <a:pt x="103" y="144"/>
                    </a:ln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9"/>
              <p:cNvSpPr/>
              <p:nvPr/>
            </p:nvSpPr>
            <p:spPr>
              <a:xfrm>
                <a:off x="5914325" y="1181525"/>
                <a:ext cx="1034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4138" h="3809" extrusionOk="0">
                    <a:moveTo>
                      <a:pt x="350" y="1"/>
                    </a:moveTo>
                    <a:lnTo>
                      <a:pt x="268" y="42"/>
                    </a:lnTo>
                    <a:lnTo>
                      <a:pt x="185" y="83"/>
                    </a:lnTo>
                    <a:lnTo>
                      <a:pt x="103" y="166"/>
                    </a:lnTo>
                    <a:lnTo>
                      <a:pt x="41" y="248"/>
                    </a:lnTo>
                    <a:lnTo>
                      <a:pt x="0" y="351"/>
                    </a:lnTo>
                    <a:lnTo>
                      <a:pt x="0" y="454"/>
                    </a:lnTo>
                    <a:lnTo>
                      <a:pt x="0" y="536"/>
                    </a:lnTo>
                    <a:lnTo>
                      <a:pt x="21" y="639"/>
                    </a:lnTo>
                    <a:lnTo>
                      <a:pt x="62" y="742"/>
                    </a:lnTo>
                    <a:lnTo>
                      <a:pt x="124" y="824"/>
                    </a:lnTo>
                    <a:lnTo>
                      <a:pt x="206" y="948"/>
                    </a:lnTo>
                    <a:lnTo>
                      <a:pt x="247" y="1071"/>
                    </a:lnTo>
                    <a:lnTo>
                      <a:pt x="268" y="1174"/>
                    </a:lnTo>
                    <a:lnTo>
                      <a:pt x="288" y="1401"/>
                    </a:lnTo>
                    <a:lnTo>
                      <a:pt x="288" y="3294"/>
                    </a:lnTo>
                    <a:lnTo>
                      <a:pt x="309" y="3418"/>
                    </a:lnTo>
                    <a:lnTo>
                      <a:pt x="309" y="3500"/>
                    </a:lnTo>
                    <a:lnTo>
                      <a:pt x="350" y="3562"/>
                    </a:lnTo>
                    <a:lnTo>
                      <a:pt x="432" y="3644"/>
                    </a:lnTo>
                    <a:lnTo>
                      <a:pt x="535" y="3706"/>
                    </a:lnTo>
                    <a:lnTo>
                      <a:pt x="659" y="3747"/>
                    </a:lnTo>
                    <a:lnTo>
                      <a:pt x="782" y="3768"/>
                    </a:lnTo>
                    <a:lnTo>
                      <a:pt x="1173" y="3788"/>
                    </a:lnTo>
                    <a:lnTo>
                      <a:pt x="1606" y="3809"/>
                    </a:lnTo>
                    <a:lnTo>
                      <a:pt x="1873" y="3809"/>
                    </a:lnTo>
                    <a:lnTo>
                      <a:pt x="2161" y="3788"/>
                    </a:lnTo>
                    <a:lnTo>
                      <a:pt x="2429" y="3726"/>
                    </a:lnTo>
                    <a:lnTo>
                      <a:pt x="2696" y="3665"/>
                    </a:lnTo>
                    <a:lnTo>
                      <a:pt x="2943" y="3582"/>
                    </a:lnTo>
                    <a:lnTo>
                      <a:pt x="3190" y="3479"/>
                    </a:lnTo>
                    <a:lnTo>
                      <a:pt x="3396" y="3335"/>
                    </a:lnTo>
                    <a:lnTo>
                      <a:pt x="3602" y="3191"/>
                    </a:lnTo>
                    <a:lnTo>
                      <a:pt x="3767" y="3027"/>
                    </a:lnTo>
                    <a:lnTo>
                      <a:pt x="3931" y="2841"/>
                    </a:lnTo>
                    <a:lnTo>
                      <a:pt x="4055" y="2656"/>
                    </a:lnTo>
                    <a:lnTo>
                      <a:pt x="4137" y="2450"/>
                    </a:lnTo>
                    <a:lnTo>
                      <a:pt x="4034" y="2409"/>
                    </a:lnTo>
                    <a:lnTo>
                      <a:pt x="3952" y="2594"/>
                    </a:lnTo>
                    <a:lnTo>
                      <a:pt x="3828" y="2780"/>
                    </a:lnTo>
                    <a:lnTo>
                      <a:pt x="3684" y="2965"/>
                    </a:lnTo>
                    <a:lnTo>
                      <a:pt x="3520" y="3109"/>
                    </a:lnTo>
                    <a:lnTo>
                      <a:pt x="3334" y="3253"/>
                    </a:lnTo>
                    <a:lnTo>
                      <a:pt x="3129" y="3377"/>
                    </a:lnTo>
                    <a:lnTo>
                      <a:pt x="2902" y="3479"/>
                    </a:lnTo>
                    <a:lnTo>
                      <a:pt x="2655" y="3562"/>
                    </a:lnTo>
                    <a:lnTo>
                      <a:pt x="2429" y="3624"/>
                    </a:lnTo>
                    <a:lnTo>
                      <a:pt x="2182" y="3665"/>
                    </a:lnTo>
                    <a:lnTo>
                      <a:pt x="1955" y="3685"/>
                    </a:lnTo>
                    <a:lnTo>
                      <a:pt x="1708" y="3706"/>
                    </a:lnTo>
                    <a:lnTo>
                      <a:pt x="1235" y="3685"/>
                    </a:lnTo>
                    <a:lnTo>
                      <a:pt x="782" y="3644"/>
                    </a:lnTo>
                    <a:lnTo>
                      <a:pt x="679" y="3644"/>
                    </a:lnTo>
                    <a:lnTo>
                      <a:pt x="576" y="3603"/>
                    </a:lnTo>
                    <a:lnTo>
                      <a:pt x="494" y="3562"/>
                    </a:lnTo>
                    <a:lnTo>
                      <a:pt x="432" y="3500"/>
                    </a:lnTo>
                    <a:lnTo>
                      <a:pt x="412" y="3397"/>
                    </a:lnTo>
                    <a:lnTo>
                      <a:pt x="412" y="3294"/>
                    </a:lnTo>
                    <a:lnTo>
                      <a:pt x="391" y="1401"/>
                    </a:lnTo>
                    <a:lnTo>
                      <a:pt x="371" y="1154"/>
                    </a:lnTo>
                    <a:lnTo>
                      <a:pt x="350" y="1030"/>
                    </a:lnTo>
                    <a:lnTo>
                      <a:pt x="309" y="907"/>
                    </a:lnTo>
                    <a:lnTo>
                      <a:pt x="226" y="763"/>
                    </a:lnTo>
                    <a:lnTo>
                      <a:pt x="165" y="680"/>
                    </a:lnTo>
                    <a:lnTo>
                      <a:pt x="124" y="598"/>
                    </a:lnTo>
                    <a:lnTo>
                      <a:pt x="103" y="536"/>
                    </a:lnTo>
                    <a:lnTo>
                      <a:pt x="103" y="454"/>
                    </a:lnTo>
                    <a:lnTo>
                      <a:pt x="124" y="371"/>
                    </a:lnTo>
                    <a:lnTo>
                      <a:pt x="144" y="289"/>
                    </a:lnTo>
                    <a:lnTo>
                      <a:pt x="185" y="227"/>
                    </a:lnTo>
                    <a:lnTo>
                      <a:pt x="247" y="166"/>
                    </a:lnTo>
                    <a:lnTo>
                      <a:pt x="309" y="124"/>
                    </a:lnTo>
                    <a:lnTo>
                      <a:pt x="371" y="104"/>
                    </a:lnTo>
                    <a:lnTo>
                      <a:pt x="3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9"/>
              <p:cNvSpPr/>
              <p:nvPr/>
            </p:nvSpPr>
            <p:spPr>
              <a:xfrm>
                <a:off x="5942100" y="1150675"/>
                <a:ext cx="80300" cy="2575"/>
              </a:xfrm>
              <a:custGeom>
                <a:avLst/>
                <a:gdLst/>
                <a:ahLst/>
                <a:cxnLst/>
                <a:rect l="l" t="t" r="r" b="b"/>
                <a:pathLst>
                  <a:path w="3212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3211" y="103"/>
                    </a:lnTo>
                    <a:lnTo>
                      <a:pt x="32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9"/>
              <p:cNvSpPr/>
              <p:nvPr/>
            </p:nvSpPr>
            <p:spPr>
              <a:xfrm>
                <a:off x="5942100" y="1163525"/>
                <a:ext cx="85450" cy="312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125" extrusionOk="0">
                    <a:moveTo>
                      <a:pt x="1" y="1"/>
                    </a:moveTo>
                    <a:lnTo>
                      <a:pt x="1" y="124"/>
                    </a:lnTo>
                    <a:lnTo>
                      <a:pt x="3417" y="124"/>
                    </a:lnTo>
                    <a:lnTo>
                      <a:pt x="3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9"/>
              <p:cNvSpPr/>
              <p:nvPr/>
            </p:nvSpPr>
            <p:spPr>
              <a:xfrm>
                <a:off x="5979150" y="1039525"/>
                <a:ext cx="114250" cy="79250"/>
              </a:xfrm>
              <a:custGeom>
                <a:avLst/>
                <a:gdLst/>
                <a:ahLst/>
                <a:cxnLst/>
                <a:rect l="l" t="t" r="r" b="b"/>
                <a:pathLst>
                  <a:path w="4570" h="3170" extrusionOk="0">
                    <a:moveTo>
                      <a:pt x="4508" y="0"/>
                    </a:moveTo>
                    <a:lnTo>
                      <a:pt x="4426" y="62"/>
                    </a:lnTo>
                    <a:lnTo>
                      <a:pt x="4323" y="124"/>
                    </a:lnTo>
                    <a:lnTo>
                      <a:pt x="4117" y="185"/>
                    </a:lnTo>
                    <a:lnTo>
                      <a:pt x="3891" y="206"/>
                    </a:lnTo>
                    <a:lnTo>
                      <a:pt x="3685" y="227"/>
                    </a:lnTo>
                    <a:lnTo>
                      <a:pt x="3108" y="268"/>
                    </a:lnTo>
                    <a:lnTo>
                      <a:pt x="2841" y="309"/>
                    </a:lnTo>
                    <a:lnTo>
                      <a:pt x="2553" y="371"/>
                    </a:lnTo>
                    <a:lnTo>
                      <a:pt x="2306" y="453"/>
                    </a:lnTo>
                    <a:lnTo>
                      <a:pt x="2059" y="556"/>
                    </a:lnTo>
                    <a:lnTo>
                      <a:pt x="1832" y="700"/>
                    </a:lnTo>
                    <a:lnTo>
                      <a:pt x="1606" y="865"/>
                    </a:lnTo>
                    <a:lnTo>
                      <a:pt x="1462" y="1029"/>
                    </a:lnTo>
                    <a:lnTo>
                      <a:pt x="1338" y="1215"/>
                    </a:lnTo>
                    <a:lnTo>
                      <a:pt x="1133" y="1585"/>
                    </a:lnTo>
                    <a:lnTo>
                      <a:pt x="1030" y="1770"/>
                    </a:lnTo>
                    <a:lnTo>
                      <a:pt x="803" y="2120"/>
                    </a:lnTo>
                    <a:lnTo>
                      <a:pt x="556" y="2470"/>
                    </a:lnTo>
                    <a:lnTo>
                      <a:pt x="289" y="2779"/>
                    </a:lnTo>
                    <a:lnTo>
                      <a:pt x="0" y="3088"/>
                    </a:lnTo>
                    <a:lnTo>
                      <a:pt x="83" y="3170"/>
                    </a:lnTo>
                    <a:lnTo>
                      <a:pt x="371" y="2861"/>
                    </a:lnTo>
                    <a:lnTo>
                      <a:pt x="639" y="2532"/>
                    </a:lnTo>
                    <a:lnTo>
                      <a:pt x="886" y="2182"/>
                    </a:lnTo>
                    <a:lnTo>
                      <a:pt x="1112" y="1832"/>
                    </a:lnTo>
                    <a:lnTo>
                      <a:pt x="1215" y="1647"/>
                    </a:lnTo>
                    <a:lnTo>
                      <a:pt x="1441" y="1276"/>
                    </a:lnTo>
                    <a:lnTo>
                      <a:pt x="1565" y="1112"/>
                    </a:lnTo>
                    <a:lnTo>
                      <a:pt x="1688" y="947"/>
                    </a:lnTo>
                    <a:lnTo>
                      <a:pt x="1894" y="782"/>
                    </a:lnTo>
                    <a:lnTo>
                      <a:pt x="2100" y="659"/>
                    </a:lnTo>
                    <a:lnTo>
                      <a:pt x="2347" y="556"/>
                    </a:lnTo>
                    <a:lnTo>
                      <a:pt x="2594" y="474"/>
                    </a:lnTo>
                    <a:lnTo>
                      <a:pt x="2861" y="412"/>
                    </a:lnTo>
                    <a:lnTo>
                      <a:pt x="3129" y="371"/>
                    </a:lnTo>
                    <a:lnTo>
                      <a:pt x="3685" y="329"/>
                    </a:lnTo>
                    <a:lnTo>
                      <a:pt x="3911" y="309"/>
                    </a:lnTo>
                    <a:lnTo>
                      <a:pt x="4138" y="288"/>
                    </a:lnTo>
                    <a:lnTo>
                      <a:pt x="4364" y="206"/>
                    </a:lnTo>
                    <a:lnTo>
                      <a:pt x="4467" y="165"/>
                    </a:lnTo>
                    <a:lnTo>
                      <a:pt x="4570" y="82"/>
                    </a:lnTo>
                    <a:lnTo>
                      <a:pt x="450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9"/>
              <p:cNvSpPr/>
              <p:nvPr/>
            </p:nvSpPr>
            <p:spPr>
              <a:xfrm>
                <a:off x="6035750" y="1176900"/>
                <a:ext cx="112200" cy="94700"/>
              </a:xfrm>
              <a:custGeom>
                <a:avLst/>
                <a:gdLst/>
                <a:ahLst/>
                <a:cxnLst/>
                <a:rect l="l" t="t" r="r" b="b"/>
                <a:pathLst>
                  <a:path w="4488" h="3788" extrusionOk="0">
                    <a:moveTo>
                      <a:pt x="42" y="1"/>
                    </a:moveTo>
                    <a:lnTo>
                      <a:pt x="1" y="104"/>
                    </a:lnTo>
                    <a:lnTo>
                      <a:pt x="104" y="145"/>
                    </a:lnTo>
                    <a:lnTo>
                      <a:pt x="186" y="186"/>
                    </a:lnTo>
                    <a:lnTo>
                      <a:pt x="351" y="330"/>
                    </a:lnTo>
                    <a:lnTo>
                      <a:pt x="474" y="474"/>
                    </a:lnTo>
                    <a:lnTo>
                      <a:pt x="577" y="659"/>
                    </a:lnTo>
                    <a:lnTo>
                      <a:pt x="659" y="845"/>
                    </a:lnTo>
                    <a:lnTo>
                      <a:pt x="721" y="1009"/>
                    </a:lnTo>
                    <a:lnTo>
                      <a:pt x="783" y="1339"/>
                    </a:lnTo>
                    <a:lnTo>
                      <a:pt x="824" y="1688"/>
                    </a:lnTo>
                    <a:lnTo>
                      <a:pt x="865" y="2018"/>
                    </a:lnTo>
                    <a:lnTo>
                      <a:pt x="927" y="2327"/>
                    </a:lnTo>
                    <a:lnTo>
                      <a:pt x="1009" y="2635"/>
                    </a:lnTo>
                    <a:lnTo>
                      <a:pt x="1071" y="2779"/>
                    </a:lnTo>
                    <a:lnTo>
                      <a:pt x="1153" y="2903"/>
                    </a:lnTo>
                    <a:lnTo>
                      <a:pt x="1236" y="3047"/>
                    </a:lnTo>
                    <a:lnTo>
                      <a:pt x="1338" y="3170"/>
                    </a:lnTo>
                    <a:lnTo>
                      <a:pt x="1462" y="3273"/>
                    </a:lnTo>
                    <a:lnTo>
                      <a:pt x="1585" y="3356"/>
                    </a:lnTo>
                    <a:lnTo>
                      <a:pt x="1709" y="3438"/>
                    </a:lnTo>
                    <a:lnTo>
                      <a:pt x="1853" y="3520"/>
                    </a:lnTo>
                    <a:lnTo>
                      <a:pt x="2121" y="3623"/>
                    </a:lnTo>
                    <a:lnTo>
                      <a:pt x="2409" y="3706"/>
                    </a:lnTo>
                    <a:lnTo>
                      <a:pt x="2676" y="3747"/>
                    </a:lnTo>
                    <a:lnTo>
                      <a:pt x="2944" y="3788"/>
                    </a:lnTo>
                    <a:lnTo>
                      <a:pt x="3211" y="3788"/>
                    </a:lnTo>
                    <a:lnTo>
                      <a:pt x="3582" y="3767"/>
                    </a:lnTo>
                    <a:lnTo>
                      <a:pt x="3911" y="3726"/>
                    </a:lnTo>
                    <a:lnTo>
                      <a:pt x="4220" y="3644"/>
                    </a:lnTo>
                    <a:lnTo>
                      <a:pt x="4488" y="3541"/>
                    </a:lnTo>
                    <a:lnTo>
                      <a:pt x="4446" y="3459"/>
                    </a:lnTo>
                    <a:lnTo>
                      <a:pt x="4179" y="3562"/>
                    </a:lnTo>
                    <a:lnTo>
                      <a:pt x="3870" y="3623"/>
                    </a:lnTo>
                    <a:lnTo>
                      <a:pt x="3541" y="3664"/>
                    </a:lnTo>
                    <a:lnTo>
                      <a:pt x="3170" y="3685"/>
                    </a:lnTo>
                    <a:lnTo>
                      <a:pt x="2944" y="3664"/>
                    </a:lnTo>
                    <a:lnTo>
                      <a:pt x="2697" y="3644"/>
                    </a:lnTo>
                    <a:lnTo>
                      <a:pt x="2429" y="3603"/>
                    </a:lnTo>
                    <a:lnTo>
                      <a:pt x="2162" y="3520"/>
                    </a:lnTo>
                    <a:lnTo>
                      <a:pt x="1894" y="3417"/>
                    </a:lnTo>
                    <a:lnTo>
                      <a:pt x="1647" y="3273"/>
                    </a:lnTo>
                    <a:lnTo>
                      <a:pt x="1524" y="3191"/>
                    </a:lnTo>
                    <a:lnTo>
                      <a:pt x="1421" y="3088"/>
                    </a:lnTo>
                    <a:lnTo>
                      <a:pt x="1318" y="2985"/>
                    </a:lnTo>
                    <a:lnTo>
                      <a:pt x="1236" y="2862"/>
                    </a:lnTo>
                    <a:lnTo>
                      <a:pt x="1174" y="2718"/>
                    </a:lnTo>
                    <a:lnTo>
                      <a:pt x="1112" y="2594"/>
                    </a:lnTo>
                    <a:lnTo>
                      <a:pt x="1030" y="2285"/>
                    </a:lnTo>
                    <a:lnTo>
                      <a:pt x="968" y="1997"/>
                    </a:lnTo>
                    <a:lnTo>
                      <a:pt x="927" y="1688"/>
                    </a:lnTo>
                    <a:lnTo>
                      <a:pt x="886" y="1339"/>
                    </a:lnTo>
                    <a:lnTo>
                      <a:pt x="865" y="1174"/>
                    </a:lnTo>
                    <a:lnTo>
                      <a:pt x="824" y="989"/>
                    </a:lnTo>
                    <a:lnTo>
                      <a:pt x="742" y="783"/>
                    </a:lnTo>
                    <a:lnTo>
                      <a:pt x="659" y="598"/>
                    </a:lnTo>
                    <a:lnTo>
                      <a:pt x="556" y="412"/>
                    </a:lnTo>
                    <a:lnTo>
                      <a:pt x="412" y="248"/>
                    </a:lnTo>
                    <a:lnTo>
                      <a:pt x="248" y="104"/>
                    </a:lnTo>
                    <a:lnTo>
                      <a:pt x="145" y="4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9"/>
              <p:cNvSpPr/>
              <p:nvPr/>
            </p:nvSpPr>
            <p:spPr>
              <a:xfrm>
                <a:off x="6143300" y="1047225"/>
                <a:ext cx="391100" cy="813050"/>
              </a:xfrm>
              <a:custGeom>
                <a:avLst/>
                <a:gdLst/>
                <a:ahLst/>
                <a:cxnLst/>
                <a:rect l="l" t="t" r="r" b="b"/>
                <a:pathLst>
                  <a:path w="15644" h="32522" extrusionOk="0">
                    <a:moveTo>
                      <a:pt x="1668" y="1"/>
                    </a:moveTo>
                    <a:lnTo>
                      <a:pt x="1544" y="21"/>
                    </a:lnTo>
                    <a:lnTo>
                      <a:pt x="1441" y="42"/>
                    </a:lnTo>
                    <a:lnTo>
                      <a:pt x="1359" y="83"/>
                    </a:lnTo>
                    <a:lnTo>
                      <a:pt x="1297" y="145"/>
                    </a:lnTo>
                    <a:lnTo>
                      <a:pt x="1256" y="207"/>
                    </a:lnTo>
                    <a:lnTo>
                      <a:pt x="1215" y="289"/>
                    </a:lnTo>
                    <a:lnTo>
                      <a:pt x="1194" y="413"/>
                    </a:lnTo>
                    <a:lnTo>
                      <a:pt x="1235" y="515"/>
                    </a:lnTo>
                    <a:lnTo>
                      <a:pt x="1277" y="639"/>
                    </a:lnTo>
                    <a:lnTo>
                      <a:pt x="1338" y="742"/>
                    </a:lnTo>
                    <a:lnTo>
                      <a:pt x="1441" y="927"/>
                    </a:lnTo>
                    <a:lnTo>
                      <a:pt x="1462" y="1009"/>
                    </a:lnTo>
                    <a:lnTo>
                      <a:pt x="1462" y="1092"/>
                    </a:lnTo>
                    <a:lnTo>
                      <a:pt x="1256" y="1071"/>
                    </a:lnTo>
                    <a:lnTo>
                      <a:pt x="1071" y="1051"/>
                    </a:lnTo>
                    <a:lnTo>
                      <a:pt x="885" y="1071"/>
                    </a:lnTo>
                    <a:lnTo>
                      <a:pt x="700" y="1112"/>
                    </a:lnTo>
                    <a:lnTo>
                      <a:pt x="515" y="1174"/>
                    </a:lnTo>
                    <a:lnTo>
                      <a:pt x="330" y="1236"/>
                    </a:lnTo>
                    <a:lnTo>
                      <a:pt x="165" y="1339"/>
                    </a:lnTo>
                    <a:lnTo>
                      <a:pt x="0" y="1442"/>
                    </a:lnTo>
                    <a:lnTo>
                      <a:pt x="62" y="1524"/>
                    </a:lnTo>
                    <a:lnTo>
                      <a:pt x="227" y="1421"/>
                    </a:lnTo>
                    <a:lnTo>
                      <a:pt x="391" y="1339"/>
                    </a:lnTo>
                    <a:lnTo>
                      <a:pt x="556" y="1256"/>
                    </a:lnTo>
                    <a:lnTo>
                      <a:pt x="741" y="1215"/>
                    </a:lnTo>
                    <a:lnTo>
                      <a:pt x="927" y="1174"/>
                    </a:lnTo>
                    <a:lnTo>
                      <a:pt x="1297" y="1174"/>
                    </a:lnTo>
                    <a:lnTo>
                      <a:pt x="1482" y="1195"/>
                    </a:lnTo>
                    <a:lnTo>
                      <a:pt x="1524" y="1215"/>
                    </a:lnTo>
                    <a:lnTo>
                      <a:pt x="1544" y="1174"/>
                    </a:lnTo>
                    <a:lnTo>
                      <a:pt x="1565" y="1112"/>
                    </a:lnTo>
                    <a:lnTo>
                      <a:pt x="1565" y="1051"/>
                    </a:lnTo>
                    <a:lnTo>
                      <a:pt x="1544" y="927"/>
                    </a:lnTo>
                    <a:lnTo>
                      <a:pt x="1503" y="804"/>
                    </a:lnTo>
                    <a:lnTo>
                      <a:pt x="1441" y="680"/>
                    </a:lnTo>
                    <a:lnTo>
                      <a:pt x="1338" y="495"/>
                    </a:lnTo>
                    <a:lnTo>
                      <a:pt x="1318" y="413"/>
                    </a:lnTo>
                    <a:lnTo>
                      <a:pt x="1318" y="310"/>
                    </a:lnTo>
                    <a:lnTo>
                      <a:pt x="1359" y="227"/>
                    </a:lnTo>
                    <a:lnTo>
                      <a:pt x="1421" y="166"/>
                    </a:lnTo>
                    <a:lnTo>
                      <a:pt x="1503" y="145"/>
                    </a:lnTo>
                    <a:lnTo>
                      <a:pt x="1606" y="124"/>
                    </a:lnTo>
                    <a:lnTo>
                      <a:pt x="1791" y="104"/>
                    </a:lnTo>
                    <a:lnTo>
                      <a:pt x="1915" y="124"/>
                    </a:lnTo>
                    <a:lnTo>
                      <a:pt x="9366" y="1051"/>
                    </a:lnTo>
                    <a:lnTo>
                      <a:pt x="9613" y="1092"/>
                    </a:lnTo>
                    <a:lnTo>
                      <a:pt x="9880" y="1133"/>
                    </a:lnTo>
                    <a:lnTo>
                      <a:pt x="10148" y="1236"/>
                    </a:lnTo>
                    <a:lnTo>
                      <a:pt x="10271" y="1298"/>
                    </a:lnTo>
                    <a:lnTo>
                      <a:pt x="10374" y="1359"/>
                    </a:lnTo>
                    <a:lnTo>
                      <a:pt x="10498" y="1483"/>
                    </a:lnTo>
                    <a:lnTo>
                      <a:pt x="10600" y="1606"/>
                    </a:lnTo>
                    <a:lnTo>
                      <a:pt x="10786" y="1895"/>
                    </a:lnTo>
                    <a:lnTo>
                      <a:pt x="10950" y="2141"/>
                    </a:lnTo>
                    <a:lnTo>
                      <a:pt x="11053" y="2244"/>
                    </a:lnTo>
                    <a:lnTo>
                      <a:pt x="11156" y="2368"/>
                    </a:lnTo>
                    <a:lnTo>
                      <a:pt x="11341" y="2512"/>
                    </a:lnTo>
                    <a:lnTo>
                      <a:pt x="11568" y="2656"/>
                    </a:lnTo>
                    <a:lnTo>
                      <a:pt x="11650" y="2718"/>
                    </a:lnTo>
                    <a:lnTo>
                      <a:pt x="11918" y="2903"/>
                    </a:lnTo>
                    <a:lnTo>
                      <a:pt x="12165" y="3088"/>
                    </a:lnTo>
                    <a:lnTo>
                      <a:pt x="12412" y="3294"/>
                    </a:lnTo>
                    <a:lnTo>
                      <a:pt x="12638" y="3521"/>
                    </a:lnTo>
                    <a:lnTo>
                      <a:pt x="12865" y="3747"/>
                    </a:lnTo>
                    <a:lnTo>
                      <a:pt x="13070" y="3994"/>
                    </a:lnTo>
                    <a:lnTo>
                      <a:pt x="13256" y="4241"/>
                    </a:lnTo>
                    <a:lnTo>
                      <a:pt x="13420" y="4508"/>
                    </a:lnTo>
                    <a:lnTo>
                      <a:pt x="13564" y="4776"/>
                    </a:lnTo>
                    <a:lnTo>
                      <a:pt x="13708" y="5064"/>
                    </a:lnTo>
                    <a:lnTo>
                      <a:pt x="13811" y="5332"/>
                    </a:lnTo>
                    <a:lnTo>
                      <a:pt x="13914" y="5620"/>
                    </a:lnTo>
                    <a:lnTo>
                      <a:pt x="13997" y="5908"/>
                    </a:lnTo>
                    <a:lnTo>
                      <a:pt x="14058" y="6217"/>
                    </a:lnTo>
                    <a:lnTo>
                      <a:pt x="14100" y="6505"/>
                    </a:lnTo>
                    <a:lnTo>
                      <a:pt x="14120" y="6814"/>
                    </a:lnTo>
                    <a:lnTo>
                      <a:pt x="14120" y="7122"/>
                    </a:lnTo>
                    <a:lnTo>
                      <a:pt x="14100" y="7431"/>
                    </a:lnTo>
                    <a:lnTo>
                      <a:pt x="14058" y="8028"/>
                    </a:lnTo>
                    <a:lnTo>
                      <a:pt x="14017" y="8460"/>
                    </a:lnTo>
                    <a:lnTo>
                      <a:pt x="13955" y="9242"/>
                    </a:lnTo>
                    <a:lnTo>
                      <a:pt x="13955" y="10045"/>
                    </a:lnTo>
                    <a:lnTo>
                      <a:pt x="13955" y="10827"/>
                    </a:lnTo>
                    <a:lnTo>
                      <a:pt x="13976" y="11609"/>
                    </a:lnTo>
                    <a:lnTo>
                      <a:pt x="14120" y="15726"/>
                    </a:lnTo>
                    <a:lnTo>
                      <a:pt x="14141" y="16302"/>
                    </a:lnTo>
                    <a:lnTo>
                      <a:pt x="14182" y="16899"/>
                    </a:lnTo>
                    <a:lnTo>
                      <a:pt x="14223" y="17187"/>
                    </a:lnTo>
                    <a:lnTo>
                      <a:pt x="14264" y="17476"/>
                    </a:lnTo>
                    <a:lnTo>
                      <a:pt x="14326" y="17764"/>
                    </a:lnTo>
                    <a:lnTo>
                      <a:pt x="14388" y="18052"/>
                    </a:lnTo>
                    <a:lnTo>
                      <a:pt x="14470" y="18258"/>
                    </a:lnTo>
                    <a:lnTo>
                      <a:pt x="14573" y="18628"/>
                    </a:lnTo>
                    <a:lnTo>
                      <a:pt x="14614" y="18834"/>
                    </a:lnTo>
                    <a:lnTo>
                      <a:pt x="14635" y="19019"/>
                    </a:lnTo>
                    <a:lnTo>
                      <a:pt x="14614" y="19266"/>
                    </a:lnTo>
                    <a:lnTo>
                      <a:pt x="14552" y="19513"/>
                    </a:lnTo>
                    <a:lnTo>
                      <a:pt x="14449" y="19740"/>
                    </a:lnTo>
                    <a:lnTo>
                      <a:pt x="14367" y="19966"/>
                    </a:lnTo>
                    <a:lnTo>
                      <a:pt x="14223" y="20275"/>
                    </a:lnTo>
                    <a:lnTo>
                      <a:pt x="14141" y="20563"/>
                    </a:lnTo>
                    <a:lnTo>
                      <a:pt x="14058" y="20851"/>
                    </a:lnTo>
                    <a:lnTo>
                      <a:pt x="14017" y="21139"/>
                    </a:lnTo>
                    <a:lnTo>
                      <a:pt x="13976" y="21427"/>
                    </a:lnTo>
                    <a:lnTo>
                      <a:pt x="13976" y="21736"/>
                    </a:lnTo>
                    <a:lnTo>
                      <a:pt x="13997" y="22024"/>
                    </a:lnTo>
                    <a:lnTo>
                      <a:pt x="14038" y="22312"/>
                    </a:lnTo>
                    <a:lnTo>
                      <a:pt x="14079" y="22621"/>
                    </a:lnTo>
                    <a:lnTo>
                      <a:pt x="14202" y="22992"/>
                    </a:lnTo>
                    <a:lnTo>
                      <a:pt x="14347" y="23362"/>
                    </a:lnTo>
                    <a:lnTo>
                      <a:pt x="14511" y="23733"/>
                    </a:lnTo>
                    <a:lnTo>
                      <a:pt x="14676" y="24083"/>
                    </a:lnTo>
                    <a:lnTo>
                      <a:pt x="14964" y="24659"/>
                    </a:lnTo>
                    <a:lnTo>
                      <a:pt x="15088" y="24947"/>
                    </a:lnTo>
                    <a:lnTo>
                      <a:pt x="15190" y="25256"/>
                    </a:lnTo>
                    <a:lnTo>
                      <a:pt x="15293" y="25585"/>
                    </a:lnTo>
                    <a:lnTo>
                      <a:pt x="15355" y="25935"/>
                    </a:lnTo>
                    <a:lnTo>
                      <a:pt x="15417" y="26264"/>
                    </a:lnTo>
                    <a:lnTo>
                      <a:pt x="15458" y="26614"/>
                    </a:lnTo>
                    <a:lnTo>
                      <a:pt x="15499" y="27314"/>
                    </a:lnTo>
                    <a:lnTo>
                      <a:pt x="15520" y="28014"/>
                    </a:lnTo>
                    <a:lnTo>
                      <a:pt x="15540" y="28549"/>
                    </a:lnTo>
                    <a:lnTo>
                      <a:pt x="15520" y="29084"/>
                    </a:lnTo>
                    <a:lnTo>
                      <a:pt x="15499" y="29352"/>
                    </a:lnTo>
                    <a:lnTo>
                      <a:pt x="15479" y="29619"/>
                    </a:lnTo>
                    <a:lnTo>
                      <a:pt x="15417" y="29887"/>
                    </a:lnTo>
                    <a:lnTo>
                      <a:pt x="15355" y="30154"/>
                    </a:lnTo>
                    <a:lnTo>
                      <a:pt x="15273" y="30422"/>
                    </a:lnTo>
                    <a:lnTo>
                      <a:pt x="15149" y="30690"/>
                    </a:lnTo>
                    <a:lnTo>
                      <a:pt x="15026" y="30937"/>
                    </a:lnTo>
                    <a:lnTo>
                      <a:pt x="14861" y="31142"/>
                    </a:lnTo>
                    <a:lnTo>
                      <a:pt x="14696" y="31328"/>
                    </a:lnTo>
                    <a:lnTo>
                      <a:pt x="14511" y="31513"/>
                    </a:lnTo>
                    <a:lnTo>
                      <a:pt x="14305" y="31636"/>
                    </a:lnTo>
                    <a:lnTo>
                      <a:pt x="14079" y="31760"/>
                    </a:lnTo>
                    <a:lnTo>
                      <a:pt x="13832" y="31842"/>
                    </a:lnTo>
                    <a:lnTo>
                      <a:pt x="13564" y="31904"/>
                    </a:lnTo>
                    <a:lnTo>
                      <a:pt x="13317" y="31945"/>
                    </a:lnTo>
                    <a:lnTo>
                      <a:pt x="13070" y="31966"/>
                    </a:lnTo>
                    <a:lnTo>
                      <a:pt x="11815" y="32089"/>
                    </a:lnTo>
                    <a:lnTo>
                      <a:pt x="10559" y="32192"/>
                    </a:lnTo>
                    <a:lnTo>
                      <a:pt x="9283" y="32274"/>
                    </a:lnTo>
                    <a:lnTo>
                      <a:pt x="8028" y="32336"/>
                    </a:lnTo>
                    <a:lnTo>
                      <a:pt x="6752" y="32377"/>
                    </a:lnTo>
                    <a:lnTo>
                      <a:pt x="5496" y="32419"/>
                    </a:lnTo>
                    <a:lnTo>
                      <a:pt x="4220" y="32419"/>
                    </a:lnTo>
                    <a:lnTo>
                      <a:pt x="2964" y="32398"/>
                    </a:lnTo>
                    <a:lnTo>
                      <a:pt x="2717" y="32398"/>
                    </a:lnTo>
                    <a:lnTo>
                      <a:pt x="2450" y="32377"/>
                    </a:lnTo>
                    <a:lnTo>
                      <a:pt x="2182" y="32336"/>
                    </a:lnTo>
                    <a:lnTo>
                      <a:pt x="2059" y="32295"/>
                    </a:lnTo>
                    <a:lnTo>
                      <a:pt x="1935" y="32254"/>
                    </a:lnTo>
                    <a:lnTo>
                      <a:pt x="1750" y="32151"/>
                    </a:lnTo>
                    <a:lnTo>
                      <a:pt x="1606" y="32027"/>
                    </a:lnTo>
                    <a:lnTo>
                      <a:pt x="1462" y="31904"/>
                    </a:lnTo>
                    <a:lnTo>
                      <a:pt x="1338" y="31739"/>
                    </a:lnTo>
                    <a:lnTo>
                      <a:pt x="1256" y="31575"/>
                    </a:lnTo>
                    <a:lnTo>
                      <a:pt x="1194" y="31389"/>
                    </a:lnTo>
                    <a:lnTo>
                      <a:pt x="1153" y="31184"/>
                    </a:lnTo>
                    <a:lnTo>
                      <a:pt x="1132" y="30998"/>
                    </a:lnTo>
                    <a:lnTo>
                      <a:pt x="1030" y="30998"/>
                    </a:lnTo>
                    <a:lnTo>
                      <a:pt x="1030" y="31204"/>
                    </a:lnTo>
                    <a:lnTo>
                      <a:pt x="1071" y="31410"/>
                    </a:lnTo>
                    <a:lnTo>
                      <a:pt x="1153" y="31616"/>
                    </a:lnTo>
                    <a:lnTo>
                      <a:pt x="1256" y="31801"/>
                    </a:lnTo>
                    <a:lnTo>
                      <a:pt x="1379" y="31966"/>
                    </a:lnTo>
                    <a:lnTo>
                      <a:pt x="1524" y="32110"/>
                    </a:lnTo>
                    <a:lnTo>
                      <a:pt x="1688" y="32254"/>
                    </a:lnTo>
                    <a:lnTo>
                      <a:pt x="1873" y="32336"/>
                    </a:lnTo>
                    <a:lnTo>
                      <a:pt x="2017" y="32398"/>
                    </a:lnTo>
                    <a:lnTo>
                      <a:pt x="2162" y="32439"/>
                    </a:lnTo>
                    <a:lnTo>
                      <a:pt x="2429" y="32480"/>
                    </a:lnTo>
                    <a:lnTo>
                      <a:pt x="2697" y="32501"/>
                    </a:lnTo>
                    <a:lnTo>
                      <a:pt x="2964" y="32521"/>
                    </a:lnTo>
                    <a:lnTo>
                      <a:pt x="5455" y="32521"/>
                    </a:lnTo>
                    <a:lnTo>
                      <a:pt x="6546" y="32501"/>
                    </a:lnTo>
                    <a:lnTo>
                      <a:pt x="7637" y="32460"/>
                    </a:lnTo>
                    <a:lnTo>
                      <a:pt x="8727" y="32419"/>
                    </a:lnTo>
                    <a:lnTo>
                      <a:pt x="9818" y="32357"/>
                    </a:lnTo>
                    <a:lnTo>
                      <a:pt x="10909" y="32274"/>
                    </a:lnTo>
                    <a:lnTo>
                      <a:pt x="12000" y="32172"/>
                    </a:lnTo>
                    <a:lnTo>
                      <a:pt x="13070" y="32069"/>
                    </a:lnTo>
                    <a:lnTo>
                      <a:pt x="13338" y="32048"/>
                    </a:lnTo>
                    <a:lnTo>
                      <a:pt x="13606" y="32007"/>
                    </a:lnTo>
                    <a:lnTo>
                      <a:pt x="13873" y="31945"/>
                    </a:lnTo>
                    <a:lnTo>
                      <a:pt x="14120" y="31863"/>
                    </a:lnTo>
                    <a:lnTo>
                      <a:pt x="14347" y="31739"/>
                    </a:lnTo>
                    <a:lnTo>
                      <a:pt x="14573" y="31595"/>
                    </a:lnTo>
                    <a:lnTo>
                      <a:pt x="14758" y="31410"/>
                    </a:lnTo>
                    <a:lnTo>
                      <a:pt x="14943" y="31225"/>
                    </a:lnTo>
                    <a:lnTo>
                      <a:pt x="15108" y="30998"/>
                    </a:lnTo>
                    <a:lnTo>
                      <a:pt x="15252" y="30731"/>
                    </a:lnTo>
                    <a:lnTo>
                      <a:pt x="15376" y="30463"/>
                    </a:lnTo>
                    <a:lnTo>
                      <a:pt x="15458" y="30175"/>
                    </a:lnTo>
                    <a:lnTo>
                      <a:pt x="15520" y="29907"/>
                    </a:lnTo>
                    <a:lnTo>
                      <a:pt x="15582" y="29640"/>
                    </a:lnTo>
                    <a:lnTo>
                      <a:pt x="15602" y="29372"/>
                    </a:lnTo>
                    <a:lnTo>
                      <a:pt x="15623" y="29084"/>
                    </a:lnTo>
                    <a:lnTo>
                      <a:pt x="15643" y="28549"/>
                    </a:lnTo>
                    <a:lnTo>
                      <a:pt x="15623" y="27993"/>
                    </a:lnTo>
                    <a:lnTo>
                      <a:pt x="15602" y="27293"/>
                    </a:lnTo>
                    <a:lnTo>
                      <a:pt x="15561" y="26594"/>
                    </a:lnTo>
                    <a:lnTo>
                      <a:pt x="15520" y="26244"/>
                    </a:lnTo>
                    <a:lnTo>
                      <a:pt x="15458" y="25894"/>
                    </a:lnTo>
                    <a:lnTo>
                      <a:pt x="15396" y="25564"/>
                    </a:lnTo>
                    <a:lnTo>
                      <a:pt x="15293" y="25215"/>
                    </a:lnTo>
                    <a:lnTo>
                      <a:pt x="15190" y="24906"/>
                    </a:lnTo>
                    <a:lnTo>
                      <a:pt x="15046" y="24618"/>
                    </a:lnTo>
                    <a:lnTo>
                      <a:pt x="14779" y="24041"/>
                    </a:lnTo>
                    <a:lnTo>
                      <a:pt x="14614" y="23691"/>
                    </a:lnTo>
                    <a:lnTo>
                      <a:pt x="14449" y="23321"/>
                    </a:lnTo>
                    <a:lnTo>
                      <a:pt x="14305" y="22971"/>
                    </a:lnTo>
                    <a:lnTo>
                      <a:pt x="14202" y="22580"/>
                    </a:lnTo>
                    <a:lnTo>
                      <a:pt x="14141" y="22312"/>
                    </a:lnTo>
                    <a:lnTo>
                      <a:pt x="14100" y="22024"/>
                    </a:lnTo>
                    <a:lnTo>
                      <a:pt x="14079" y="21736"/>
                    </a:lnTo>
                    <a:lnTo>
                      <a:pt x="14100" y="21448"/>
                    </a:lnTo>
                    <a:lnTo>
                      <a:pt x="14120" y="21160"/>
                    </a:lnTo>
                    <a:lnTo>
                      <a:pt x="14161" y="20872"/>
                    </a:lnTo>
                    <a:lnTo>
                      <a:pt x="14244" y="20584"/>
                    </a:lnTo>
                    <a:lnTo>
                      <a:pt x="14326" y="20316"/>
                    </a:lnTo>
                    <a:lnTo>
                      <a:pt x="14470" y="20007"/>
                    </a:lnTo>
                    <a:lnTo>
                      <a:pt x="14552" y="19781"/>
                    </a:lnTo>
                    <a:lnTo>
                      <a:pt x="14655" y="19534"/>
                    </a:lnTo>
                    <a:lnTo>
                      <a:pt x="14717" y="19287"/>
                    </a:lnTo>
                    <a:lnTo>
                      <a:pt x="14738" y="19019"/>
                    </a:lnTo>
                    <a:lnTo>
                      <a:pt x="14717" y="18813"/>
                    </a:lnTo>
                    <a:lnTo>
                      <a:pt x="14696" y="18608"/>
                    </a:lnTo>
                    <a:lnTo>
                      <a:pt x="14573" y="18217"/>
                    </a:lnTo>
                    <a:lnTo>
                      <a:pt x="14511" y="18011"/>
                    </a:lnTo>
                    <a:lnTo>
                      <a:pt x="14429" y="17743"/>
                    </a:lnTo>
                    <a:lnTo>
                      <a:pt x="14367" y="17455"/>
                    </a:lnTo>
                    <a:lnTo>
                      <a:pt x="14326" y="17167"/>
                    </a:lnTo>
                    <a:lnTo>
                      <a:pt x="14285" y="16879"/>
                    </a:lnTo>
                    <a:lnTo>
                      <a:pt x="14244" y="16302"/>
                    </a:lnTo>
                    <a:lnTo>
                      <a:pt x="14223" y="15726"/>
                    </a:lnTo>
                    <a:lnTo>
                      <a:pt x="14100" y="11609"/>
                    </a:lnTo>
                    <a:lnTo>
                      <a:pt x="14079" y="10827"/>
                    </a:lnTo>
                    <a:lnTo>
                      <a:pt x="14058" y="10045"/>
                    </a:lnTo>
                    <a:lnTo>
                      <a:pt x="14079" y="9242"/>
                    </a:lnTo>
                    <a:lnTo>
                      <a:pt x="14120" y="8460"/>
                    </a:lnTo>
                    <a:lnTo>
                      <a:pt x="14161" y="8049"/>
                    </a:lnTo>
                    <a:lnTo>
                      <a:pt x="14223" y="7431"/>
                    </a:lnTo>
                    <a:lnTo>
                      <a:pt x="14223" y="7122"/>
                    </a:lnTo>
                    <a:lnTo>
                      <a:pt x="14223" y="6793"/>
                    </a:lnTo>
                    <a:lnTo>
                      <a:pt x="14202" y="6505"/>
                    </a:lnTo>
                    <a:lnTo>
                      <a:pt x="14161" y="6196"/>
                    </a:lnTo>
                    <a:lnTo>
                      <a:pt x="14100" y="5888"/>
                    </a:lnTo>
                    <a:lnTo>
                      <a:pt x="14017" y="5599"/>
                    </a:lnTo>
                    <a:lnTo>
                      <a:pt x="13914" y="5311"/>
                    </a:lnTo>
                    <a:lnTo>
                      <a:pt x="13791" y="5023"/>
                    </a:lnTo>
                    <a:lnTo>
                      <a:pt x="13667" y="4735"/>
                    </a:lnTo>
                    <a:lnTo>
                      <a:pt x="13503" y="4467"/>
                    </a:lnTo>
                    <a:lnTo>
                      <a:pt x="13338" y="4200"/>
                    </a:lnTo>
                    <a:lnTo>
                      <a:pt x="13153" y="3932"/>
                    </a:lnTo>
                    <a:lnTo>
                      <a:pt x="12947" y="3685"/>
                    </a:lnTo>
                    <a:lnTo>
                      <a:pt x="12721" y="3438"/>
                    </a:lnTo>
                    <a:lnTo>
                      <a:pt x="12494" y="3212"/>
                    </a:lnTo>
                    <a:lnTo>
                      <a:pt x="12247" y="3006"/>
                    </a:lnTo>
                    <a:lnTo>
                      <a:pt x="11980" y="2800"/>
                    </a:lnTo>
                    <a:lnTo>
                      <a:pt x="11712" y="2615"/>
                    </a:lnTo>
                    <a:lnTo>
                      <a:pt x="11630" y="2574"/>
                    </a:lnTo>
                    <a:lnTo>
                      <a:pt x="11424" y="2430"/>
                    </a:lnTo>
                    <a:lnTo>
                      <a:pt x="11218" y="2286"/>
                    </a:lnTo>
                    <a:lnTo>
                      <a:pt x="11136" y="2183"/>
                    </a:lnTo>
                    <a:lnTo>
                      <a:pt x="11053" y="2059"/>
                    </a:lnTo>
                    <a:lnTo>
                      <a:pt x="10889" y="1833"/>
                    </a:lnTo>
                    <a:lnTo>
                      <a:pt x="10683" y="1545"/>
                    </a:lnTo>
                    <a:lnTo>
                      <a:pt x="10580" y="1401"/>
                    </a:lnTo>
                    <a:lnTo>
                      <a:pt x="10436" y="1277"/>
                    </a:lnTo>
                    <a:lnTo>
                      <a:pt x="10312" y="1195"/>
                    </a:lnTo>
                    <a:lnTo>
                      <a:pt x="10189" y="1133"/>
                    </a:lnTo>
                    <a:lnTo>
                      <a:pt x="10065" y="1071"/>
                    </a:lnTo>
                    <a:lnTo>
                      <a:pt x="9921" y="1030"/>
                    </a:lnTo>
                    <a:lnTo>
                      <a:pt x="9654" y="989"/>
                    </a:lnTo>
                    <a:lnTo>
                      <a:pt x="9386" y="948"/>
                    </a:lnTo>
                    <a:lnTo>
                      <a:pt x="19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9"/>
              <p:cNvSpPr/>
              <p:nvPr/>
            </p:nvSpPr>
            <p:spPr>
              <a:xfrm>
                <a:off x="6172125" y="1080675"/>
                <a:ext cx="298450" cy="115300"/>
              </a:xfrm>
              <a:custGeom>
                <a:avLst/>
                <a:gdLst/>
                <a:ahLst/>
                <a:cxnLst/>
                <a:rect l="l" t="t" r="r" b="b"/>
                <a:pathLst>
                  <a:path w="11938" h="4612" extrusionOk="0">
                    <a:moveTo>
                      <a:pt x="21" y="1"/>
                    </a:moveTo>
                    <a:lnTo>
                      <a:pt x="0" y="124"/>
                    </a:lnTo>
                    <a:lnTo>
                      <a:pt x="412" y="227"/>
                    </a:lnTo>
                    <a:lnTo>
                      <a:pt x="823" y="351"/>
                    </a:lnTo>
                    <a:lnTo>
                      <a:pt x="1235" y="515"/>
                    </a:lnTo>
                    <a:lnTo>
                      <a:pt x="1626" y="680"/>
                    </a:lnTo>
                    <a:lnTo>
                      <a:pt x="1997" y="886"/>
                    </a:lnTo>
                    <a:lnTo>
                      <a:pt x="2367" y="1112"/>
                    </a:lnTo>
                    <a:lnTo>
                      <a:pt x="2717" y="1359"/>
                    </a:lnTo>
                    <a:lnTo>
                      <a:pt x="3067" y="1627"/>
                    </a:lnTo>
                    <a:lnTo>
                      <a:pt x="3478" y="2018"/>
                    </a:lnTo>
                    <a:lnTo>
                      <a:pt x="3870" y="2388"/>
                    </a:lnTo>
                    <a:lnTo>
                      <a:pt x="4487" y="2985"/>
                    </a:lnTo>
                    <a:lnTo>
                      <a:pt x="4796" y="3253"/>
                    </a:lnTo>
                    <a:lnTo>
                      <a:pt x="5146" y="3500"/>
                    </a:lnTo>
                    <a:lnTo>
                      <a:pt x="5475" y="3706"/>
                    </a:lnTo>
                    <a:lnTo>
                      <a:pt x="5804" y="3891"/>
                    </a:lnTo>
                    <a:lnTo>
                      <a:pt x="6175" y="4056"/>
                    </a:lnTo>
                    <a:lnTo>
                      <a:pt x="6566" y="4200"/>
                    </a:lnTo>
                    <a:lnTo>
                      <a:pt x="6998" y="4323"/>
                    </a:lnTo>
                    <a:lnTo>
                      <a:pt x="7430" y="4426"/>
                    </a:lnTo>
                    <a:lnTo>
                      <a:pt x="7883" y="4508"/>
                    </a:lnTo>
                    <a:lnTo>
                      <a:pt x="8357" y="4570"/>
                    </a:lnTo>
                    <a:lnTo>
                      <a:pt x="8748" y="4591"/>
                    </a:lnTo>
                    <a:lnTo>
                      <a:pt x="9118" y="4611"/>
                    </a:lnTo>
                    <a:lnTo>
                      <a:pt x="9489" y="4591"/>
                    </a:lnTo>
                    <a:lnTo>
                      <a:pt x="9839" y="4570"/>
                    </a:lnTo>
                    <a:lnTo>
                      <a:pt x="10168" y="4508"/>
                    </a:lnTo>
                    <a:lnTo>
                      <a:pt x="10477" y="4426"/>
                    </a:lnTo>
                    <a:lnTo>
                      <a:pt x="10765" y="4303"/>
                    </a:lnTo>
                    <a:lnTo>
                      <a:pt x="11032" y="4179"/>
                    </a:lnTo>
                    <a:lnTo>
                      <a:pt x="11279" y="4014"/>
                    </a:lnTo>
                    <a:lnTo>
                      <a:pt x="11506" y="3850"/>
                    </a:lnTo>
                    <a:lnTo>
                      <a:pt x="11609" y="3747"/>
                    </a:lnTo>
                    <a:lnTo>
                      <a:pt x="11691" y="3623"/>
                    </a:lnTo>
                    <a:lnTo>
                      <a:pt x="11773" y="3500"/>
                    </a:lnTo>
                    <a:lnTo>
                      <a:pt x="11835" y="3356"/>
                    </a:lnTo>
                    <a:lnTo>
                      <a:pt x="11876" y="3212"/>
                    </a:lnTo>
                    <a:lnTo>
                      <a:pt x="11917" y="3068"/>
                    </a:lnTo>
                    <a:lnTo>
                      <a:pt x="11938" y="2944"/>
                    </a:lnTo>
                    <a:lnTo>
                      <a:pt x="11917" y="2800"/>
                    </a:lnTo>
                    <a:lnTo>
                      <a:pt x="11897" y="2656"/>
                    </a:lnTo>
                    <a:lnTo>
                      <a:pt x="11835" y="2532"/>
                    </a:lnTo>
                    <a:lnTo>
                      <a:pt x="11732" y="2430"/>
                    </a:lnTo>
                    <a:lnTo>
                      <a:pt x="11609" y="2347"/>
                    </a:lnTo>
                    <a:lnTo>
                      <a:pt x="11568" y="2430"/>
                    </a:lnTo>
                    <a:lnTo>
                      <a:pt x="11670" y="2512"/>
                    </a:lnTo>
                    <a:lnTo>
                      <a:pt x="11732" y="2594"/>
                    </a:lnTo>
                    <a:lnTo>
                      <a:pt x="11794" y="2697"/>
                    </a:lnTo>
                    <a:lnTo>
                      <a:pt x="11815" y="2821"/>
                    </a:lnTo>
                    <a:lnTo>
                      <a:pt x="11815" y="2944"/>
                    </a:lnTo>
                    <a:lnTo>
                      <a:pt x="11815" y="3068"/>
                    </a:lnTo>
                    <a:lnTo>
                      <a:pt x="11773" y="3191"/>
                    </a:lnTo>
                    <a:lnTo>
                      <a:pt x="11732" y="3315"/>
                    </a:lnTo>
                    <a:lnTo>
                      <a:pt x="11670" y="3438"/>
                    </a:lnTo>
                    <a:lnTo>
                      <a:pt x="11609" y="3562"/>
                    </a:lnTo>
                    <a:lnTo>
                      <a:pt x="11526" y="3664"/>
                    </a:lnTo>
                    <a:lnTo>
                      <a:pt x="11423" y="3767"/>
                    </a:lnTo>
                    <a:lnTo>
                      <a:pt x="11156" y="3973"/>
                    </a:lnTo>
                    <a:lnTo>
                      <a:pt x="10868" y="4138"/>
                    </a:lnTo>
                    <a:lnTo>
                      <a:pt x="10538" y="4282"/>
                    </a:lnTo>
                    <a:lnTo>
                      <a:pt x="10168" y="4385"/>
                    </a:lnTo>
                    <a:lnTo>
                      <a:pt x="9777" y="4467"/>
                    </a:lnTo>
                    <a:lnTo>
                      <a:pt x="9345" y="4488"/>
                    </a:lnTo>
                    <a:lnTo>
                      <a:pt x="8871" y="4488"/>
                    </a:lnTo>
                    <a:lnTo>
                      <a:pt x="8377" y="4467"/>
                    </a:lnTo>
                    <a:lnTo>
                      <a:pt x="7904" y="4405"/>
                    </a:lnTo>
                    <a:lnTo>
                      <a:pt x="7451" y="4323"/>
                    </a:lnTo>
                    <a:lnTo>
                      <a:pt x="7019" y="4220"/>
                    </a:lnTo>
                    <a:lnTo>
                      <a:pt x="6607" y="4097"/>
                    </a:lnTo>
                    <a:lnTo>
                      <a:pt x="6216" y="3953"/>
                    </a:lnTo>
                    <a:lnTo>
                      <a:pt x="5866" y="3809"/>
                    </a:lnTo>
                    <a:lnTo>
                      <a:pt x="5516" y="3623"/>
                    </a:lnTo>
                    <a:lnTo>
                      <a:pt x="5207" y="3417"/>
                    </a:lnTo>
                    <a:lnTo>
                      <a:pt x="4878" y="3170"/>
                    </a:lnTo>
                    <a:lnTo>
                      <a:pt x="4549" y="2903"/>
                    </a:lnTo>
                    <a:lnTo>
                      <a:pt x="3952" y="2327"/>
                    </a:lnTo>
                    <a:lnTo>
                      <a:pt x="3561" y="1936"/>
                    </a:lnTo>
                    <a:lnTo>
                      <a:pt x="3129" y="1544"/>
                    </a:lnTo>
                    <a:lnTo>
                      <a:pt x="2779" y="1277"/>
                    </a:lnTo>
                    <a:lnTo>
                      <a:pt x="2429" y="1030"/>
                    </a:lnTo>
                    <a:lnTo>
                      <a:pt x="2058" y="803"/>
                    </a:lnTo>
                    <a:lnTo>
                      <a:pt x="1667" y="598"/>
                    </a:lnTo>
                    <a:lnTo>
                      <a:pt x="1276" y="412"/>
                    </a:lnTo>
                    <a:lnTo>
                      <a:pt x="864" y="248"/>
                    </a:lnTo>
                    <a:lnTo>
                      <a:pt x="453" y="124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9"/>
              <p:cNvSpPr/>
              <p:nvPr/>
            </p:nvSpPr>
            <p:spPr>
              <a:xfrm>
                <a:off x="6280675" y="1057000"/>
                <a:ext cx="150300" cy="85975"/>
              </a:xfrm>
              <a:custGeom>
                <a:avLst/>
                <a:gdLst/>
                <a:ahLst/>
                <a:cxnLst/>
                <a:rect l="l" t="t" r="r" b="b"/>
                <a:pathLst>
                  <a:path w="6012" h="3439" extrusionOk="0">
                    <a:moveTo>
                      <a:pt x="63" y="1"/>
                    </a:moveTo>
                    <a:lnTo>
                      <a:pt x="1" y="104"/>
                    </a:lnTo>
                    <a:lnTo>
                      <a:pt x="104" y="166"/>
                    </a:lnTo>
                    <a:lnTo>
                      <a:pt x="186" y="248"/>
                    </a:lnTo>
                    <a:lnTo>
                      <a:pt x="248" y="351"/>
                    </a:lnTo>
                    <a:lnTo>
                      <a:pt x="310" y="454"/>
                    </a:lnTo>
                    <a:lnTo>
                      <a:pt x="413" y="680"/>
                    </a:lnTo>
                    <a:lnTo>
                      <a:pt x="495" y="927"/>
                    </a:lnTo>
                    <a:lnTo>
                      <a:pt x="618" y="1236"/>
                    </a:lnTo>
                    <a:lnTo>
                      <a:pt x="721" y="1462"/>
                    </a:lnTo>
                    <a:lnTo>
                      <a:pt x="865" y="1689"/>
                    </a:lnTo>
                    <a:lnTo>
                      <a:pt x="1030" y="1915"/>
                    </a:lnTo>
                    <a:lnTo>
                      <a:pt x="1236" y="2121"/>
                    </a:lnTo>
                    <a:lnTo>
                      <a:pt x="1462" y="2306"/>
                    </a:lnTo>
                    <a:lnTo>
                      <a:pt x="1689" y="2471"/>
                    </a:lnTo>
                    <a:lnTo>
                      <a:pt x="1956" y="2636"/>
                    </a:lnTo>
                    <a:lnTo>
                      <a:pt x="2244" y="2780"/>
                    </a:lnTo>
                    <a:lnTo>
                      <a:pt x="2512" y="2903"/>
                    </a:lnTo>
                    <a:lnTo>
                      <a:pt x="2780" y="2985"/>
                    </a:lnTo>
                    <a:lnTo>
                      <a:pt x="3335" y="3150"/>
                    </a:lnTo>
                    <a:lnTo>
                      <a:pt x="3891" y="3253"/>
                    </a:lnTo>
                    <a:lnTo>
                      <a:pt x="4447" y="3356"/>
                    </a:lnTo>
                    <a:lnTo>
                      <a:pt x="4735" y="3397"/>
                    </a:lnTo>
                    <a:lnTo>
                      <a:pt x="5044" y="3438"/>
                    </a:lnTo>
                    <a:lnTo>
                      <a:pt x="5291" y="3397"/>
                    </a:lnTo>
                    <a:lnTo>
                      <a:pt x="5497" y="3356"/>
                    </a:lnTo>
                    <a:lnTo>
                      <a:pt x="5599" y="3315"/>
                    </a:lnTo>
                    <a:lnTo>
                      <a:pt x="5682" y="3253"/>
                    </a:lnTo>
                    <a:lnTo>
                      <a:pt x="5785" y="3171"/>
                    </a:lnTo>
                    <a:lnTo>
                      <a:pt x="5846" y="3109"/>
                    </a:lnTo>
                    <a:lnTo>
                      <a:pt x="5929" y="3006"/>
                    </a:lnTo>
                    <a:lnTo>
                      <a:pt x="5970" y="2903"/>
                    </a:lnTo>
                    <a:lnTo>
                      <a:pt x="5991" y="2800"/>
                    </a:lnTo>
                    <a:lnTo>
                      <a:pt x="6011" y="2677"/>
                    </a:lnTo>
                    <a:lnTo>
                      <a:pt x="6011" y="2574"/>
                    </a:lnTo>
                    <a:lnTo>
                      <a:pt x="5991" y="2450"/>
                    </a:lnTo>
                    <a:lnTo>
                      <a:pt x="5949" y="2327"/>
                    </a:lnTo>
                    <a:lnTo>
                      <a:pt x="5888" y="2203"/>
                    </a:lnTo>
                    <a:lnTo>
                      <a:pt x="5744" y="1956"/>
                    </a:lnTo>
                    <a:lnTo>
                      <a:pt x="5661" y="2018"/>
                    </a:lnTo>
                    <a:lnTo>
                      <a:pt x="5764" y="2203"/>
                    </a:lnTo>
                    <a:lnTo>
                      <a:pt x="5867" y="2409"/>
                    </a:lnTo>
                    <a:lnTo>
                      <a:pt x="5888" y="2533"/>
                    </a:lnTo>
                    <a:lnTo>
                      <a:pt x="5908" y="2636"/>
                    </a:lnTo>
                    <a:lnTo>
                      <a:pt x="5888" y="2759"/>
                    </a:lnTo>
                    <a:lnTo>
                      <a:pt x="5867" y="2862"/>
                    </a:lnTo>
                    <a:lnTo>
                      <a:pt x="5826" y="2944"/>
                    </a:lnTo>
                    <a:lnTo>
                      <a:pt x="5764" y="3027"/>
                    </a:lnTo>
                    <a:lnTo>
                      <a:pt x="5702" y="3109"/>
                    </a:lnTo>
                    <a:lnTo>
                      <a:pt x="5620" y="3171"/>
                    </a:lnTo>
                    <a:lnTo>
                      <a:pt x="5455" y="3253"/>
                    </a:lnTo>
                    <a:lnTo>
                      <a:pt x="5270" y="3294"/>
                    </a:lnTo>
                    <a:lnTo>
                      <a:pt x="5064" y="3315"/>
                    </a:lnTo>
                    <a:lnTo>
                      <a:pt x="4879" y="3315"/>
                    </a:lnTo>
                    <a:lnTo>
                      <a:pt x="4467" y="3253"/>
                    </a:lnTo>
                    <a:lnTo>
                      <a:pt x="3912" y="3150"/>
                    </a:lnTo>
                    <a:lnTo>
                      <a:pt x="3356" y="3047"/>
                    </a:lnTo>
                    <a:lnTo>
                      <a:pt x="2821" y="2883"/>
                    </a:lnTo>
                    <a:lnTo>
                      <a:pt x="2553" y="2800"/>
                    </a:lnTo>
                    <a:lnTo>
                      <a:pt x="2286" y="2677"/>
                    </a:lnTo>
                    <a:lnTo>
                      <a:pt x="2018" y="2553"/>
                    </a:lnTo>
                    <a:lnTo>
                      <a:pt x="1751" y="2389"/>
                    </a:lnTo>
                    <a:lnTo>
                      <a:pt x="1524" y="2224"/>
                    </a:lnTo>
                    <a:lnTo>
                      <a:pt x="1318" y="2039"/>
                    </a:lnTo>
                    <a:lnTo>
                      <a:pt x="1112" y="1833"/>
                    </a:lnTo>
                    <a:lnTo>
                      <a:pt x="968" y="1627"/>
                    </a:lnTo>
                    <a:lnTo>
                      <a:pt x="824" y="1421"/>
                    </a:lnTo>
                    <a:lnTo>
                      <a:pt x="701" y="1195"/>
                    </a:lnTo>
                    <a:lnTo>
                      <a:pt x="598" y="886"/>
                    </a:lnTo>
                    <a:lnTo>
                      <a:pt x="516" y="639"/>
                    </a:lnTo>
                    <a:lnTo>
                      <a:pt x="392" y="392"/>
                    </a:lnTo>
                    <a:lnTo>
                      <a:pt x="330" y="289"/>
                    </a:lnTo>
                    <a:lnTo>
                      <a:pt x="248" y="186"/>
                    </a:lnTo>
                    <a:lnTo>
                      <a:pt x="166" y="83"/>
                    </a:lnTo>
                    <a:lnTo>
                      <a:pt x="6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9"/>
              <p:cNvSpPr/>
              <p:nvPr/>
            </p:nvSpPr>
            <p:spPr>
              <a:xfrm>
                <a:off x="6267300" y="1235050"/>
                <a:ext cx="243425" cy="50450"/>
              </a:xfrm>
              <a:custGeom>
                <a:avLst/>
                <a:gdLst/>
                <a:ahLst/>
                <a:cxnLst/>
                <a:rect l="l" t="t" r="r" b="b"/>
                <a:pathLst>
                  <a:path w="9737" h="2018" extrusionOk="0">
                    <a:moveTo>
                      <a:pt x="7863" y="1"/>
                    </a:moveTo>
                    <a:lnTo>
                      <a:pt x="7555" y="21"/>
                    </a:lnTo>
                    <a:lnTo>
                      <a:pt x="7246" y="62"/>
                    </a:lnTo>
                    <a:lnTo>
                      <a:pt x="6917" y="103"/>
                    </a:lnTo>
                    <a:lnTo>
                      <a:pt x="6587" y="186"/>
                    </a:lnTo>
                    <a:lnTo>
                      <a:pt x="6258" y="268"/>
                    </a:lnTo>
                    <a:lnTo>
                      <a:pt x="5908" y="392"/>
                    </a:lnTo>
                    <a:lnTo>
                      <a:pt x="5558" y="515"/>
                    </a:lnTo>
                    <a:lnTo>
                      <a:pt x="5188" y="659"/>
                    </a:lnTo>
                    <a:lnTo>
                      <a:pt x="4817" y="803"/>
                    </a:lnTo>
                    <a:lnTo>
                      <a:pt x="4303" y="1050"/>
                    </a:lnTo>
                    <a:lnTo>
                      <a:pt x="3870" y="1256"/>
                    </a:lnTo>
                    <a:lnTo>
                      <a:pt x="3418" y="1441"/>
                    </a:lnTo>
                    <a:lnTo>
                      <a:pt x="2965" y="1627"/>
                    </a:lnTo>
                    <a:lnTo>
                      <a:pt x="2491" y="1771"/>
                    </a:lnTo>
                    <a:lnTo>
                      <a:pt x="2141" y="1853"/>
                    </a:lnTo>
                    <a:lnTo>
                      <a:pt x="1812" y="1894"/>
                    </a:lnTo>
                    <a:lnTo>
                      <a:pt x="1483" y="1915"/>
                    </a:lnTo>
                    <a:lnTo>
                      <a:pt x="1174" y="1915"/>
                    </a:lnTo>
                    <a:lnTo>
                      <a:pt x="865" y="1874"/>
                    </a:lnTo>
                    <a:lnTo>
                      <a:pt x="577" y="1812"/>
                    </a:lnTo>
                    <a:lnTo>
                      <a:pt x="310" y="1729"/>
                    </a:lnTo>
                    <a:lnTo>
                      <a:pt x="63" y="1606"/>
                    </a:lnTo>
                    <a:lnTo>
                      <a:pt x="1" y="1709"/>
                    </a:lnTo>
                    <a:lnTo>
                      <a:pt x="330" y="1853"/>
                    </a:lnTo>
                    <a:lnTo>
                      <a:pt x="659" y="1956"/>
                    </a:lnTo>
                    <a:lnTo>
                      <a:pt x="1030" y="1997"/>
                    </a:lnTo>
                    <a:lnTo>
                      <a:pt x="1400" y="2018"/>
                    </a:lnTo>
                    <a:lnTo>
                      <a:pt x="1668" y="2018"/>
                    </a:lnTo>
                    <a:lnTo>
                      <a:pt x="1956" y="1997"/>
                    </a:lnTo>
                    <a:lnTo>
                      <a:pt x="2224" y="1935"/>
                    </a:lnTo>
                    <a:lnTo>
                      <a:pt x="2512" y="1874"/>
                    </a:lnTo>
                    <a:lnTo>
                      <a:pt x="2985" y="1729"/>
                    </a:lnTo>
                    <a:lnTo>
                      <a:pt x="3459" y="1544"/>
                    </a:lnTo>
                    <a:lnTo>
                      <a:pt x="3912" y="1359"/>
                    </a:lnTo>
                    <a:lnTo>
                      <a:pt x="4344" y="1153"/>
                    </a:lnTo>
                    <a:lnTo>
                      <a:pt x="4858" y="906"/>
                    </a:lnTo>
                    <a:lnTo>
                      <a:pt x="5229" y="762"/>
                    </a:lnTo>
                    <a:lnTo>
                      <a:pt x="5599" y="618"/>
                    </a:lnTo>
                    <a:lnTo>
                      <a:pt x="5949" y="495"/>
                    </a:lnTo>
                    <a:lnTo>
                      <a:pt x="6279" y="392"/>
                    </a:lnTo>
                    <a:lnTo>
                      <a:pt x="6608" y="289"/>
                    </a:lnTo>
                    <a:lnTo>
                      <a:pt x="6937" y="227"/>
                    </a:lnTo>
                    <a:lnTo>
                      <a:pt x="7246" y="165"/>
                    </a:lnTo>
                    <a:lnTo>
                      <a:pt x="7555" y="124"/>
                    </a:lnTo>
                    <a:lnTo>
                      <a:pt x="7843" y="103"/>
                    </a:lnTo>
                    <a:lnTo>
                      <a:pt x="8131" y="103"/>
                    </a:lnTo>
                    <a:lnTo>
                      <a:pt x="8419" y="124"/>
                    </a:lnTo>
                    <a:lnTo>
                      <a:pt x="8687" y="165"/>
                    </a:lnTo>
                    <a:lnTo>
                      <a:pt x="8954" y="206"/>
                    </a:lnTo>
                    <a:lnTo>
                      <a:pt x="9201" y="289"/>
                    </a:lnTo>
                    <a:lnTo>
                      <a:pt x="9448" y="371"/>
                    </a:lnTo>
                    <a:lnTo>
                      <a:pt x="9695" y="474"/>
                    </a:lnTo>
                    <a:lnTo>
                      <a:pt x="9736" y="371"/>
                    </a:lnTo>
                    <a:lnTo>
                      <a:pt x="9489" y="268"/>
                    </a:lnTo>
                    <a:lnTo>
                      <a:pt x="9242" y="186"/>
                    </a:lnTo>
                    <a:lnTo>
                      <a:pt x="8975" y="103"/>
                    </a:lnTo>
                    <a:lnTo>
                      <a:pt x="8707" y="62"/>
                    </a:lnTo>
                    <a:lnTo>
                      <a:pt x="8440" y="21"/>
                    </a:lnTo>
                    <a:lnTo>
                      <a:pt x="815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9"/>
              <p:cNvSpPr/>
              <p:nvPr/>
            </p:nvSpPr>
            <p:spPr>
              <a:xfrm>
                <a:off x="6519450" y="1654425"/>
                <a:ext cx="251125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0045" h="8872" extrusionOk="0">
                    <a:moveTo>
                      <a:pt x="42" y="0"/>
                    </a:moveTo>
                    <a:lnTo>
                      <a:pt x="0" y="103"/>
                    </a:lnTo>
                    <a:lnTo>
                      <a:pt x="412" y="289"/>
                    </a:lnTo>
                    <a:lnTo>
                      <a:pt x="783" y="494"/>
                    </a:lnTo>
                    <a:lnTo>
                      <a:pt x="1174" y="721"/>
                    </a:lnTo>
                    <a:lnTo>
                      <a:pt x="1523" y="968"/>
                    </a:lnTo>
                    <a:lnTo>
                      <a:pt x="1894" y="1235"/>
                    </a:lnTo>
                    <a:lnTo>
                      <a:pt x="2223" y="1503"/>
                    </a:lnTo>
                    <a:lnTo>
                      <a:pt x="2553" y="1791"/>
                    </a:lnTo>
                    <a:lnTo>
                      <a:pt x="2882" y="2100"/>
                    </a:lnTo>
                    <a:lnTo>
                      <a:pt x="3191" y="2429"/>
                    </a:lnTo>
                    <a:lnTo>
                      <a:pt x="3479" y="2758"/>
                    </a:lnTo>
                    <a:lnTo>
                      <a:pt x="3746" y="3088"/>
                    </a:lnTo>
                    <a:lnTo>
                      <a:pt x="3993" y="3458"/>
                    </a:lnTo>
                    <a:lnTo>
                      <a:pt x="4240" y="3829"/>
                    </a:lnTo>
                    <a:lnTo>
                      <a:pt x="4467" y="4199"/>
                    </a:lnTo>
                    <a:lnTo>
                      <a:pt x="4673" y="4590"/>
                    </a:lnTo>
                    <a:lnTo>
                      <a:pt x="4858" y="4981"/>
                    </a:lnTo>
                    <a:lnTo>
                      <a:pt x="4858" y="5002"/>
                    </a:lnTo>
                    <a:lnTo>
                      <a:pt x="4961" y="5208"/>
                    </a:lnTo>
                    <a:lnTo>
                      <a:pt x="5023" y="5290"/>
                    </a:lnTo>
                    <a:lnTo>
                      <a:pt x="5105" y="5372"/>
                    </a:lnTo>
                    <a:lnTo>
                      <a:pt x="5167" y="5414"/>
                    </a:lnTo>
                    <a:lnTo>
                      <a:pt x="5249" y="5455"/>
                    </a:lnTo>
                    <a:lnTo>
                      <a:pt x="5434" y="5496"/>
                    </a:lnTo>
                    <a:lnTo>
                      <a:pt x="5784" y="5496"/>
                    </a:lnTo>
                    <a:lnTo>
                      <a:pt x="5825" y="5475"/>
                    </a:lnTo>
                    <a:lnTo>
                      <a:pt x="6196" y="5475"/>
                    </a:lnTo>
                    <a:lnTo>
                      <a:pt x="6402" y="5496"/>
                    </a:lnTo>
                    <a:lnTo>
                      <a:pt x="6607" y="5517"/>
                    </a:lnTo>
                    <a:lnTo>
                      <a:pt x="6834" y="5578"/>
                    </a:lnTo>
                    <a:lnTo>
                      <a:pt x="7040" y="5640"/>
                    </a:lnTo>
                    <a:lnTo>
                      <a:pt x="7245" y="5743"/>
                    </a:lnTo>
                    <a:lnTo>
                      <a:pt x="7451" y="5866"/>
                    </a:lnTo>
                    <a:lnTo>
                      <a:pt x="7616" y="5990"/>
                    </a:lnTo>
                    <a:lnTo>
                      <a:pt x="7760" y="6155"/>
                    </a:lnTo>
                    <a:lnTo>
                      <a:pt x="7904" y="6319"/>
                    </a:lnTo>
                    <a:lnTo>
                      <a:pt x="8028" y="6504"/>
                    </a:lnTo>
                    <a:lnTo>
                      <a:pt x="8254" y="6875"/>
                    </a:lnTo>
                    <a:lnTo>
                      <a:pt x="8460" y="7287"/>
                    </a:lnTo>
                    <a:lnTo>
                      <a:pt x="8686" y="7698"/>
                    </a:lnTo>
                    <a:lnTo>
                      <a:pt x="8913" y="8089"/>
                    </a:lnTo>
                    <a:lnTo>
                      <a:pt x="9057" y="8275"/>
                    </a:lnTo>
                    <a:lnTo>
                      <a:pt x="9201" y="8439"/>
                    </a:lnTo>
                    <a:lnTo>
                      <a:pt x="9366" y="8604"/>
                    </a:lnTo>
                    <a:lnTo>
                      <a:pt x="9530" y="8727"/>
                    </a:lnTo>
                    <a:lnTo>
                      <a:pt x="9263" y="8686"/>
                    </a:lnTo>
                    <a:lnTo>
                      <a:pt x="9016" y="8624"/>
                    </a:lnTo>
                    <a:lnTo>
                      <a:pt x="8769" y="8542"/>
                    </a:lnTo>
                    <a:lnTo>
                      <a:pt x="8522" y="8419"/>
                    </a:lnTo>
                    <a:lnTo>
                      <a:pt x="8295" y="8275"/>
                    </a:lnTo>
                    <a:lnTo>
                      <a:pt x="8069" y="8131"/>
                    </a:lnTo>
                    <a:lnTo>
                      <a:pt x="7863" y="7945"/>
                    </a:lnTo>
                    <a:lnTo>
                      <a:pt x="7678" y="7760"/>
                    </a:lnTo>
                    <a:lnTo>
                      <a:pt x="7513" y="7534"/>
                    </a:lnTo>
                    <a:lnTo>
                      <a:pt x="7348" y="7307"/>
                    </a:lnTo>
                    <a:lnTo>
                      <a:pt x="7163" y="7040"/>
                    </a:lnTo>
                    <a:lnTo>
                      <a:pt x="6937" y="6772"/>
                    </a:lnTo>
                    <a:lnTo>
                      <a:pt x="6813" y="6649"/>
                    </a:lnTo>
                    <a:lnTo>
                      <a:pt x="6690" y="6546"/>
                    </a:lnTo>
                    <a:lnTo>
                      <a:pt x="6546" y="6443"/>
                    </a:lnTo>
                    <a:lnTo>
                      <a:pt x="6402" y="6360"/>
                    </a:lnTo>
                    <a:lnTo>
                      <a:pt x="6258" y="6319"/>
                    </a:lnTo>
                    <a:lnTo>
                      <a:pt x="6113" y="6278"/>
                    </a:lnTo>
                    <a:lnTo>
                      <a:pt x="5969" y="6257"/>
                    </a:lnTo>
                    <a:lnTo>
                      <a:pt x="5825" y="6257"/>
                    </a:lnTo>
                    <a:lnTo>
                      <a:pt x="5599" y="6319"/>
                    </a:lnTo>
                    <a:lnTo>
                      <a:pt x="5393" y="6402"/>
                    </a:lnTo>
                    <a:lnTo>
                      <a:pt x="5146" y="6484"/>
                    </a:lnTo>
                    <a:lnTo>
                      <a:pt x="5043" y="6504"/>
                    </a:lnTo>
                    <a:lnTo>
                      <a:pt x="4920" y="6525"/>
                    </a:lnTo>
                    <a:lnTo>
                      <a:pt x="4817" y="6525"/>
                    </a:lnTo>
                    <a:lnTo>
                      <a:pt x="4714" y="6504"/>
                    </a:lnTo>
                    <a:lnTo>
                      <a:pt x="4611" y="6463"/>
                    </a:lnTo>
                    <a:lnTo>
                      <a:pt x="4508" y="6422"/>
                    </a:lnTo>
                    <a:lnTo>
                      <a:pt x="4302" y="6299"/>
                    </a:lnTo>
                    <a:lnTo>
                      <a:pt x="4076" y="6113"/>
                    </a:lnTo>
                    <a:lnTo>
                      <a:pt x="3808" y="5805"/>
                    </a:lnTo>
                    <a:lnTo>
                      <a:pt x="3561" y="5496"/>
                    </a:lnTo>
                    <a:lnTo>
                      <a:pt x="3335" y="5146"/>
                    </a:lnTo>
                    <a:lnTo>
                      <a:pt x="3108" y="4817"/>
                    </a:lnTo>
                    <a:lnTo>
                      <a:pt x="2820" y="4364"/>
                    </a:lnTo>
                    <a:lnTo>
                      <a:pt x="2511" y="3932"/>
                    </a:lnTo>
                    <a:lnTo>
                      <a:pt x="2244" y="3623"/>
                    </a:lnTo>
                    <a:lnTo>
                      <a:pt x="1976" y="3376"/>
                    </a:lnTo>
                    <a:lnTo>
                      <a:pt x="1688" y="3150"/>
                    </a:lnTo>
                    <a:lnTo>
                      <a:pt x="1379" y="2985"/>
                    </a:lnTo>
                    <a:lnTo>
                      <a:pt x="1091" y="2861"/>
                    </a:lnTo>
                    <a:lnTo>
                      <a:pt x="927" y="2820"/>
                    </a:lnTo>
                    <a:lnTo>
                      <a:pt x="783" y="2779"/>
                    </a:lnTo>
                    <a:lnTo>
                      <a:pt x="638" y="2758"/>
                    </a:lnTo>
                    <a:lnTo>
                      <a:pt x="474" y="2758"/>
                    </a:lnTo>
                    <a:lnTo>
                      <a:pt x="330" y="2779"/>
                    </a:lnTo>
                    <a:lnTo>
                      <a:pt x="186" y="2800"/>
                    </a:lnTo>
                    <a:lnTo>
                      <a:pt x="206" y="2903"/>
                    </a:lnTo>
                    <a:lnTo>
                      <a:pt x="412" y="2882"/>
                    </a:lnTo>
                    <a:lnTo>
                      <a:pt x="597" y="2861"/>
                    </a:lnTo>
                    <a:lnTo>
                      <a:pt x="803" y="2882"/>
                    </a:lnTo>
                    <a:lnTo>
                      <a:pt x="988" y="2944"/>
                    </a:lnTo>
                    <a:lnTo>
                      <a:pt x="1153" y="2985"/>
                    </a:lnTo>
                    <a:lnTo>
                      <a:pt x="1318" y="3067"/>
                    </a:lnTo>
                    <a:lnTo>
                      <a:pt x="1482" y="3150"/>
                    </a:lnTo>
                    <a:lnTo>
                      <a:pt x="1647" y="3252"/>
                    </a:lnTo>
                    <a:lnTo>
                      <a:pt x="1915" y="3458"/>
                    </a:lnTo>
                    <a:lnTo>
                      <a:pt x="2141" y="3664"/>
                    </a:lnTo>
                    <a:lnTo>
                      <a:pt x="2306" y="3849"/>
                    </a:lnTo>
                    <a:lnTo>
                      <a:pt x="2429" y="4014"/>
                    </a:lnTo>
                    <a:lnTo>
                      <a:pt x="2738" y="4426"/>
                    </a:lnTo>
                    <a:lnTo>
                      <a:pt x="3026" y="4878"/>
                    </a:lnTo>
                    <a:lnTo>
                      <a:pt x="3252" y="5228"/>
                    </a:lnTo>
                    <a:lnTo>
                      <a:pt x="3479" y="5558"/>
                    </a:lnTo>
                    <a:lnTo>
                      <a:pt x="3726" y="5887"/>
                    </a:lnTo>
                    <a:lnTo>
                      <a:pt x="3993" y="6175"/>
                    </a:lnTo>
                    <a:lnTo>
                      <a:pt x="4240" y="6381"/>
                    </a:lnTo>
                    <a:lnTo>
                      <a:pt x="4467" y="6525"/>
                    </a:lnTo>
                    <a:lnTo>
                      <a:pt x="4590" y="6566"/>
                    </a:lnTo>
                    <a:lnTo>
                      <a:pt x="4693" y="6607"/>
                    </a:lnTo>
                    <a:lnTo>
                      <a:pt x="4817" y="6628"/>
                    </a:lnTo>
                    <a:lnTo>
                      <a:pt x="5064" y="6628"/>
                    </a:lnTo>
                    <a:lnTo>
                      <a:pt x="5187" y="6587"/>
                    </a:lnTo>
                    <a:lnTo>
                      <a:pt x="5434" y="6504"/>
                    </a:lnTo>
                    <a:lnTo>
                      <a:pt x="5640" y="6422"/>
                    </a:lnTo>
                    <a:lnTo>
                      <a:pt x="5846" y="6381"/>
                    </a:lnTo>
                    <a:lnTo>
                      <a:pt x="5969" y="6360"/>
                    </a:lnTo>
                    <a:lnTo>
                      <a:pt x="6093" y="6381"/>
                    </a:lnTo>
                    <a:lnTo>
                      <a:pt x="6237" y="6422"/>
                    </a:lnTo>
                    <a:lnTo>
                      <a:pt x="6360" y="6463"/>
                    </a:lnTo>
                    <a:lnTo>
                      <a:pt x="6484" y="6546"/>
                    </a:lnTo>
                    <a:lnTo>
                      <a:pt x="6628" y="6628"/>
                    </a:lnTo>
                    <a:lnTo>
                      <a:pt x="6751" y="6731"/>
                    </a:lnTo>
                    <a:lnTo>
                      <a:pt x="6875" y="6854"/>
                    </a:lnTo>
                    <a:lnTo>
                      <a:pt x="7081" y="7101"/>
                    </a:lnTo>
                    <a:lnTo>
                      <a:pt x="7266" y="7369"/>
                    </a:lnTo>
                    <a:lnTo>
                      <a:pt x="7431" y="7595"/>
                    </a:lnTo>
                    <a:lnTo>
                      <a:pt x="7595" y="7822"/>
                    </a:lnTo>
                    <a:lnTo>
                      <a:pt x="7822" y="8048"/>
                    </a:lnTo>
                    <a:lnTo>
                      <a:pt x="8048" y="8254"/>
                    </a:lnTo>
                    <a:lnTo>
                      <a:pt x="8316" y="8419"/>
                    </a:lnTo>
                    <a:lnTo>
                      <a:pt x="8583" y="8563"/>
                    </a:lnTo>
                    <a:lnTo>
                      <a:pt x="8872" y="8686"/>
                    </a:lnTo>
                    <a:lnTo>
                      <a:pt x="9160" y="8769"/>
                    </a:lnTo>
                    <a:lnTo>
                      <a:pt x="9468" y="8830"/>
                    </a:lnTo>
                    <a:lnTo>
                      <a:pt x="9777" y="8851"/>
                    </a:lnTo>
                    <a:lnTo>
                      <a:pt x="10045" y="8871"/>
                    </a:lnTo>
                    <a:lnTo>
                      <a:pt x="9798" y="8748"/>
                    </a:lnTo>
                    <a:lnTo>
                      <a:pt x="9592" y="8645"/>
                    </a:lnTo>
                    <a:lnTo>
                      <a:pt x="9386" y="8501"/>
                    </a:lnTo>
                    <a:lnTo>
                      <a:pt x="9221" y="8316"/>
                    </a:lnTo>
                    <a:lnTo>
                      <a:pt x="9077" y="8131"/>
                    </a:lnTo>
                    <a:lnTo>
                      <a:pt x="8933" y="7925"/>
                    </a:lnTo>
                    <a:lnTo>
                      <a:pt x="8810" y="7698"/>
                    </a:lnTo>
                    <a:lnTo>
                      <a:pt x="8563" y="7225"/>
                    </a:lnTo>
                    <a:lnTo>
                      <a:pt x="8357" y="6834"/>
                    </a:lnTo>
                    <a:lnTo>
                      <a:pt x="8110" y="6443"/>
                    </a:lnTo>
                    <a:lnTo>
                      <a:pt x="7986" y="6257"/>
                    </a:lnTo>
                    <a:lnTo>
                      <a:pt x="7842" y="6072"/>
                    </a:lnTo>
                    <a:lnTo>
                      <a:pt x="7678" y="5908"/>
                    </a:lnTo>
                    <a:lnTo>
                      <a:pt x="7513" y="5784"/>
                    </a:lnTo>
                    <a:lnTo>
                      <a:pt x="7307" y="5640"/>
                    </a:lnTo>
                    <a:lnTo>
                      <a:pt x="7081" y="5537"/>
                    </a:lnTo>
                    <a:lnTo>
                      <a:pt x="6854" y="5475"/>
                    </a:lnTo>
                    <a:lnTo>
                      <a:pt x="6649" y="5414"/>
                    </a:lnTo>
                    <a:lnTo>
                      <a:pt x="6422" y="5372"/>
                    </a:lnTo>
                    <a:lnTo>
                      <a:pt x="5784" y="5372"/>
                    </a:lnTo>
                    <a:lnTo>
                      <a:pt x="5599" y="5393"/>
                    </a:lnTo>
                    <a:lnTo>
                      <a:pt x="5455" y="5393"/>
                    </a:lnTo>
                    <a:lnTo>
                      <a:pt x="5290" y="5352"/>
                    </a:lnTo>
                    <a:lnTo>
                      <a:pt x="5228" y="5331"/>
                    </a:lnTo>
                    <a:lnTo>
                      <a:pt x="5167" y="5290"/>
                    </a:lnTo>
                    <a:lnTo>
                      <a:pt x="5105" y="5208"/>
                    </a:lnTo>
                    <a:lnTo>
                      <a:pt x="5043" y="5146"/>
                    </a:lnTo>
                    <a:lnTo>
                      <a:pt x="4961" y="4961"/>
                    </a:lnTo>
                    <a:lnTo>
                      <a:pt x="4940" y="4940"/>
                    </a:lnTo>
                    <a:lnTo>
                      <a:pt x="4755" y="4549"/>
                    </a:lnTo>
                    <a:lnTo>
                      <a:pt x="4549" y="4158"/>
                    </a:lnTo>
                    <a:lnTo>
                      <a:pt x="4323" y="3767"/>
                    </a:lnTo>
                    <a:lnTo>
                      <a:pt x="4096" y="3397"/>
                    </a:lnTo>
                    <a:lnTo>
                      <a:pt x="3829" y="3026"/>
                    </a:lnTo>
                    <a:lnTo>
                      <a:pt x="3561" y="2676"/>
                    </a:lnTo>
                    <a:lnTo>
                      <a:pt x="3252" y="2347"/>
                    </a:lnTo>
                    <a:lnTo>
                      <a:pt x="2964" y="2017"/>
                    </a:lnTo>
                    <a:lnTo>
                      <a:pt x="2635" y="1709"/>
                    </a:lnTo>
                    <a:lnTo>
                      <a:pt x="2306" y="1421"/>
                    </a:lnTo>
                    <a:lnTo>
                      <a:pt x="1956" y="1153"/>
                    </a:lnTo>
                    <a:lnTo>
                      <a:pt x="1585" y="885"/>
                    </a:lnTo>
                    <a:lnTo>
                      <a:pt x="1215" y="638"/>
                    </a:lnTo>
                    <a:lnTo>
                      <a:pt x="844" y="412"/>
                    </a:lnTo>
                    <a:lnTo>
                      <a:pt x="453" y="206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9"/>
              <p:cNvSpPr/>
              <p:nvPr/>
            </p:nvSpPr>
            <p:spPr>
              <a:xfrm>
                <a:off x="6288400" y="1611200"/>
                <a:ext cx="60225" cy="247525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9901" extrusionOk="0">
                    <a:moveTo>
                      <a:pt x="104" y="0"/>
                    </a:moveTo>
                    <a:lnTo>
                      <a:pt x="1" y="42"/>
                    </a:lnTo>
                    <a:lnTo>
                      <a:pt x="186" y="638"/>
                    </a:lnTo>
                    <a:lnTo>
                      <a:pt x="330" y="1235"/>
                    </a:lnTo>
                    <a:lnTo>
                      <a:pt x="474" y="1832"/>
                    </a:lnTo>
                    <a:lnTo>
                      <a:pt x="577" y="2450"/>
                    </a:lnTo>
                    <a:lnTo>
                      <a:pt x="680" y="3067"/>
                    </a:lnTo>
                    <a:lnTo>
                      <a:pt x="762" y="3685"/>
                    </a:lnTo>
                    <a:lnTo>
                      <a:pt x="845" y="4302"/>
                    </a:lnTo>
                    <a:lnTo>
                      <a:pt x="886" y="4920"/>
                    </a:lnTo>
                    <a:lnTo>
                      <a:pt x="968" y="6175"/>
                    </a:lnTo>
                    <a:lnTo>
                      <a:pt x="1009" y="7431"/>
                    </a:lnTo>
                    <a:lnTo>
                      <a:pt x="1009" y="8666"/>
                    </a:lnTo>
                    <a:lnTo>
                      <a:pt x="989" y="9880"/>
                    </a:lnTo>
                    <a:lnTo>
                      <a:pt x="1112" y="9901"/>
                    </a:lnTo>
                    <a:lnTo>
                      <a:pt x="1112" y="8789"/>
                    </a:lnTo>
                    <a:lnTo>
                      <a:pt x="1112" y="7678"/>
                    </a:lnTo>
                    <a:lnTo>
                      <a:pt x="1092" y="6566"/>
                    </a:lnTo>
                    <a:lnTo>
                      <a:pt x="1030" y="5455"/>
                    </a:lnTo>
                    <a:lnTo>
                      <a:pt x="948" y="4323"/>
                    </a:lnTo>
                    <a:lnTo>
                      <a:pt x="824" y="3211"/>
                    </a:lnTo>
                    <a:lnTo>
                      <a:pt x="721" y="2676"/>
                    </a:lnTo>
                    <a:lnTo>
                      <a:pt x="639" y="2120"/>
                    </a:lnTo>
                    <a:lnTo>
                      <a:pt x="515" y="1565"/>
                    </a:lnTo>
                    <a:lnTo>
                      <a:pt x="392" y="1030"/>
                    </a:lnTo>
                    <a:lnTo>
                      <a:pt x="762" y="2079"/>
                    </a:lnTo>
                    <a:lnTo>
                      <a:pt x="1092" y="3129"/>
                    </a:lnTo>
                    <a:lnTo>
                      <a:pt x="1400" y="4199"/>
                    </a:lnTo>
                    <a:lnTo>
                      <a:pt x="1647" y="5270"/>
                    </a:lnTo>
                    <a:lnTo>
                      <a:pt x="1874" y="6360"/>
                    </a:lnTo>
                    <a:lnTo>
                      <a:pt x="2038" y="7451"/>
                    </a:lnTo>
                    <a:lnTo>
                      <a:pt x="2182" y="8563"/>
                    </a:lnTo>
                    <a:lnTo>
                      <a:pt x="2285" y="9674"/>
                    </a:lnTo>
                    <a:lnTo>
                      <a:pt x="2409" y="9654"/>
                    </a:lnTo>
                    <a:lnTo>
                      <a:pt x="2285" y="8419"/>
                    </a:lnTo>
                    <a:lnTo>
                      <a:pt x="2121" y="7184"/>
                    </a:lnTo>
                    <a:lnTo>
                      <a:pt x="1894" y="5949"/>
                    </a:lnTo>
                    <a:lnTo>
                      <a:pt x="1627" y="4734"/>
                    </a:lnTo>
                    <a:lnTo>
                      <a:pt x="1318" y="3541"/>
                    </a:lnTo>
                    <a:lnTo>
                      <a:pt x="968" y="2347"/>
                    </a:lnTo>
                    <a:lnTo>
                      <a:pt x="556" y="1174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39"/>
              <p:cNvSpPr/>
              <p:nvPr/>
            </p:nvSpPr>
            <p:spPr>
              <a:xfrm>
                <a:off x="6315175" y="1267475"/>
                <a:ext cx="121450" cy="161075"/>
              </a:xfrm>
              <a:custGeom>
                <a:avLst/>
                <a:gdLst/>
                <a:ahLst/>
                <a:cxnLst/>
                <a:rect l="l" t="t" r="r" b="b"/>
                <a:pathLst>
                  <a:path w="4858" h="6443" extrusionOk="0">
                    <a:moveTo>
                      <a:pt x="3170" y="3252"/>
                    </a:moveTo>
                    <a:lnTo>
                      <a:pt x="3190" y="3273"/>
                    </a:lnTo>
                    <a:lnTo>
                      <a:pt x="3108" y="3273"/>
                    </a:lnTo>
                    <a:lnTo>
                      <a:pt x="3149" y="3252"/>
                    </a:lnTo>
                    <a:close/>
                    <a:moveTo>
                      <a:pt x="4796" y="0"/>
                    </a:moveTo>
                    <a:lnTo>
                      <a:pt x="4405" y="371"/>
                    </a:lnTo>
                    <a:lnTo>
                      <a:pt x="4034" y="762"/>
                    </a:lnTo>
                    <a:lnTo>
                      <a:pt x="3684" y="1173"/>
                    </a:lnTo>
                    <a:lnTo>
                      <a:pt x="3334" y="1585"/>
                    </a:lnTo>
                    <a:lnTo>
                      <a:pt x="2696" y="2450"/>
                    </a:lnTo>
                    <a:lnTo>
                      <a:pt x="2079" y="3314"/>
                    </a:lnTo>
                    <a:lnTo>
                      <a:pt x="350" y="5722"/>
                    </a:lnTo>
                    <a:lnTo>
                      <a:pt x="247" y="5866"/>
                    </a:lnTo>
                    <a:lnTo>
                      <a:pt x="144" y="6010"/>
                    </a:lnTo>
                    <a:lnTo>
                      <a:pt x="62" y="6175"/>
                    </a:lnTo>
                    <a:lnTo>
                      <a:pt x="21" y="6360"/>
                    </a:lnTo>
                    <a:lnTo>
                      <a:pt x="0" y="6443"/>
                    </a:lnTo>
                    <a:lnTo>
                      <a:pt x="82" y="6422"/>
                    </a:lnTo>
                    <a:lnTo>
                      <a:pt x="309" y="6319"/>
                    </a:lnTo>
                    <a:lnTo>
                      <a:pt x="535" y="6216"/>
                    </a:lnTo>
                    <a:lnTo>
                      <a:pt x="741" y="6072"/>
                    </a:lnTo>
                    <a:lnTo>
                      <a:pt x="967" y="5928"/>
                    </a:lnTo>
                    <a:lnTo>
                      <a:pt x="1173" y="5743"/>
                    </a:lnTo>
                    <a:lnTo>
                      <a:pt x="1400" y="5558"/>
                    </a:lnTo>
                    <a:lnTo>
                      <a:pt x="1605" y="5331"/>
                    </a:lnTo>
                    <a:lnTo>
                      <a:pt x="1811" y="5084"/>
                    </a:lnTo>
                    <a:lnTo>
                      <a:pt x="2182" y="4590"/>
                    </a:lnTo>
                    <a:lnTo>
                      <a:pt x="2511" y="4096"/>
                    </a:lnTo>
                    <a:lnTo>
                      <a:pt x="2799" y="3705"/>
                    </a:lnTo>
                    <a:lnTo>
                      <a:pt x="3067" y="3314"/>
                    </a:lnTo>
                    <a:lnTo>
                      <a:pt x="3087" y="3293"/>
                    </a:lnTo>
                    <a:lnTo>
                      <a:pt x="3108" y="3335"/>
                    </a:lnTo>
                    <a:lnTo>
                      <a:pt x="3149" y="3355"/>
                    </a:lnTo>
                    <a:lnTo>
                      <a:pt x="3190" y="3335"/>
                    </a:lnTo>
                    <a:lnTo>
                      <a:pt x="3211" y="3314"/>
                    </a:lnTo>
                    <a:lnTo>
                      <a:pt x="3252" y="3252"/>
                    </a:lnTo>
                    <a:lnTo>
                      <a:pt x="3252" y="3211"/>
                    </a:lnTo>
                    <a:lnTo>
                      <a:pt x="3211" y="3170"/>
                    </a:lnTo>
                    <a:lnTo>
                      <a:pt x="3149" y="3149"/>
                    </a:lnTo>
                    <a:lnTo>
                      <a:pt x="3108" y="3149"/>
                    </a:lnTo>
                    <a:lnTo>
                      <a:pt x="3046" y="3191"/>
                    </a:lnTo>
                    <a:lnTo>
                      <a:pt x="2985" y="3252"/>
                    </a:lnTo>
                    <a:lnTo>
                      <a:pt x="2696" y="3643"/>
                    </a:lnTo>
                    <a:lnTo>
                      <a:pt x="2429" y="4034"/>
                    </a:lnTo>
                    <a:lnTo>
                      <a:pt x="2079" y="4528"/>
                    </a:lnTo>
                    <a:lnTo>
                      <a:pt x="1729" y="5022"/>
                    </a:lnTo>
                    <a:lnTo>
                      <a:pt x="1523" y="5249"/>
                    </a:lnTo>
                    <a:lnTo>
                      <a:pt x="1338" y="5455"/>
                    </a:lnTo>
                    <a:lnTo>
                      <a:pt x="1153" y="5640"/>
                    </a:lnTo>
                    <a:lnTo>
                      <a:pt x="947" y="5805"/>
                    </a:lnTo>
                    <a:lnTo>
                      <a:pt x="762" y="5949"/>
                    </a:lnTo>
                    <a:lnTo>
                      <a:pt x="556" y="6072"/>
                    </a:lnTo>
                    <a:lnTo>
                      <a:pt x="350" y="6196"/>
                    </a:lnTo>
                    <a:lnTo>
                      <a:pt x="144" y="6278"/>
                    </a:lnTo>
                    <a:lnTo>
                      <a:pt x="206" y="6134"/>
                    </a:lnTo>
                    <a:lnTo>
                      <a:pt x="268" y="6010"/>
                    </a:lnTo>
                    <a:lnTo>
                      <a:pt x="432" y="5784"/>
                    </a:lnTo>
                    <a:lnTo>
                      <a:pt x="2161" y="3376"/>
                    </a:lnTo>
                    <a:lnTo>
                      <a:pt x="2779" y="2511"/>
                    </a:lnTo>
                    <a:lnTo>
                      <a:pt x="3417" y="1667"/>
                    </a:lnTo>
                    <a:lnTo>
                      <a:pt x="3767" y="1235"/>
                    </a:lnTo>
                    <a:lnTo>
                      <a:pt x="4117" y="844"/>
                    </a:lnTo>
                    <a:lnTo>
                      <a:pt x="4487" y="453"/>
                    </a:lnTo>
                    <a:lnTo>
                      <a:pt x="4858" y="62"/>
                    </a:lnTo>
                    <a:lnTo>
                      <a:pt x="47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39"/>
              <p:cNvSpPr/>
              <p:nvPr/>
            </p:nvSpPr>
            <p:spPr>
              <a:xfrm>
                <a:off x="6289950" y="1336425"/>
                <a:ext cx="1554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217" h="8007" extrusionOk="0">
                    <a:moveTo>
                      <a:pt x="6155" y="0"/>
                    </a:moveTo>
                    <a:lnTo>
                      <a:pt x="5784" y="288"/>
                    </a:lnTo>
                    <a:lnTo>
                      <a:pt x="5434" y="556"/>
                    </a:lnTo>
                    <a:lnTo>
                      <a:pt x="5105" y="844"/>
                    </a:lnTo>
                    <a:lnTo>
                      <a:pt x="4796" y="1112"/>
                    </a:lnTo>
                    <a:lnTo>
                      <a:pt x="4508" y="1400"/>
                    </a:lnTo>
                    <a:lnTo>
                      <a:pt x="4241" y="1688"/>
                    </a:lnTo>
                    <a:lnTo>
                      <a:pt x="3994" y="1976"/>
                    </a:lnTo>
                    <a:lnTo>
                      <a:pt x="3788" y="2264"/>
                    </a:lnTo>
                    <a:lnTo>
                      <a:pt x="3582" y="2573"/>
                    </a:lnTo>
                    <a:lnTo>
                      <a:pt x="3397" y="2861"/>
                    </a:lnTo>
                    <a:lnTo>
                      <a:pt x="3232" y="3170"/>
                    </a:lnTo>
                    <a:lnTo>
                      <a:pt x="3088" y="3479"/>
                    </a:lnTo>
                    <a:lnTo>
                      <a:pt x="2964" y="3767"/>
                    </a:lnTo>
                    <a:lnTo>
                      <a:pt x="2861" y="4076"/>
                    </a:lnTo>
                    <a:lnTo>
                      <a:pt x="2779" y="4384"/>
                    </a:lnTo>
                    <a:lnTo>
                      <a:pt x="2717" y="4714"/>
                    </a:lnTo>
                    <a:lnTo>
                      <a:pt x="2676" y="5022"/>
                    </a:lnTo>
                    <a:lnTo>
                      <a:pt x="2635" y="5372"/>
                    </a:lnTo>
                    <a:lnTo>
                      <a:pt x="2594" y="5558"/>
                    </a:lnTo>
                    <a:lnTo>
                      <a:pt x="2553" y="5722"/>
                    </a:lnTo>
                    <a:lnTo>
                      <a:pt x="2470" y="5928"/>
                    </a:lnTo>
                    <a:lnTo>
                      <a:pt x="2388" y="6113"/>
                    </a:lnTo>
                    <a:lnTo>
                      <a:pt x="2285" y="6299"/>
                    </a:lnTo>
                    <a:lnTo>
                      <a:pt x="2162" y="6463"/>
                    </a:lnTo>
                    <a:lnTo>
                      <a:pt x="2018" y="6628"/>
                    </a:lnTo>
                    <a:lnTo>
                      <a:pt x="1873" y="6772"/>
                    </a:lnTo>
                    <a:lnTo>
                      <a:pt x="1709" y="6916"/>
                    </a:lnTo>
                    <a:lnTo>
                      <a:pt x="1544" y="7040"/>
                    </a:lnTo>
                    <a:lnTo>
                      <a:pt x="1174" y="7287"/>
                    </a:lnTo>
                    <a:lnTo>
                      <a:pt x="803" y="7513"/>
                    </a:lnTo>
                    <a:lnTo>
                      <a:pt x="392" y="7719"/>
                    </a:lnTo>
                    <a:lnTo>
                      <a:pt x="0" y="7904"/>
                    </a:lnTo>
                    <a:lnTo>
                      <a:pt x="42" y="8007"/>
                    </a:lnTo>
                    <a:lnTo>
                      <a:pt x="453" y="7801"/>
                    </a:lnTo>
                    <a:lnTo>
                      <a:pt x="865" y="7595"/>
                    </a:lnTo>
                    <a:lnTo>
                      <a:pt x="1256" y="7369"/>
                    </a:lnTo>
                    <a:lnTo>
                      <a:pt x="1626" y="7122"/>
                    </a:lnTo>
                    <a:lnTo>
                      <a:pt x="1791" y="6978"/>
                    </a:lnTo>
                    <a:lnTo>
                      <a:pt x="1956" y="6834"/>
                    </a:lnTo>
                    <a:lnTo>
                      <a:pt x="2120" y="6690"/>
                    </a:lnTo>
                    <a:lnTo>
                      <a:pt x="2244" y="6525"/>
                    </a:lnTo>
                    <a:lnTo>
                      <a:pt x="2367" y="6340"/>
                    </a:lnTo>
                    <a:lnTo>
                      <a:pt x="2491" y="6155"/>
                    </a:lnTo>
                    <a:lnTo>
                      <a:pt x="2573" y="5969"/>
                    </a:lnTo>
                    <a:lnTo>
                      <a:pt x="2656" y="5763"/>
                    </a:lnTo>
                    <a:lnTo>
                      <a:pt x="2697" y="5578"/>
                    </a:lnTo>
                    <a:lnTo>
                      <a:pt x="2738" y="5393"/>
                    </a:lnTo>
                    <a:lnTo>
                      <a:pt x="2779" y="5043"/>
                    </a:lnTo>
                    <a:lnTo>
                      <a:pt x="2820" y="4714"/>
                    </a:lnTo>
                    <a:lnTo>
                      <a:pt x="2882" y="4426"/>
                    </a:lnTo>
                    <a:lnTo>
                      <a:pt x="2964" y="4117"/>
                    </a:lnTo>
                    <a:lnTo>
                      <a:pt x="3067" y="3808"/>
                    </a:lnTo>
                    <a:lnTo>
                      <a:pt x="3191" y="3499"/>
                    </a:lnTo>
                    <a:lnTo>
                      <a:pt x="3335" y="3211"/>
                    </a:lnTo>
                    <a:lnTo>
                      <a:pt x="3479" y="2923"/>
                    </a:lnTo>
                    <a:lnTo>
                      <a:pt x="3664" y="2614"/>
                    </a:lnTo>
                    <a:lnTo>
                      <a:pt x="3870" y="2326"/>
                    </a:lnTo>
                    <a:lnTo>
                      <a:pt x="4096" y="2038"/>
                    </a:lnTo>
                    <a:lnTo>
                      <a:pt x="4343" y="1750"/>
                    </a:lnTo>
                    <a:lnTo>
                      <a:pt x="4590" y="1482"/>
                    </a:lnTo>
                    <a:lnTo>
                      <a:pt x="4879" y="1194"/>
                    </a:lnTo>
                    <a:lnTo>
                      <a:pt x="5187" y="906"/>
                    </a:lnTo>
                    <a:lnTo>
                      <a:pt x="5496" y="638"/>
                    </a:lnTo>
                    <a:lnTo>
                      <a:pt x="5846" y="371"/>
                    </a:lnTo>
                    <a:lnTo>
                      <a:pt x="6216" y="103"/>
                    </a:lnTo>
                    <a:lnTo>
                      <a:pt x="61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9"/>
              <p:cNvSpPr/>
              <p:nvPr/>
            </p:nvSpPr>
            <p:spPr>
              <a:xfrm>
                <a:off x="6436075" y="1238650"/>
                <a:ext cx="55600" cy="612875"/>
              </a:xfrm>
              <a:custGeom>
                <a:avLst/>
                <a:gdLst/>
                <a:ahLst/>
                <a:cxnLst/>
                <a:rect l="l" t="t" r="r" b="b"/>
                <a:pathLst>
                  <a:path w="2224" h="24515" extrusionOk="0">
                    <a:moveTo>
                      <a:pt x="1298" y="1"/>
                    </a:moveTo>
                    <a:lnTo>
                      <a:pt x="1154" y="309"/>
                    </a:lnTo>
                    <a:lnTo>
                      <a:pt x="1010" y="639"/>
                    </a:lnTo>
                    <a:lnTo>
                      <a:pt x="886" y="947"/>
                    </a:lnTo>
                    <a:lnTo>
                      <a:pt x="783" y="1277"/>
                    </a:lnTo>
                    <a:lnTo>
                      <a:pt x="701" y="1627"/>
                    </a:lnTo>
                    <a:lnTo>
                      <a:pt x="639" y="1956"/>
                    </a:lnTo>
                    <a:lnTo>
                      <a:pt x="598" y="2306"/>
                    </a:lnTo>
                    <a:lnTo>
                      <a:pt x="557" y="2635"/>
                    </a:lnTo>
                    <a:lnTo>
                      <a:pt x="557" y="2985"/>
                    </a:lnTo>
                    <a:lnTo>
                      <a:pt x="557" y="3335"/>
                    </a:lnTo>
                    <a:lnTo>
                      <a:pt x="577" y="3664"/>
                    </a:lnTo>
                    <a:lnTo>
                      <a:pt x="618" y="4014"/>
                    </a:lnTo>
                    <a:lnTo>
                      <a:pt x="680" y="4344"/>
                    </a:lnTo>
                    <a:lnTo>
                      <a:pt x="763" y="4693"/>
                    </a:lnTo>
                    <a:lnTo>
                      <a:pt x="865" y="5023"/>
                    </a:lnTo>
                    <a:lnTo>
                      <a:pt x="989" y="5332"/>
                    </a:lnTo>
                    <a:lnTo>
                      <a:pt x="1215" y="5846"/>
                    </a:lnTo>
                    <a:lnTo>
                      <a:pt x="1359" y="6175"/>
                    </a:lnTo>
                    <a:lnTo>
                      <a:pt x="1503" y="6505"/>
                    </a:lnTo>
                    <a:lnTo>
                      <a:pt x="1606" y="6834"/>
                    </a:lnTo>
                    <a:lnTo>
                      <a:pt x="1668" y="7184"/>
                    </a:lnTo>
                    <a:lnTo>
                      <a:pt x="1689" y="7452"/>
                    </a:lnTo>
                    <a:lnTo>
                      <a:pt x="1689" y="7719"/>
                    </a:lnTo>
                    <a:lnTo>
                      <a:pt x="1668" y="8254"/>
                    </a:lnTo>
                    <a:lnTo>
                      <a:pt x="1627" y="8584"/>
                    </a:lnTo>
                    <a:lnTo>
                      <a:pt x="1627" y="8933"/>
                    </a:lnTo>
                    <a:lnTo>
                      <a:pt x="1648" y="9283"/>
                    </a:lnTo>
                    <a:lnTo>
                      <a:pt x="1668" y="9448"/>
                    </a:lnTo>
                    <a:lnTo>
                      <a:pt x="1709" y="9613"/>
                    </a:lnTo>
                    <a:lnTo>
                      <a:pt x="1812" y="9963"/>
                    </a:lnTo>
                    <a:lnTo>
                      <a:pt x="1936" y="10292"/>
                    </a:lnTo>
                    <a:lnTo>
                      <a:pt x="1977" y="10457"/>
                    </a:lnTo>
                    <a:lnTo>
                      <a:pt x="1977" y="10621"/>
                    </a:lnTo>
                    <a:lnTo>
                      <a:pt x="1956" y="10827"/>
                    </a:lnTo>
                    <a:lnTo>
                      <a:pt x="1895" y="11033"/>
                    </a:lnTo>
                    <a:lnTo>
                      <a:pt x="1833" y="11218"/>
                    </a:lnTo>
                    <a:lnTo>
                      <a:pt x="1750" y="11403"/>
                    </a:lnTo>
                    <a:lnTo>
                      <a:pt x="886" y="13194"/>
                    </a:lnTo>
                    <a:lnTo>
                      <a:pt x="22" y="15005"/>
                    </a:lnTo>
                    <a:lnTo>
                      <a:pt x="1" y="15026"/>
                    </a:lnTo>
                    <a:lnTo>
                      <a:pt x="1" y="15047"/>
                    </a:lnTo>
                    <a:lnTo>
                      <a:pt x="207" y="15438"/>
                    </a:lnTo>
                    <a:lnTo>
                      <a:pt x="433" y="15829"/>
                    </a:lnTo>
                    <a:lnTo>
                      <a:pt x="660" y="16199"/>
                    </a:lnTo>
                    <a:lnTo>
                      <a:pt x="927" y="16549"/>
                    </a:lnTo>
                    <a:lnTo>
                      <a:pt x="1215" y="16961"/>
                    </a:lnTo>
                    <a:lnTo>
                      <a:pt x="1483" y="17372"/>
                    </a:lnTo>
                    <a:lnTo>
                      <a:pt x="1606" y="17599"/>
                    </a:lnTo>
                    <a:lnTo>
                      <a:pt x="1709" y="17825"/>
                    </a:lnTo>
                    <a:lnTo>
                      <a:pt x="1812" y="18052"/>
                    </a:lnTo>
                    <a:lnTo>
                      <a:pt x="1915" y="18278"/>
                    </a:lnTo>
                    <a:lnTo>
                      <a:pt x="1977" y="18504"/>
                    </a:lnTo>
                    <a:lnTo>
                      <a:pt x="2018" y="18731"/>
                    </a:lnTo>
                    <a:lnTo>
                      <a:pt x="2080" y="19204"/>
                    </a:lnTo>
                    <a:lnTo>
                      <a:pt x="2100" y="19657"/>
                    </a:lnTo>
                    <a:lnTo>
                      <a:pt x="2100" y="20089"/>
                    </a:lnTo>
                    <a:lnTo>
                      <a:pt x="2080" y="21201"/>
                    </a:lnTo>
                    <a:lnTo>
                      <a:pt x="2018" y="22312"/>
                    </a:lnTo>
                    <a:lnTo>
                      <a:pt x="1895" y="23403"/>
                    </a:lnTo>
                    <a:lnTo>
                      <a:pt x="1750" y="24494"/>
                    </a:lnTo>
                    <a:lnTo>
                      <a:pt x="1853" y="24515"/>
                    </a:lnTo>
                    <a:lnTo>
                      <a:pt x="1997" y="23424"/>
                    </a:lnTo>
                    <a:lnTo>
                      <a:pt x="2121" y="22312"/>
                    </a:lnTo>
                    <a:lnTo>
                      <a:pt x="2183" y="21201"/>
                    </a:lnTo>
                    <a:lnTo>
                      <a:pt x="2224" y="20089"/>
                    </a:lnTo>
                    <a:lnTo>
                      <a:pt x="2224" y="19657"/>
                    </a:lnTo>
                    <a:lnTo>
                      <a:pt x="2183" y="19184"/>
                    </a:lnTo>
                    <a:lnTo>
                      <a:pt x="2121" y="18710"/>
                    </a:lnTo>
                    <a:lnTo>
                      <a:pt x="2080" y="18484"/>
                    </a:lnTo>
                    <a:lnTo>
                      <a:pt x="2018" y="18237"/>
                    </a:lnTo>
                    <a:lnTo>
                      <a:pt x="1915" y="18010"/>
                    </a:lnTo>
                    <a:lnTo>
                      <a:pt x="1812" y="17784"/>
                    </a:lnTo>
                    <a:lnTo>
                      <a:pt x="1709" y="17558"/>
                    </a:lnTo>
                    <a:lnTo>
                      <a:pt x="1586" y="17331"/>
                    </a:lnTo>
                    <a:lnTo>
                      <a:pt x="1298" y="16899"/>
                    </a:lnTo>
                    <a:lnTo>
                      <a:pt x="1010" y="16487"/>
                    </a:lnTo>
                    <a:lnTo>
                      <a:pt x="763" y="16137"/>
                    </a:lnTo>
                    <a:lnTo>
                      <a:pt x="516" y="15787"/>
                    </a:lnTo>
                    <a:lnTo>
                      <a:pt x="310" y="15417"/>
                    </a:lnTo>
                    <a:lnTo>
                      <a:pt x="124" y="15026"/>
                    </a:lnTo>
                    <a:lnTo>
                      <a:pt x="989" y="13235"/>
                    </a:lnTo>
                    <a:lnTo>
                      <a:pt x="1833" y="11445"/>
                    </a:lnTo>
                    <a:lnTo>
                      <a:pt x="1936" y="11259"/>
                    </a:lnTo>
                    <a:lnTo>
                      <a:pt x="2018" y="11053"/>
                    </a:lnTo>
                    <a:lnTo>
                      <a:pt x="2059" y="10848"/>
                    </a:lnTo>
                    <a:lnTo>
                      <a:pt x="2080" y="10621"/>
                    </a:lnTo>
                    <a:lnTo>
                      <a:pt x="2080" y="10436"/>
                    </a:lnTo>
                    <a:lnTo>
                      <a:pt x="2039" y="10271"/>
                    </a:lnTo>
                    <a:lnTo>
                      <a:pt x="1915" y="9921"/>
                    </a:lnTo>
                    <a:lnTo>
                      <a:pt x="1812" y="9592"/>
                    </a:lnTo>
                    <a:lnTo>
                      <a:pt x="1771" y="9427"/>
                    </a:lnTo>
                    <a:lnTo>
                      <a:pt x="1750" y="9263"/>
                    </a:lnTo>
                    <a:lnTo>
                      <a:pt x="1730" y="8933"/>
                    </a:lnTo>
                    <a:lnTo>
                      <a:pt x="1750" y="8604"/>
                    </a:lnTo>
                    <a:lnTo>
                      <a:pt x="1771" y="8254"/>
                    </a:lnTo>
                    <a:lnTo>
                      <a:pt x="1812" y="7719"/>
                    </a:lnTo>
                    <a:lnTo>
                      <a:pt x="1812" y="7431"/>
                    </a:lnTo>
                    <a:lnTo>
                      <a:pt x="1771" y="7163"/>
                    </a:lnTo>
                    <a:lnTo>
                      <a:pt x="1709" y="6813"/>
                    </a:lnTo>
                    <a:lnTo>
                      <a:pt x="1606" y="6464"/>
                    </a:lnTo>
                    <a:lnTo>
                      <a:pt x="1462" y="6134"/>
                    </a:lnTo>
                    <a:lnTo>
                      <a:pt x="1318" y="5805"/>
                    </a:lnTo>
                    <a:lnTo>
                      <a:pt x="1092" y="5290"/>
                    </a:lnTo>
                    <a:lnTo>
                      <a:pt x="968" y="4982"/>
                    </a:lnTo>
                    <a:lnTo>
                      <a:pt x="886" y="4652"/>
                    </a:lnTo>
                    <a:lnTo>
                      <a:pt x="804" y="4323"/>
                    </a:lnTo>
                    <a:lnTo>
                      <a:pt x="742" y="3994"/>
                    </a:lnTo>
                    <a:lnTo>
                      <a:pt x="680" y="3664"/>
                    </a:lnTo>
                    <a:lnTo>
                      <a:pt x="660" y="3314"/>
                    </a:lnTo>
                    <a:lnTo>
                      <a:pt x="660" y="2985"/>
                    </a:lnTo>
                    <a:lnTo>
                      <a:pt x="660" y="2635"/>
                    </a:lnTo>
                    <a:lnTo>
                      <a:pt x="701" y="2306"/>
                    </a:lnTo>
                    <a:lnTo>
                      <a:pt x="742" y="1977"/>
                    </a:lnTo>
                    <a:lnTo>
                      <a:pt x="804" y="1647"/>
                    </a:lnTo>
                    <a:lnTo>
                      <a:pt x="886" y="1318"/>
                    </a:lnTo>
                    <a:lnTo>
                      <a:pt x="989" y="989"/>
                    </a:lnTo>
                    <a:lnTo>
                      <a:pt x="1112" y="680"/>
                    </a:lnTo>
                    <a:lnTo>
                      <a:pt x="1257" y="371"/>
                    </a:lnTo>
                    <a:lnTo>
                      <a:pt x="1401" y="62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9"/>
              <p:cNvSpPr/>
              <p:nvPr/>
            </p:nvSpPr>
            <p:spPr>
              <a:xfrm>
                <a:off x="6211225" y="1062150"/>
                <a:ext cx="50450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566" extrusionOk="0">
                    <a:moveTo>
                      <a:pt x="1914" y="1"/>
                    </a:moveTo>
                    <a:lnTo>
                      <a:pt x="1812" y="124"/>
                    </a:lnTo>
                    <a:lnTo>
                      <a:pt x="1668" y="248"/>
                    </a:lnTo>
                    <a:lnTo>
                      <a:pt x="1482" y="351"/>
                    </a:lnTo>
                    <a:lnTo>
                      <a:pt x="1235" y="454"/>
                    </a:lnTo>
                    <a:lnTo>
                      <a:pt x="1029" y="495"/>
                    </a:lnTo>
                    <a:lnTo>
                      <a:pt x="700" y="598"/>
                    </a:lnTo>
                    <a:lnTo>
                      <a:pt x="535" y="659"/>
                    </a:lnTo>
                    <a:lnTo>
                      <a:pt x="391" y="742"/>
                    </a:lnTo>
                    <a:lnTo>
                      <a:pt x="288" y="804"/>
                    </a:lnTo>
                    <a:lnTo>
                      <a:pt x="206" y="906"/>
                    </a:lnTo>
                    <a:lnTo>
                      <a:pt x="144" y="989"/>
                    </a:lnTo>
                    <a:lnTo>
                      <a:pt x="83" y="1092"/>
                    </a:lnTo>
                    <a:lnTo>
                      <a:pt x="41" y="1215"/>
                    </a:lnTo>
                    <a:lnTo>
                      <a:pt x="0" y="1318"/>
                    </a:lnTo>
                    <a:lnTo>
                      <a:pt x="21" y="1442"/>
                    </a:lnTo>
                    <a:lnTo>
                      <a:pt x="41" y="1565"/>
                    </a:lnTo>
                    <a:lnTo>
                      <a:pt x="144" y="1524"/>
                    </a:lnTo>
                    <a:lnTo>
                      <a:pt x="124" y="1421"/>
                    </a:lnTo>
                    <a:lnTo>
                      <a:pt x="124" y="1318"/>
                    </a:lnTo>
                    <a:lnTo>
                      <a:pt x="144" y="1236"/>
                    </a:lnTo>
                    <a:lnTo>
                      <a:pt x="186" y="1133"/>
                    </a:lnTo>
                    <a:lnTo>
                      <a:pt x="227" y="1051"/>
                    </a:lnTo>
                    <a:lnTo>
                      <a:pt x="288" y="968"/>
                    </a:lnTo>
                    <a:lnTo>
                      <a:pt x="371" y="886"/>
                    </a:lnTo>
                    <a:lnTo>
                      <a:pt x="453" y="824"/>
                    </a:lnTo>
                    <a:lnTo>
                      <a:pt x="597" y="762"/>
                    </a:lnTo>
                    <a:lnTo>
                      <a:pt x="741" y="701"/>
                    </a:lnTo>
                    <a:lnTo>
                      <a:pt x="1071" y="598"/>
                    </a:lnTo>
                    <a:lnTo>
                      <a:pt x="1276" y="557"/>
                    </a:lnTo>
                    <a:lnTo>
                      <a:pt x="1523" y="454"/>
                    </a:lnTo>
                    <a:lnTo>
                      <a:pt x="1729" y="330"/>
                    </a:lnTo>
                    <a:lnTo>
                      <a:pt x="1894" y="207"/>
                    </a:lnTo>
                    <a:lnTo>
                      <a:pt x="1956" y="124"/>
                    </a:lnTo>
                    <a:lnTo>
                      <a:pt x="2017" y="42"/>
                    </a:lnTo>
                    <a:lnTo>
                      <a:pt x="191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9"/>
              <p:cNvSpPr/>
              <p:nvPr/>
            </p:nvSpPr>
            <p:spPr>
              <a:xfrm>
                <a:off x="6209150" y="1135225"/>
                <a:ext cx="164175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3479" extrusionOk="0">
                    <a:moveTo>
                      <a:pt x="145" y="1"/>
                    </a:moveTo>
                    <a:lnTo>
                      <a:pt x="1" y="42"/>
                    </a:lnTo>
                    <a:lnTo>
                      <a:pt x="22" y="145"/>
                    </a:lnTo>
                    <a:lnTo>
                      <a:pt x="145" y="103"/>
                    </a:lnTo>
                    <a:lnTo>
                      <a:pt x="413" y="103"/>
                    </a:lnTo>
                    <a:lnTo>
                      <a:pt x="536" y="124"/>
                    </a:lnTo>
                    <a:lnTo>
                      <a:pt x="680" y="165"/>
                    </a:lnTo>
                    <a:lnTo>
                      <a:pt x="824" y="206"/>
                    </a:lnTo>
                    <a:lnTo>
                      <a:pt x="948" y="289"/>
                    </a:lnTo>
                    <a:lnTo>
                      <a:pt x="1092" y="350"/>
                    </a:lnTo>
                    <a:lnTo>
                      <a:pt x="1298" y="515"/>
                    </a:lnTo>
                    <a:lnTo>
                      <a:pt x="1504" y="680"/>
                    </a:lnTo>
                    <a:lnTo>
                      <a:pt x="1874" y="1071"/>
                    </a:lnTo>
                    <a:lnTo>
                      <a:pt x="1915" y="1133"/>
                    </a:lnTo>
                    <a:lnTo>
                      <a:pt x="2368" y="1606"/>
                    </a:lnTo>
                    <a:lnTo>
                      <a:pt x="2862" y="2059"/>
                    </a:lnTo>
                    <a:lnTo>
                      <a:pt x="3109" y="2285"/>
                    </a:lnTo>
                    <a:lnTo>
                      <a:pt x="3377" y="2491"/>
                    </a:lnTo>
                    <a:lnTo>
                      <a:pt x="3665" y="2697"/>
                    </a:lnTo>
                    <a:lnTo>
                      <a:pt x="3953" y="2882"/>
                    </a:lnTo>
                    <a:lnTo>
                      <a:pt x="4220" y="3026"/>
                    </a:lnTo>
                    <a:lnTo>
                      <a:pt x="4488" y="3150"/>
                    </a:lnTo>
                    <a:lnTo>
                      <a:pt x="4776" y="3253"/>
                    </a:lnTo>
                    <a:lnTo>
                      <a:pt x="5044" y="3335"/>
                    </a:lnTo>
                    <a:lnTo>
                      <a:pt x="3871" y="3335"/>
                    </a:lnTo>
                    <a:lnTo>
                      <a:pt x="3871" y="3438"/>
                    </a:lnTo>
                    <a:lnTo>
                      <a:pt x="5579" y="3438"/>
                    </a:lnTo>
                    <a:lnTo>
                      <a:pt x="5785" y="3458"/>
                    </a:lnTo>
                    <a:lnTo>
                      <a:pt x="6011" y="3479"/>
                    </a:lnTo>
                    <a:lnTo>
                      <a:pt x="6299" y="3458"/>
                    </a:lnTo>
                    <a:lnTo>
                      <a:pt x="6567" y="3438"/>
                    </a:lnTo>
                    <a:lnTo>
                      <a:pt x="6546" y="3314"/>
                    </a:lnTo>
                    <a:lnTo>
                      <a:pt x="5579" y="3335"/>
                    </a:lnTo>
                    <a:lnTo>
                      <a:pt x="5188" y="3273"/>
                    </a:lnTo>
                    <a:lnTo>
                      <a:pt x="4797" y="3150"/>
                    </a:lnTo>
                    <a:lnTo>
                      <a:pt x="4406" y="2985"/>
                    </a:lnTo>
                    <a:lnTo>
                      <a:pt x="4015" y="2779"/>
                    </a:lnTo>
                    <a:lnTo>
                      <a:pt x="3726" y="2594"/>
                    </a:lnTo>
                    <a:lnTo>
                      <a:pt x="3438" y="2409"/>
                    </a:lnTo>
                    <a:lnTo>
                      <a:pt x="3191" y="2203"/>
                    </a:lnTo>
                    <a:lnTo>
                      <a:pt x="2924" y="1976"/>
                    </a:lnTo>
                    <a:lnTo>
                      <a:pt x="2450" y="1524"/>
                    </a:lnTo>
                    <a:lnTo>
                      <a:pt x="1997" y="1050"/>
                    </a:lnTo>
                    <a:lnTo>
                      <a:pt x="1956" y="1009"/>
                    </a:lnTo>
                    <a:lnTo>
                      <a:pt x="1565" y="618"/>
                    </a:lnTo>
                    <a:lnTo>
                      <a:pt x="1359" y="433"/>
                    </a:lnTo>
                    <a:lnTo>
                      <a:pt x="1133" y="268"/>
                    </a:lnTo>
                    <a:lnTo>
                      <a:pt x="989" y="186"/>
                    </a:lnTo>
                    <a:lnTo>
                      <a:pt x="845" y="124"/>
                    </a:lnTo>
                    <a:lnTo>
                      <a:pt x="701" y="62"/>
                    </a:lnTo>
                    <a:lnTo>
                      <a:pt x="557" y="21"/>
                    </a:lnTo>
                    <a:lnTo>
                      <a:pt x="4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9"/>
              <p:cNvSpPr/>
              <p:nvPr/>
            </p:nvSpPr>
            <p:spPr>
              <a:xfrm>
                <a:off x="5988400" y="1268500"/>
                <a:ext cx="16500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660" h="2162" extrusionOk="0">
                    <a:moveTo>
                      <a:pt x="83" y="0"/>
                    </a:moveTo>
                    <a:lnTo>
                      <a:pt x="1" y="62"/>
                    </a:lnTo>
                    <a:lnTo>
                      <a:pt x="166" y="289"/>
                    </a:lnTo>
                    <a:lnTo>
                      <a:pt x="310" y="515"/>
                    </a:lnTo>
                    <a:lnTo>
                      <a:pt x="413" y="783"/>
                    </a:lnTo>
                    <a:lnTo>
                      <a:pt x="495" y="1050"/>
                    </a:lnTo>
                    <a:lnTo>
                      <a:pt x="536" y="1318"/>
                    </a:lnTo>
                    <a:lnTo>
                      <a:pt x="557" y="1585"/>
                    </a:lnTo>
                    <a:lnTo>
                      <a:pt x="536" y="1853"/>
                    </a:lnTo>
                    <a:lnTo>
                      <a:pt x="495" y="2120"/>
                    </a:lnTo>
                    <a:lnTo>
                      <a:pt x="598" y="2162"/>
                    </a:lnTo>
                    <a:lnTo>
                      <a:pt x="660" y="1873"/>
                    </a:lnTo>
                    <a:lnTo>
                      <a:pt x="660" y="1585"/>
                    </a:lnTo>
                    <a:lnTo>
                      <a:pt x="660" y="1297"/>
                    </a:lnTo>
                    <a:lnTo>
                      <a:pt x="598" y="1009"/>
                    </a:lnTo>
                    <a:lnTo>
                      <a:pt x="516" y="741"/>
                    </a:lnTo>
                    <a:lnTo>
                      <a:pt x="413" y="474"/>
                    </a:lnTo>
                    <a:lnTo>
                      <a:pt x="248" y="227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9"/>
              <p:cNvSpPr/>
              <p:nvPr/>
            </p:nvSpPr>
            <p:spPr>
              <a:xfrm>
                <a:off x="5939025" y="1094050"/>
                <a:ext cx="38100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1216" extrusionOk="0">
                    <a:moveTo>
                      <a:pt x="82" y="1"/>
                    </a:moveTo>
                    <a:lnTo>
                      <a:pt x="0" y="83"/>
                    </a:lnTo>
                    <a:lnTo>
                      <a:pt x="350" y="392"/>
                    </a:lnTo>
                    <a:lnTo>
                      <a:pt x="700" y="701"/>
                    </a:lnTo>
                    <a:lnTo>
                      <a:pt x="1070" y="968"/>
                    </a:lnTo>
                    <a:lnTo>
                      <a:pt x="1461" y="1215"/>
                    </a:lnTo>
                    <a:lnTo>
                      <a:pt x="1523" y="1112"/>
                    </a:lnTo>
                    <a:lnTo>
                      <a:pt x="1132" y="865"/>
                    </a:lnTo>
                    <a:lnTo>
                      <a:pt x="762" y="598"/>
                    </a:lnTo>
                    <a:lnTo>
                      <a:pt x="412" y="310"/>
                    </a:lnTo>
                    <a:lnTo>
                      <a:pt x="8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9"/>
              <p:cNvSpPr/>
              <p:nvPr/>
            </p:nvSpPr>
            <p:spPr>
              <a:xfrm>
                <a:off x="5213975" y="2249250"/>
                <a:ext cx="5457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854" extrusionOk="0">
                    <a:moveTo>
                      <a:pt x="83" y="1"/>
                    </a:moveTo>
                    <a:lnTo>
                      <a:pt x="1" y="83"/>
                    </a:lnTo>
                    <a:lnTo>
                      <a:pt x="495" y="577"/>
                    </a:lnTo>
                    <a:lnTo>
                      <a:pt x="1010" y="1030"/>
                    </a:lnTo>
                    <a:lnTo>
                      <a:pt x="1545" y="1462"/>
                    </a:lnTo>
                    <a:lnTo>
                      <a:pt x="2121" y="1853"/>
                    </a:lnTo>
                    <a:lnTo>
                      <a:pt x="2183" y="1750"/>
                    </a:lnTo>
                    <a:lnTo>
                      <a:pt x="1606" y="1380"/>
                    </a:lnTo>
                    <a:lnTo>
                      <a:pt x="1071" y="948"/>
                    </a:lnTo>
                    <a:lnTo>
                      <a:pt x="557" y="495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9"/>
              <p:cNvSpPr/>
              <p:nvPr/>
            </p:nvSpPr>
            <p:spPr>
              <a:xfrm>
                <a:off x="5204725" y="2270350"/>
                <a:ext cx="3912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1380" extrusionOk="0">
                    <a:moveTo>
                      <a:pt x="62" y="1"/>
                    </a:moveTo>
                    <a:lnTo>
                      <a:pt x="0" y="83"/>
                    </a:lnTo>
                    <a:lnTo>
                      <a:pt x="1503" y="1380"/>
                    </a:lnTo>
                    <a:lnTo>
                      <a:pt x="1565" y="1297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9"/>
              <p:cNvSpPr/>
              <p:nvPr/>
            </p:nvSpPr>
            <p:spPr>
              <a:xfrm>
                <a:off x="5130625" y="2263675"/>
                <a:ext cx="88025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2203" extrusionOk="0">
                    <a:moveTo>
                      <a:pt x="103" y="0"/>
                    </a:moveTo>
                    <a:lnTo>
                      <a:pt x="1" y="21"/>
                    </a:lnTo>
                    <a:lnTo>
                      <a:pt x="42" y="144"/>
                    </a:lnTo>
                    <a:lnTo>
                      <a:pt x="83" y="268"/>
                    </a:lnTo>
                    <a:lnTo>
                      <a:pt x="165" y="391"/>
                    </a:lnTo>
                    <a:lnTo>
                      <a:pt x="248" y="515"/>
                    </a:lnTo>
                    <a:lnTo>
                      <a:pt x="371" y="618"/>
                    </a:lnTo>
                    <a:lnTo>
                      <a:pt x="495" y="700"/>
                    </a:lnTo>
                    <a:lnTo>
                      <a:pt x="639" y="803"/>
                    </a:lnTo>
                    <a:lnTo>
                      <a:pt x="783" y="865"/>
                    </a:lnTo>
                    <a:lnTo>
                      <a:pt x="1091" y="988"/>
                    </a:lnTo>
                    <a:lnTo>
                      <a:pt x="1421" y="1070"/>
                    </a:lnTo>
                    <a:lnTo>
                      <a:pt x="1647" y="1132"/>
                    </a:lnTo>
                    <a:lnTo>
                      <a:pt x="1894" y="1215"/>
                    </a:lnTo>
                    <a:lnTo>
                      <a:pt x="2100" y="1297"/>
                    </a:lnTo>
                    <a:lnTo>
                      <a:pt x="2306" y="1400"/>
                    </a:lnTo>
                    <a:lnTo>
                      <a:pt x="2512" y="1523"/>
                    </a:lnTo>
                    <a:lnTo>
                      <a:pt x="2717" y="1647"/>
                    </a:lnTo>
                    <a:lnTo>
                      <a:pt x="3088" y="1914"/>
                    </a:lnTo>
                    <a:lnTo>
                      <a:pt x="3458" y="2203"/>
                    </a:lnTo>
                    <a:lnTo>
                      <a:pt x="3520" y="2120"/>
                    </a:lnTo>
                    <a:lnTo>
                      <a:pt x="3150" y="1832"/>
                    </a:lnTo>
                    <a:lnTo>
                      <a:pt x="2759" y="1544"/>
                    </a:lnTo>
                    <a:lnTo>
                      <a:pt x="2573" y="1420"/>
                    </a:lnTo>
                    <a:lnTo>
                      <a:pt x="2368" y="1297"/>
                    </a:lnTo>
                    <a:lnTo>
                      <a:pt x="2141" y="1194"/>
                    </a:lnTo>
                    <a:lnTo>
                      <a:pt x="1935" y="1112"/>
                    </a:lnTo>
                    <a:lnTo>
                      <a:pt x="1688" y="1029"/>
                    </a:lnTo>
                    <a:lnTo>
                      <a:pt x="1441" y="968"/>
                    </a:lnTo>
                    <a:lnTo>
                      <a:pt x="1133" y="885"/>
                    </a:lnTo>
                    <a:lnTo>
                      <a:pt x="824" y="762"/>
                    </a:lnTo>
                    <a:lnTo>
                      <a:pt x="680" y="700"/>
                    </a:lnTo>
                    <a:lnTo>
                      <a:pt x="556" y="618"/>
                    </a:lnTo>
                    <a:lnTo>
                      <a:pt x="433" y="535"/>
                    </a:lnTo>
                    <a:lnTo>
                      <a:pt x="330" y="432"/>
                    </a:lnTo>
                    <a:lnTo>
                      <a:pt x="248" y="330"/>
                    </a:lnTo>
                    <a:lnTo>
                      <a:pt x="186" y="227"/>
                    </a:lnTo>
                    <a:lnTo>
                      <a:pt x="145" y="12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9"/>
              <p:cNvSpPr/>
              <p:nvPr/>
            </p:nvSpPr>
            <p:spPr>
              <a:xfrm>
                <a:off x="5079675" y="2279625"/>
                <a:ext cx="63850" cy="69475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779" extrusionOk="0">
                    <a:moveTo>
                      <a:pt x="83" y="0"/>
                    </a:moveTo>
                    <a:lnTo>
                      <a:pt x="1" y="62"/>
                    </a:lnTo>
                    <a:lnTo>
                      <a:pt x="268" y="432"/>
                    </a:lnTo>
                    <a:lnTo>
                      <a:pt x="536" y="803"/>
                    </a:lnTo>
                    <a:lnTo>
                      <a:pt x="824" y="1153"/>
                    </a:lnTo>
                    <a:lnTo>
                      <a:pt x="1112" y="1482"/>
                    </a:lnTo>
                    <a:lnTo>
                      <a:pt x="1442" y="1812"/>
                    </a:lnTo>
                    <a:lnTo>
                      <a:pt x="1750" y="2120"/>
                    </a:lnTo>
                    <a:lnTo>
                      <a:pt x="2080" y="2429"/>
                    </a:lnTo>
                    <a:lnTo>
                      <a:pt x="2430" y="2738"/>
                    </a:lnTo>
                    <a:lnTo>
                      <a:pt x="2471" y="2779"/>
                    </a:lnTo>
                    <a:lnTo>
                      <a:pt x="2512" y="2717"/>
                    </a:lnTo>
                    <a:lnTo>
                      <a:pt x="2533" y="2655"/>
                    </a:lnTo>
                    <a:lnTo>
                      <a:pt x="2553" y="2594"/>
                    </a:lnTo>
                    <a:lnTo>
                      <a:pt x="2533" y="2470"/>
                    </a:lnTo>
                    <a:lnTo>
                      <a:pt x="2491" y="2367"/>
                    </a:lnTo>
                    <a:lnTo>
                      <a:pt x="2450" y="2326"/>
                    </a:lnTo>
                    <a:lnTo>
                      <a:pt x="2388" y="2285"/>
                    </a:lnTo>
                    <a:lnTo>
                      <a:pt x="2347" y="2388"/>
                    </a:lnTo>
                    <a:lnTo>
                      <a:pt x="2388" y="2429"/>
                    </a:lnTo>
                    <a:lnTo>
                      <a:pt x="2430" y="2511"/>
                    </a:lnTo>
                    <a:lnTo>
                      <a:pt x="2450" y="2594"/>
                    </a:lnTo>
                    <a:lnTo>
                      <a:pt x="2100" y="2305"/>
                    </a:lnTo>
                    <a:lnTo>
                      <a:pt x="1792" y="2017"/>
                    </a:lnTo>
                    <a:lnTo>
                      <a:pt x="1483" y="1709"/>
                    </a:lnTo>
                    <a:lnTo>
                      <a:pt x="1174" y="1379"/>
                    </a:lnTo>
                    <a:lnTo>
                      <a:pt x="886" y="1050"/>
                    </a:lnTo>
                    <a:lnTo>
                      <a:pt x="598" y="721"/>
                    </a:lnTo>
                    <a:lnTo>
                      <a:pt x="330" y="371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9"/>
              <p:cNvSpPr/>
              <p:nvPr/>
            </p:nvSpPr>
            <p:spPr>
              <a:xfrm>
                <a:off x="5100775" y="2279100"/>
                <a:ext cx="72575" cy="73100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924" extrusionOk="0">
                    <a:moveTo>
                      <a:pt x="83" y="1"/>
                    </a:moveTo>
                    <a:lnTo>
                      <a:pt x="1" y="62"/>
                    </a:lnTo>
                    <a:lnTo>
                      <a:pt x="310" y="453"/>
                    </a:lnTo>
                    <a:lnTo>
                      <a:pt x="639" y="824"/>
                    </a:lnTo>
                    <a:lnTo>
                      <a:pt x="968" y="1174"/>
                    </a:lnTo>
                    <a:lnTo>
                      <a:pt x="1318" y="1524"/>
                    </a:lnTo>
                    <a:lnTo>
                      <a:pt x="1668" y="1874"/>
                    </a:lnTo>
                    <a:lnTo>
                      <a:pt x="2018" y="2203"/>
                    </a:lnTo>
                    <a:lnTo>
                      <a:pt x="2388" y="2512"/>
                    </a:lnTo>
                    <a:lnTo>
                      <a:pt x="2779" y="2820"/>
                    </a:lnTo>
                    <a:lnTo>
                      <a:pt x="2903" y="2923"/>
                    </a:lnTo>
                    <a:lnTo>
                      <a:pt x="2800" y="2491"/>
                    </a:lnTo>
                    <a:lnTo>
                      <a:pt x="2677" y="2512"/>
                    </a:lnTo>
                    <a:lnTo>
                      <a:pt x="2718" y="2635"/>
                    </a:lnTo>
                    <a:lnTo>
                      <a:pt x="2718" y="2635"/>
                    </a:lnTo>
                    <a:lnTo>
                      <a:pt x="2018" y="2038"/>
                    </a:lnTo>
                    <a:lnTo>
                      <a:pt x="1339" y="1400"/>
                    </a:lnTo>
                    <a:lnTo>
                      <a:pt x="680" y="721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9"/>
              <p:cNvSpPr/>
              <p:nvPr/>
            </p:nvSpPr>
            <p:spPr>
              <a:xfrm>
                <a:off x="5158925" y="2238975"/>
                <a:ext cx="540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1668" extrusionOk="0">
                    <a:moveTo>
                      <a:pt x="1339" y="0"/>
                    </a:moveTo>
                    <a:lnTo>
                      <a:pt x="1215" y="21"/>
                    </a:lnTo>
                    <a:lnTo>
                      <a:pt x="1236" y="103"/>
                    </a:lnTo>
                    <a:lnTo>
                      <a:pt x="1277" y="185"/>
                    </a:lnTo>
                    <a:lnTo>
                      <a:pt x="1339" y="268"/>
                    </a:lnTo>
                    <a:lnTo>
                      <a:pt x="1400" y="330"/>
                    </a:lnTo>
                    <a:lnTo>
                      <a:pt x="1544" y="453"/>
                    </a:lnTo>
                    <a:lnTo>
                      <a:pt x="1709" y="556"/>
                    </a:lnTo>
                    <a:lnTo>
                      <a:pt x="1709" y="577"/>
                    </a:lnTo>
                    <a:lnTo>
                      <a:pt x="1832" y="659"/>
                    </a:lnTo>
                    <a:lnTo>
                      <a:pt x="1956" y="782"/>
                    </a:lnTo>
                    <a:lnTo>
                      <a:pt x="1997" y="844"/>
                    </a:lnTo>
                    <a:lnTo>
                      <a:pt x="2038" y="926"/>
                    </a:lnTo>
                    <a:lnTo>
                      <a:pt x="2059" y="1009"/>
                    </a:lnTo>
                    <a:lnTo>
                      <a:pt x="2038" y="1091"/>
                    </a:lnTo>
                    <a:lnTo>
                      <a:pt x="2018" y="1173"/>
                    </a:lnTo>
                    <a:lnTo>
                      <a:pt x="1935" y="1256"/>
                    </a:lnTo>
                    <a:lnTo>
                      <a:pt x="1812" y="1379"/>
                    </a:lnTo>
                    <a:lnTo>
                      <a:pt x="1668" y="1462"/>
                    </a:lnTo>
                    <a:lnTo>
                      <a:pt x="1503" y="1523"/>
                    </a:lnTo>
                    <a:lnTo>
                      <a:pt x="1339" y="1544"/>
                    </a:lnTo>
                    <a:lnTo>
                      <a:pt x="1153" y="1544"/>
                    </a:lnTo>
                    <a:lnTo>
                      <a:pt x="947" y="1503"/>
                    </a:lnTo>
                    <a:lnTo>
                      <a:pt x="783" y="1420"/>
                    </a:lnTo>
                    <a:lnTo>
                      <a:pt x="618" y="1338"/>
                    </a:lnTo>
                    <a:lnTo>
                      <a:pt x="453" y="1215"/>
                    </a:lnTo>
                    <a:lnTo>
                      <a:pt x="309" y="1091"/>
                    </a:lnTo>
                    <a:lnTo>
                      <a:pt x="83" y="824"/>
                    </a:lnTo>
                    <a:lnTo>
                      <a:pt x="1" y="885"/>
                    </a:lnTo>
                    <a:lnTo>
                      <a:pt x="227" y="1153"/>
                    </a:lnTo>
                    <a:lnTo>
                      <a:pt x="371" y="1276"/>
                    </a:lnTo>
                    <a:lnTo>
                      <a:pt x="536" y="1400"/>
                    </a:lnTo>
                    <a:lnTo>
                      <a:pt x="700" y="1503"/>
                    </a:lnTo>
                    <a:lnTo>
                      <a:pt x="886" y="1585"/>
                    </a:lnTo>
                    <a:lnTo>
                      <a:pt x="1071" y="1647"/>
                    </a:lnTo>
                    <a:lnTo>
                      <a:pt x="1277" y="1667"/>
                    </a:lnTo>
                    <a:lnTo>
                      <a:pt x="1339" y="1647"/>
                    </a:lnTo>
                    <a:lnTo>
                      <a:pt x="1524" y="1626"/>
                    </a:lnTo>
                    <a:lnTo>
                      <a:pt x="1709" y="1564"/>
                    </a:lnTo>
                    <a:lnTo>
                      <a:pt x="1874" y="1462"/>
                    </a:lnTo>
                    <a:lnTo>
                      <a:pt x="2018" y="1338"/>
                    </a:lnTo>
                    <a:lnTo>
                      <a:pt x="2100" y="1215"/>
                    </a:lnTo>
                    <a:lnTo>
                      <a:pt x="2162" y="1112"/>
                    </a:lnTo>
                    <a:lnTo>
                      <a:pt x="2162" y="1009"/>
                    </a:lnTo>
                    <a:lnTo>
                      <a:pt x="2141" y="906"/>
                    </a:lnTo>
                    <a:lnTo>
                      <a:pt x="2100" y="803"/>
                    </a:lnTo>
                    <a:lnTo>
                      <a:pt x="2059" y="721"/>
                    </a:lnTo>
                    <a:lnTo>
                      <a:pt x="1915" y="577"/>
                    </a:lnTo>
                    <a:lnTo>
                      <a:pt x="1771" y="474"/>
                    </a:lnTo>
                    <a:lnTo>
                      <a:pt x="1606" y="371"/>
                    </a:lnTo>
                    <a:lnTo>
                      <a:pt x="1483" y="268"/>
                    </a:lnTo>
                    <a:lnTo>
                      <a:pt x="1380" y="144"/>
                    </a:lnTo>
                    <a:lnTo>
                      <a:pt x="1339" y="83"/>
                    </a:lnTo>
                    <a:lnTo>
                      <a:pt x="13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9"/>
              <p:cNvSpPr/>
              <p:nvPr/>
            </p:nvSpPr>
            <p:spPr>
              <a:xfrm>
                <a:off x="5511400" y="1975000"/>
                <a:ext cx="64350" cy="60750"/>
              </a:xfrm>
              <a:custGeom>
                <a:avLst/>
                <a:gdLst/>
                <a:ahLst/>
                <a:cxnLst/>
                <a:rect l="l" t="t" r="r" b="b"/>
                <a:pathLst>
                  <a:path w="2574" h="2430" extrusionOk="0">
                    <a:moveTo>
                      <a:pt x="2471" y="0"/>
                    </a:moveTo>
                    <a:lnTo>
                      <a:pt x="2388" y="186"/>
                    </a:lnTo>
                    <a:lnTo>
                      <a:pt x="2327" y="371"/>
                    </a:lnTo>
                    <a:lnTo>
                      <a:pt x="2285" y="577"/>
                    </a:lnTo>
                    <a:lnTo>
                      <a:pt x="2244" y="762"/>
                    </a:lnTo>
                    <a:lnTo>
                      <a:pt x="2080" y="659"/>
                    </a:lnTo>
                    <a:lnTo>
                      <a:pt x="1977" y="618"/>
                    </a:lnTo>
                    <a:lnTo>
                      <a:pt x="1874" y="597"/>
                    </a:lnTo>
                    <a:lnTo>
                      <a:pt x="1750" y="577"/>
                    </a:lnTo>
                    <a:lnTo>
                      <a:pt x="1606" y="597"/>
                    </a:lnTo>
                    <a:lnTo>
                      <a:pt x="1483" y="659"/>
                    </a:lnTo>
                    <a:lnTo>
                      <a:pt x="1442" y="700"/>
                    </a:lnTo>
                    <a:lnTo>
                      <a:pt x="1400" y="762"/>
                    </a:lnTo>
                    <a:lnTo>
                      <a:pt x="1359" y="865"/>
                    </a:lnTo>
                    <a:lnTo>
                      <a:pt x="1359" y="988"/>
                    </a:lnTo>
                    <a:lnTo>
                      <a:pt x="1359" y="1091"/>
                    </a:lnTo>
                    <a:lnTo>
                      <a:pt x="1380" y="1215"/>
                    </a:lnTo>
                    <a:lnTo>
                      <a:pt x="1400" y="1318"/>
                    </a:lnTo>
                    <a:lnTo>
                      <a:pt x="1421" y="1400"/>
                    </a:lnTo>
                    <a:lnTo>
                      <a:pt x="1400" y="1482"/>
                    </a:lnTo>
                    <a:lnTo>
                      <a:pt x="1380" y="1544"/>
                    </a:lnTo>
                    <a:lnTo>
                      <a:pt x="1339" y="1606"/>
                    </a:lnTo>
                    <a:lnTo>
                      <a:pt x="1298" y="1647"/>
                    </a:lnTo>
                    <a:lnTo>
                      <a:pt x="1256" y="1668"/>
                    </a:lnTo>
                    <a:lnTo>
                      <a:pt x="1195" y="1647"/>
                    </a:lnTo>
                    <a:lnTo>
                      <a:pt x="1133" y="1626"/>
                    </a:lnTo>
                    <a:lnTo>
                      <a:pt x="1009" y="1544"/>
                    </a:lnTo>
                    <a:lnTo>
                      <a:pt x="927" y="1503"/>
                    </a:lnTo>
                    <a:lnTo>
                      <a:pt x="845" y="1462"/>
                    </a:lnTo>
                    <a:lnTo>
                      <a:pt x="804" y="1441"/>
                    </a:lnTo>
                    <a:lnTo>
                      <a:pt x="742" y="1441"/>
                    </a:lnTo>
                    <a:lnTo>
                      <a:pt x="701" y="1462"/>
                    </a:lnTo>
                    <a:lnTo>
                      <a:pt x="659" y="1503"/>
                    </a:lnTo>
                    <a:lnTo>
                      <a:pt x="618" y="1565"/>
                    </a:lnTo>
                    <a:lnTo>
                      <a:pt x="598" y="1626"/>
                    </a:lnTo>
                    <a:lnTo>
                      <a:pt x="618" y="1791"/>
                    </a:lnTo>
                    <a:lnTo>
                      <a:pt x="618" y="1832"/>
                    </a:lnTo>
                    <a:lnTo>
                      <a:pt x="618" y="1935"/>
                    </a:lnTo>
                    <a:lnTo>
                      <a:pt x="598" y="2038"/>
                    </a:lnTo>
                    <a:lnTo>
                      <a:pt x="536" y="2141"/>
                    </a:lnTo>
                    <a:lnTo>
                      <a:pt x="454" y="2203"/>
                    </a:lnTo>
                    <a:lnTo>
                      <a:pt x="351" y="2264"/>
                    </a:lnTo>
                    <a:lnTo>
                      <a:pt x="248" y="2306"/>
                    </a:lnTo>
                    <a:lnTo>
                      <a:pt x="145" y="2306"/>
                    </a:lnTo>
                    <a:lnTo>
                      <a:pt x="42" y="2285"/>
                    </a:lnTo>
                    <a:lnTo>
                      <a:pt x="1" y="2388"/>
                    </a:lnTo>
                    <a:lnTo>
                      <a:pt x="83" y="2409"/>
                    </a:lnTo>
                    <a:lnTo>
                      <a:pt x="165" y="2429"/>
                    </a:lnTo>
                    <a:lnTo>
                      <a:pt x="268" y="2409"/>
                    </a:lnTo>
                    <a:lnTo>
                      <a:pt x="351" y="2388"/>
                    </a:lnTo>
                    <a:lnTo>
                      <a:pt x="433" y="2347"/>
                    </a:lnTo>
                    <a:lnTo>
                      <a:pt x="515" y="2306"/>
                    </a:lnTo>
                    <a:lnTo>
                      <a:pt x="618" y="2203"/>
                    </a:lnTo>
                    <a:lnTo>
                      <a:pt x="701" y="2079"/>
                    </a:lnTo>
                    <a:lnTo>
                      <a:pt x="721" y="1956"/>
                    </a:lnTo>
                    <a:lnTo>
                      <a:pt x="742" y="1832"/>
                    </a:lnTo>
                    <a:lnTo>
                      <a:pt x="721" y="1770"/>
                    </a:lnTo>
                    <a:lnTo>
                      <a:pt x="701" y="1647"/>
                    </a:lnTo>
                    <a:lnTo>
                      <a:pt x="721" y="1606"/>
                    </a:lnTo>
                    <a:lnTo>
                      <a:pt x="742" y="1565"/>
                    </a:lnTo>
                    <a:lnTo>
                      <a:pt x="762" y="1544"/>
                    </a:lnTo>
                    <a:lnTo>
                      <a:pt x="824" y="1565"/>
                    </a:lnTo>
                    <a:lnTo>
                      <a:pt x="948" y="1647"/>
                    </a:lnTo>
                    <a:lnTo>
                      <a:pt x="1092" y="1729"/>
                    </a:lnTo>
                    <a:lnTo>
                      <a:pt x="1174" y="1750"/>
                    </a:lnTo>
                    <a:lnTo>
                      <a:pt x="1256" y="1770"/>
                    </a:lnTo>
                    <a:lnTo>
                      <a:pt x="1339" y="1750"/>
                    </a:lnTo>
                    <a:lnTo>
                      <a:pt x="1421" y="1688"/>
                    </a:lnTo>
                    <a:lnTo>
                      <a:pt x="1483" y="1585"/>
                    </a:lnTo>
                    <a:lnTo>
                      <a:pt x="1503" y="1503"/>
                    </a:lnTo>
                    <a:lnTo>
                      <a:pt x="1524" y="1400"/>
                    </a:lnTo>
                    <a:lnTo>
                      <a:pt x="1524" y="1297"/>
                    </a:lnTo>
                    <a:lnTo>
                      <a:pt x="1503" y="1194"/>
                    </a:lnTo>
                    <a:lnTo>
                      <a:pt x="1462" y="988"/>
                    </a:lnTo>
                    <a:lnTo>
                      <a:pt x="1462" y="906"/>
                    </a:lnTo>
                    <a:lnTo>
                      <a:pt x="1503" y="824"/>
                    </a:lnTo>
                    <a:lnTo>
                      <a:pt x="1565" y="741"/>
                    </a:lnTo>
                    <a:lnTo>
                      <a:pt x="1647" y="700"/>
                    </a:lnTo>
                    <a:lnTo>
                      <a:pt x="1750" y="680"/>
                    </a:lnTo>
                    <a:lnTo>
                      <a:pt x="1853" y="700"/>
                    </a:lnTo>
                    <a:lnTo>
                      <a:pt x="1956" y="721"/>
                    </a:lnTo>
                    <a:lnTo>
                      <a:pt x="2059" y="782"/>
                    </a:lnTo>
                    <a:lnTo>
                      <a:pt x="2244" y="906"/>
                    </a:lnTo>
                    <a:lnTo>
                      <a:pt x="2327" y="968"/>
                    </a:lnTo>
                    <a:lnTo>
                      <a:pt x="2347" y="885"/>
                    </a:lnTo>
                    <a:lnTo>
                      <a:pt x="2368" y="659"/>
                    </a:lnTo>
                    <a:lnTo>
                      <a:pt x="2409" y="453"/>
                    </a:lnTo>
                    <a:lnTo>
                      <a:pt x="2491" y="247"/>
                    </a:lnTo>
                    <a:lnTo>
                      <a:pt x="2574" y="62"/>
                    </a:lnTo>
                    <a:lnTo>
                      <a:pt x="24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9"/>
              <p:cNvSpPr/>
              <p:nvPr/>
            </p:nvSpPr>
            <p:spPr>
              <a:xfrm>
                <a:off x="5197525" y="2309975"/>
                <a:ext cx="120425" cy="63325"/>
              </a:xfrm>
              <a:custGeom>
                <a:avLst/>
                <a:gdLst/>
                <a:ahLst/>
                <a:cxnLst/>
                <a:rect l="l" t="t" r="r" b="b"/>
                <a:pathLst>
                  <a:path w="4817" h="2533" extrusionOk="0">
                    <a:moveTo>
                      <a:pt x="4755" y="1"/>
                    </a:moveTo>
                    <a:lnTo>
                      <a:pt x="4673" y="83"/>
                    </a:lnTo>
                    <a:lnTo>
                      <a:pt x="4611" y="165"/>
                    </a:lnTo>
                    <a:lnTo>
                      <a:pt x="4487" y="330"/>
                    </a:lnTo>
                    <a:lnTo>
                      <a:pt x="4426" y="433"/>
                    </a:lnTo>
                    <a:lnTo>
                      <a:pt x="4364" y="536"/>
                    </a:lnTo>
                    <a:lnTo>
                      <a:pt x="4261" y="618"/>
                    </a:lnTo>
                    <a:lnTo>
                      <a:pt x="4158" y="659"/>
                    </a:lnTo>
                    <a:lnTo>
                      <a:pt x="4055" y="659"/>
                    </a:lnTo>
                    <a:lnTo>
                      <a:pt x="3952" y="598"/>
                    </a:lnTo>
                    <a:lnTo>
                      <a:pt x="3890" y="577"/>
                    </a:lnTo>
                    <a:lnTo>
                      <a:pt x="3808" y="536"/>
                    </a:lnTo>
                    <a:lnTo>
                      <a:pt x="3726" y="515"/>
                    </a:lnTo>
                    <a:lnTo>
                      <a:pt x="3664" y="536"/>
                    </a:lnTo>
                    <a:lnTo>
                      <a:pt x="3582" y="556"/>
                    </a:lnTo>
                    <a:lnTo>
                      <a:pt x="3499" y="598"/>
                    </a:lnTo>
                    <a:lnTo>
                      <a:pt x="3438" y="659"/>
                    </a:lnTo>
                    <a:lnTo>
                      <a:pt x="3376" y="721"/>
                    </a:lnTo>
                    <a:lnTo>
                      <a:pt x="3294" y="886"/>
                    </a:lnTo>
                    <a:lnTo>
                      <a:pt x="3232" y="1091"/>
                    </a:lnTo>
                    <a:lnTo>
                      <a:pt x="3170" y="1277"/>
                    </a:lnTo>
                    <a:lnTo>
                      <a:pt x="3108" y="1421"/>
                    </a:lnTo>
                    <a:lnTo>
                      <a:pt x="3047" y="1503"/>
                    </a:lnTo>
                    <a:lnTo>
                      <a:pt x="2985" y="1544"/>
                    </a:lnTo>
                    <a:lnTo>
                      <a:pt x="2902" y="1606"/>
                    </a:lnTo>
                    <a:lnTo>
                      <a:pt x="2841" y="1627"/>
                    </a:lnTo>
                    <a:lnTo>
                      <a:pt x="2738" y="1647"/>
                    </a:lnTo>
                    <a:lnTo>
                      <a:pt x="2656" y="1668"/>
                    </a:lnTo>
                    <a:lnTo>
                      <a:pt x="2573" y="1647"/>
                    </a:lnTo>
                    <a:lnTo>
                      <a:pt x="2491" y="1627"/>
                    </a:lnTo>
                    <a:lnTo>
                      <a:pt x="2306" y="1544"/>
                    </a:lnTo>
                    <a:lnTo>
                      <a:pt x="2203" y="1483"/>
                    </a:lnTo>
                    <a:lnTo>
                      <a:pt x="2100" y="1441"/>
                    </a:lnTo>
                    <a:lnTo>
                      <a:pt x="1997" y="1421"/>
                    </a:lnTo>
                    <a:lnTo>
                      <a:pt x="1873" y="1421"/>
                    </a:lnTo>
                    <a:lnTo>
                      <a:pt x="1791" y="1462"/>
                    </a:lnTo>
                    <a:lnTo>
                      <a:pt x="1729" y="1503"/>
                    </a:lnTo>
                    <a:lnTo>
                      <a:pt x="1688" y="1565"/>
                    </a:lnTo>
                    <a:lnTo>
                      <a:pt x="1647" y="1627"/>
                    </a:lnTo>
                    <a:lnTo>
                      <a:pt x="1585" y="1771"/>
                    </a:lnTo>
                    <a:lnTo>
                      <a:pt x="1523" y="1935"/>
                    </a:lnTo>
                    <a:lnTo>
                      <a:pt x="1462" y="2182"/>
                    </a:lnTo>
                    <a:lnTo>
                      <a:pt x="1400" y="2285"/>
                    </a:lnTo>
                    <a:lnTo>
                      <a:pt x="1318" y="2368"/>
                    </a:lnTo>
                    <a:lnTo>
                      <a:pt x="1256" y="2409"/>
                    </a:lnTo>
                    <a:lnTo>
                      <a:pt x="1194" y="2429"/>
                    </a:lnTo>
                    <a:lnTo>
                      <a:pt x="1029" y="2429"/>
                    </a:lnTo>
                    <a:lnTo>
                      <a:pt x="865" y="2368"/>
                    </a:lnTo>
                    <a:lnTo>
                      <a:pt x="700" y="2306"/>
                    </a:lnTo>
                    <a:lnTo>
                      <a:pt x="515" y="2244"/>
                    </a:lnTo>
                    <a:lnTo>
                      <a:pt x="330" y="2182"/>
                    </a:lnTo>
                    <a:lnTo>
                      <a:pt x="83" y="2182"/>
                    </a:lnTo>
                    <a:lnTo>
                      <a:pt x="0" y="2224"/>
                    </a:lnTo>
                    <a:lnTo>
                      <a:pt x="41" y="2306"/>
                    </a:lnTo>
                    <a:lnTo>
                      <a:pt x="103" y="2285"/>
                    </a:lnTo>
                    <a:lnTo>
                      <a:pt x="186" y="2285"/>
                    </a:lnTo>
                    <a:lnTo>
                      <a:pt x="330" y="2306"/>
                    </a:lnTo>
                    <a:lnTo>
                      <a:pt x="494" y="2347"/>
                    </a:lnTo>
                    <a:lnTo>
                      <a:pt x="659" y="2409"/>
                    </a:lnTo>
                    <a:lnTo>
                      <a:pt x="885" y="2491"/>
                    </a:lnTo>
                    <a:lnTo>
                      <a:pt x="1009" y="2532"/>
                    </a:lnTo>
                    <a:lnTo>
                      <a:pt x="1132" y="2532"/>
                    </a:lnTo>
                    <a:lnTo>
                      <a:pt x="1256" y="2512"/>
                    </a:lnTo>
                    <a:lnTo>
                      <a:pt x="1318" y="2491"/>
                    </a:lnTo>
                    <a:lnTo>
                      <a:pt x="1379" y="2450"/>
                    </a:lnTo>
                    <a:lnTo>
                      <a:pt x="1482" y="2347"/>
                    </a:lnTo>
                    <a:lnTo>
                      <a:pt x="1544" y="2224"/>
                    </a:lnTo>
                    <a:lnTo>
                      <a:pt x="1606" y="2100"/>
                    </a:lnTo>
                    <a:lnTo>
                      <a:pt x="1626" y="1956"/>
                    </a:lnTo>
                    <a:lnTo>
                      <a:pt x="1668" y="1812"/>
                    </a:lnTo>
                    <a:lnTo>
                      <a:pt x="1729" y="1688"/>
                    </a:lnTo>
                    <a:lnTo>
                      <a:pt x="1791" y="1585"/>
                    </a:lnTo>
                    <a:lnTo>
                      <a:pt x="1853" y="1565"/>
                    </a:lnTo>
                    <a:lnTo>
                      <a:pt x="1894" y="1544"/>
                    </a:lnTo>
                    <a:lnTo>
                      <a:pt x="1997" y="1524"/>
                    </a:lnTo>
                    <a:lnTo>
                      <a:pt x="2079" y="1544"/>
                    </a:lnTo>
                    <a:lnTo>
                      <a:pt x="2264" y="1647"/>
                    </a:lnTo>
                    <a:lnTo>
                      <a:pt x="2450" y="1730"/>
                    </a:lnTo>
                    <a:lnTo>
                      <a:pt x="2553" y="1771"/>
                    </a:lnTo>
                    <a:lnTo>
                      <a:pt x="2758" y="1771"/>
                    </a:lnTo>
                    <a:lnTo>
                      <a:pt x="2861" y="1730"/>
                    </a:lnTo>
                    <a:lnTo>
                      <a:pt x="2964" y="1688"/>
                    </a:lnTo>
                    <a:lnTo>
                      <a:pt x="3047" y="1647"/>
                    </a:lnTo>
                    <a:lnTo>
                      <a:pt x="3129" y="1565"/>
                    </a:lnTo>
                    <a:lnTo>
                      <a:pt x="3191" y="1483"/>
                    </a:lnTo>
                    <a:lnTo>
                      <a:pt x="3252" y="1400"/>
                    </a:lnTo>
                    <a:lnTo>
                      <a:pt x="3273" y="1318"/>
                    </a:lnTo>
                    <a:lnTo>
                      <a:pt x="3335" y="1133"/>
                    </a:lnTo>
                    <a:lnTo>
                      <a:pt x="3396" y="906"/>
                    </a:lnTo>
                    <a:lnTo>
                      <a:pt x="3458" y="803"/>
                    </a:lnTo>
                    <a:lnTo>
                      <a:pt x="3561" y="700"/>
                    </a:lnTo>
                    <a:lnTo>
                      <a:pt x="3623" y="659"/>
                    </a:lnTo>
                    <a:lnTo>
                      <a:pt x="3664" y="639"/>
                    </a:lnTo>
                    <a:lnTo>
                      <a:pt x="3788" y="639"/>
                    </a:lnTo>
                    <a:lnTo>
                      <a:pt x="3890" y="700"/>
                    </a:lnTo>
                    <a:lnTo>
                      <a:pt x="3952" y="742"/>
                    </a:lnTo>
                    <a:lnTo>
                      <a:pt x="4035" y="762"/>
                    </a:lnTo>
                    <a:lnTo>
                      <a:pt x="4096" y="783"/>
                    </a:lnTo>
                    <a:lnTo>
                      <a:pt x="4179" y="762"/>
                    </a:lnTo>
                    <a:lnTo>
                      <a:pt x="4240" y="742"/>
                    </a:lnTo>
                    <a:lnTo>
                      <a:pt x="4302" y="721"/>
                    </a:lnTo>
                    <a:lnTo>
                      <a:pt x="4426" y="618"/>
                    </a:lnTo>
                    <a:lnTo>
                      <a:pt x="4508" y="495"/>
                    </a:lnTo>
                    <a:lnTo>
                      <a:pt x="4590" y="392"/>
                    </a:lnTo>
                    <a:lnTo>
                      <a:pt x="4693" y="227"/>
                    </a:lnTo>
                    <a:lnTo>
                      <a:pt x="4734" y="165"/>
                    </a:lnTo>
                    <a:lnTo>
                      <a:pt x="4817" y="104"/>
                    </a:lnTo>
                    <a:lnTo>
                      <a:pt x="47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9"/>
              <p:cNvSpPr/>
              <p:nvPr/>
            </p:nvSpPr>
            <p:spPr>
              <a:xfrm>
                <a:off x="6022375" y="1691975"/>
                <a:ext cx="2600" cy="1290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516" extrusionOk="0">
                    <a:moveTo>
                      <a:pt x="0" y="1"/>
                    </a:moveTo>
                    <a:lnTo>
                      <a:pt x="0" y="515"/>
                    </a:lnTo>
                    <a:lnTo>
                      <a:pt x="103" y="515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9"/>
              <p:cNvSpPr/>
              <p:nvPr/>
            </p:nvSpPr>
            <p:spPr>
              <a:xfrm>
                <a:off x="6020325" y="1723900"/>
                <a:ext cx="260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104" h="453" extrusionOk="0">
                    <a:moveTo>
                      <a:pt x="0" y="0"/>
                    </a:moveTo>
                    <a:lnTo>
                      <a:pt x="0" y="453"/>
                    </a:lnTo>
                    <a:lnTo>
                      <a:pt x="103" y="453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39"/>
              <p:cNvSpPr/>
              <p:nvPr/>
            </p:nvSpPr>
            <p:spPr>
              <a:xfrm>
                <a:off x="6018775" y="1753725"/>
                <a:ext cx="46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413" extrusionOk="0">
                    <a:moveTo>
                      <a:pt x="103" y="1"/>
                    </a:moveTo>
                    <a:lnTo>
                      <a:pt x="0" y="21"/>
                    </a:lnTo>
                    <a:lnTo>
                      <a:pt x="83" y="412"/>
                    </a:lnTo>
                    <a:lnTo>
                      <a:pt x="186" y="392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39"/>
              <p:cNvSpPr/>
              <p:nvPr/>
            </p:nvSpPr>
            <p:spPr>
              <a:xfrm>
                <a:off x="6020325" y="1782550"/>
                <a:ext cx="26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104" h="310" extrusionOk="0">
                    <a:moveTo>
                      <a:pt x="0" y="0"/>
                    </a:moveTo>
                    <a:lnTo>
                      <a:pt x="0" y="309"/>
                    </a:lnTo>
                    <a:lnTo>
                      <a:pt x="103" y="309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39"/>
              <p:cNvSpPr/>
              <p:nvPr/>
            </p:nvSpPr>
            <p:spPr>
              <a:xfrm>
                <a:off x="6022375" y="1809300"/>
                <a:ext cx="6725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668" extrusionOk="0">
                    <a:moveTo>
                      <a:pt x="0" y="1"/>
                    </a:moveTo>
                    <a:lnTo>
                      <a:pt x="0" y="762"/>
                    </a:lnTo>
                    <a:lnTo>
                      <a:pt x="21" y="968"/>
                    </a:lnTo>
                    <a:lnTo>
                      <a:pt x="83" y="1195"/>
                    </a:lnTo>
                    <a:lnTo>
                      <a:pt x="124" y="1462"/>
                    </a:lnTo>
                    <a:lnTo>
                      <a:pt x="145" y="1668"/>
                    </a:lnTo>
                    <a:lnTo>
                      <a:pt x="268" y="1668"/>
                    </a:lnTo>
                    <a:lnTo>
                      <a:pt x="247" y="1565"/>
                    </a:lnTo>
                    <a:lnTo>
                      <a:pt x="227" y="1442"/>
                    </a:lnTo>
                    <a:lnTo>
                      <a:pt x="186" y="1174"/>
                    </a:lnTo>
                    <a:lnTo>
                      <a:pt x="124" y="948"/>
                    </a:lnTo>
                    <a:lnTo>
                      <a:pt x="103" y="762"/>
                    </a:lnTo>
                    <a:lnTo>
                      <a:pt x="10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9"/>
              <p:cNvSpPr/>
              <p:nvPr/>
            </p:nvSpPr>
            <p:spPr>
              <a:xfrm>
                <a:off x="6000250" y="1402800"/>
                <a:ext cx="147200" cy="146150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5846" extrusionOk="0">
                    <a:moveTo>
                      <a:pt x="2450" y="0"/>
                    </a:moveTo>
                    <a:lnTo>
                      <a:pt x="2162" y="21"/>
                    </a:lnTo>
                    <a:lnTo>
                      <a:pt x="1853" y="62"/>
                    </a:lnTo>
                    <a:lnTo>
                      <a:pt x="1565" y="124"/>
                    </a:lnTo>
                    <a:lnTo>
                      <a:pt x="1256" y="186"/>
                    </a:lnTo>
                    <a:lnTo>
                      <a:pt x="659" y="371"/>
                    </a:lnTo>
                    <a:lnTo>
                      <a:pt x="0" y="577"/>
                    </a:lnTo>
                    <a:lnTo>
                      <a:pt x="42" y="680"/>
                    </a:lnTo>
                    <a:lnTo>
                      <a:pt x="680" y="474"/>
                    </a:lnTo>
                    <a:lnTo>
                      <a:pt x="1277" y="289"/>
                    </a:lnTo>
                    <a:lnTo>
                      <a:pt x="1585" y="227"/>
                    </a:lnTo>
                    <a:lnTo>
                      <a:pt x="1873" y="186"/>
                    </a:lnTo>
                    <a:lnTo>
                      <a:pt x="2162" y="145"/>
                    </a:lnTo>
                    <a:lnTo>
                      <a:pt x="2450" y="124"/>
                    </a:lnTo>
                    <a:lnTo>
                      <a:pt x="2800" y="103"/>
                    </a:lnTo>
                    <a:lnTo>
                      <a:pt x="3108" y="145"/>
                    </a:lnTo>
                    <a:lnTo>
                      <a:pt x="3438" y="186"/>
                    </a:lnTo>
                    <a:lnTo>
                      <a:pt x="3726" y="247"/>
                    </a:lnTo>
                    <a:lnTo>
                      <a:pt x="4014" y="350"/>
                    </a:lnTo>
                    <a:lnTo>
                      <a:pt x="4282" y="474"/>
                    </a:lnTo>
                    <a:lnTo>
                      <a:pt x="4549" y="618"/>
                    </a:lnTo>
                    <a:lnTo>
                      <a:pt x="4776" y="783"/>
                    </a:lnTo>
                    <a:lnTo>
                      <a:pt x="5023" y="1009"/>
                    </a:lnTo>
                    <a:lnTo>
                      <a:pt x="5249" y="1277"/>
                    </a:lnTo>
                    <a:lnTo>
                      <a:pt x="5434" y="1585"/>
                    </a:lnTo>
                    <a:lnTo>
                      <a:pt x="5578" y="1894"/>
                    </a:lnTo>
                    <a:lnTo>
                      <a:pt x="5681" y="2223"/>
                    </a:lnTo>
                    <a:lnTo>
                      <a:pt x="5764" y="2573"/>
                    </a:lnTo>
                    <a:lnTo>
                      <a:pt x="5784" y="2944"/>
                    </a:lnTo>
                    <a:lnTo>
                      <a:pt x="5784" y="3314"/>
                    </a:lnTo>
                    <a:lnTo>
                      <a:pt x="5722" y="3644"/>
                    </a:lnTo>
                    <a:lnTo>
                      <a:pt x="5640" y="3973"/>
                    </a:lnTo>
                    <a:lnTo>
                      <a:pt x="5517" y="4302"/>
                    </a:lnTo>
                    <a:lnTo>
                      <a:pt x="5372" y="4632"/>
                    </a:lnTo>
                    <a:lnTo>
                      <a:pt x="5187" y="4940"/>
                    </a:lnTo>
                    <a:lnTo>
                      <a:pt x="4981" y="5228"/>
                    </a:lnTo>
                    <a:lnTo>
                      <a:pt x="4734" y="5496"/>
                    </a:lnTo>
                    <a:lnTo>
                      <a:pt x="4467" y="5764"/>
                    </a:lnTo>
                    <a:lnTo>
                      <a:pt x="4529" y="5846"/>
                    </a:lnTo>
                    <a:lnTo>
                      <a:pt x="4817" y="5578"/>
                    </a:lnTo>
                    <a:lnTo>
                      <a:pt x="5064" y="5290"/>
                    </a:lnTo>
                    <a:lnTo>
                      <a:pt x="5270" y="5002"/>
                    </a:lnTo>
                    <a:lnTo>
                      <a:pt x="5475" y="4673"/>
                    </a:lnTo>
                    <a:lnTo>
                      <a:pt x="5619" y="4343"/>
                    </a:lnTo>
                    <a:lnTo>
                      <a:pt x="5743" y="4014"/>
                    </a:lnTo>
                    <a:lnTo>
                      <a:pt x="5825" y="3664"/>
                    </a:lnTo>
                    <a:lnTo>
                      <a:pt x="5887" y="3314"/>
                    </a:lnTo>
                    <a:lnTo>
                      <a:pt x="5887" y="2944"/>
                    </a:lnTo>
                    <a:lnTo>
                      <a:pt x="5866" y="2573"/>
                    </a:lnTo>
                    <a:lnTo>
                      <a:pt x="5784" y="2203"/>
                    </a:lnTo>
                    <a:lnTo>
                      <a:pt x="5681" y="1853"/>
                    </a:lnTo>
                    <a:lnTo>
                      <a:pt x="5517" y="1524"/>
                    </a:lnTo>
                    <a:lnTo>
                      <a:pt x="5331" y="1215"/>
                    </a:lnTo>
                    <a:lnTo>
                      <a:pt x="5105" y="947"/>
                    </a:lnTo>
                    <a:lnTo>
                      <a:pt x="4837" y="700"/>
                    </a:lnTo>
                    <a:lnTo>
                      <a:pt x="4590" y="515"/>
                    </a:lnTo>
                    <a:lnTo>
                      <a:pt x="4343" y="371"/>
                    </a:lnTo>
                    <a:lnTo>
                      <a:pt x="4055" y="247"/>
                    </a:lnTo>
                    <a:lnTo>
                      <a:pt x="3767" y="145"/>
                    </a:lnTo>
                    <a:lnTo>
                      <a:pt x="3458" y="83"/>
                    </a:lnTo>
                    <a:lnTo>
                      <a:pt x="3129" y="21"/>
                    </a:lnTo>
                    <a:lnTo>
                      <a:pt x="28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9"/>
              <p:cNvSpPr/>
              <p:nvPr/>
            </p:nvSpPr>
            <p:spPr>
              <a:xfrm>
                <a:off x="5898375" y="1465575"/>
                <a:ext cx="61250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2450" h="454" extrusionOk="0">
                    <a:moveTo>
                      <a:pt x="2429" y="1"/>
                    </a:moveTo>
                    <a:lnTo>
                      <a:pt x="1214" y="186"/>
                    </a:lnTo>
                    <a:lnTo>
                      <a:pt x="0" y="350"/>
                    </a:lnTo>
                    <a:lnTo>
                      <a:pt x="21" y="453"/>
                    </a:lnTo>
                    <a:lnTo>
                      <a:pt x="1235" y="309"/>
                    </a:lnTo>
                    <a:lnTo>
                      <a:pt x="2449" y="124"/>
                    </a:lnTo>
                    <a:lnTo>
                      <a:pt x="24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9"/>
              <p:cNvSpPr/>
              <p:nvPr/>
            </p:nvSpPr>
            <p:spPr>
              <a:xfrm>
                <a:off x="5816025" y="1531950"/>
                <a:ext cx="41200" cy="41200"/>
              </a:xfrm>
              <a:custGeom>
                <a:avLst/>
                <a:gdLst/>
                <a:ahLst/>
                <a:cxnLst/>
                <a:rect l="l" t="t" r="r" b="b"/>
                <a:pathLst>
                  <a:path w="1648" h="1648" extrusionOk="0">
                    <a:moveTo>
                      <a:pt x="1627" y="1"/>
                    </a:moveTo>
                    <a:lnTo>
                      <a:pt x="1421" y="21"/>
                    </a:lnTo>
                    <a:lnTo>
                      <a:pt x="1195" y="42"/>
                    </a:lnTo>
                    <a:lnTo>
                      <a:pt x="989" y="83"/>
                    </a:lnTo>
                    <a:lnTo>
                      <a:pt x="783" y="145"/>
                    </a:lnTo>
                    <a:lnTo>
                      <a:pt x="618" y="227"/>
                    </a:lnTo>
                    <a:lnTo>
                      <a:pt x="454" y="309"/>
                    </a:lnTo>
                    <a:lnTo>
                      <a:pt x="351" y="433"/>
                    </a:lnTo>
                    <a:lnTo>
                      <a:pt x="289" y="495"/>
                    </a:lnTo>
                    <a:lnTo>
                      <a:pt x="268" y="556"/>
                    </a:lnTo>
                    <a:lnTo>
                      <a:pt x="248" y="639"/>
                    </a:lnTo>
                    <a:lnTo>
                      <a:pt x="145" y="454"/>
                    </a:lnTo>
                    <a:lnTo>
                      <a:pt x="124" y="392"/>
                    </a:lnTo>
                    <a:lnTo>
                      <a:pt x="124" y="330"/>
                    </a:lnTo>
                    <a:lnTo>
                      <a:pt x="1" y="330"/>
                    </a:lnTo>
                    <a:lnTo>
                      <a:pt x="21" y="433"/>
                    </a:lnTo>
                    <a:lnTo>
                      <a:pt x="83" y="577"/>
                    </a:lnTo>
                    <a:lnTo>
                      <a:pt x="165" y="721"/>
                    </a:lnTo>
                    <a:lnTo>
                      <a:pt x="268" y="865"/>
                    </a:lnTo>
                    <a:lnTo>
                      <a:pt x="330" y="989"/>
                    </a:lnTo>
                    <a:lnTo>
                      <a:pt x="412" y="1112"/>
                    </a:lnTo>
                    <a:lnTo>
                      <a:pt x="515" y="1236"/>
                    </a:lnTo>
                    <a:lnTo>
                      <a:pt x="659" y="1380"/>
                    </a:lnTo>
                    <a:lnTo>
                      <a:pt x="948" y="1647"/>
                    </a:lnTo>
                    <a:lnTo>
                      <a:pt x="742" y="1318"/>
                    </a:lnTo>
                    <a:lnTo>
                      <a:pt x="536" y="1030"/>
                    </a:lnTo>
                    <a:lnTo>
                      <a:pt x="371" y="803"/>
                    </a:lnTo>
                    <a:lnTo>
                      <a:pt x="351" y="701"/>
                    </a:lnTo>
                    <a:lnTo>
                      <a:pt x="371" y="598"/>
                    </a:lnTo>
                    <a:lnTo>
                      <a:pt x="433" y="474"/>
                    </a:lnTo>
                    <a:lnTo>
                      <a:pt x="536" y="392"/>
                    </a:lnTo>
                    <a:lnTo>
                      <a:pt x="680" y="309"/>
                    </a:lnTo>
                    <a:lnTo>
                      <a:pt x="865" y="248"/>
                    </a:lnTo>
                    <a:lnTo>
                      <a:pt x="1050" y="186"/>
                    </a:lnTo>
                    <a:lnTo>
                      <a:pt x="1236" y="145"/>
                    </a:lnTo>
                    <a:lnTo>
                      <a:pt x="1647" y="124"/>
                    </a:lnTo>
                    <a:lnTo>
                      <a:pt x="162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9"/>
              <p:cNvSpPr/>
              <p:nvPr/>
            </p:nvSpPr>
            <p:spPr>
              <a:xfrm>
                <a:off x="5491850" y="1592675"/>
                <a:ext cx="406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627" h="907" extrusionOk="0">
                    <a:moveTo>
                      <a:pt x="62" y="0"/>
                    </a:moveTo>
                    <a:lnTo>
                      <a:pt x="1" y="83"/>
                    </a:lnTo>
                    <a:lnTo>
                      <a:pt x="289" y="227"/>
                    </a:lnTo>
                    <a:lnTo>
                      <a:pt x="577" y="350"/>
                    </a:lnTo>
                    <a:lnTo>
                      <a:pt x="865" y="412"/>
                    </a:lnTo>
                    <a:lnTo>
                      <a:pt x="1174" y="453"/>
                    </a:lnTo>
                    <a:lnTo>
                      <a:pt x="1194" y="453"/>
                    </a:lnTo>
                    <a:lnTo>
                      <a:pt x="1339" y="474"/>
                    </a:lnTo>
                    <a:lnTo>
                      <a:pt x="1400" y="494"/>
                    </a:lnTo>
                    <a:lnTo>
                      <a:pt x="1441" y="515"/>
                    </a:lnTo>
                    <a:lnTo>
                      <a:pt x="1503" y="556"/>
                    </a:lnTo>
                    <a:lnTo>
                      <a:pt x="1524" y="618"/>
                    </a:lnTo>
                    <a:lnTo>
                      <a:pt x="1524" y="680"/>
                    </a:lnTo>
                    <a:lnTo>
                      <a:pt x="206" y="803"/>
                    </a:lnTo>
                    <a:lnTo>
                      <a:pt x="206" y="906"/>
                    </a:lnTo>
                    <a:lnTo>
                      <a:pt x="1586" y="783"/>
                    </a:lnTo>
                    <a:lnTo>
                      <a:pt x="1606" y="762"/>
                    </a:lnTo>
                    <a:lnTo>
                      <a:pt x="1627" y="680"/>
                    </a:lnTo>
                    <a:lnTo>
                      <a:pt x="1627" y="597"/>
                    </a:lnTo>
                    <a:lnTo>
                      <a:pt x="1606" y="556"/>
                    </a:lnTo>
                    <a:lnTo>
                      <a:pt x="1586" y="494"/>
                    </a:lnTo>
                    <a:lnTo>
                      <a:pt x="1503" y="412"/>
                    </a:lnTo>
                    <a:lnTo>
                      <a:pt x="1421" y="392"/>
                    </a:lnTo>
                    <a:lnTo>
                      <a:pt x="1359" y="371"/>
                    </a:lnTo>
                    <a:lnTo>
                      <a:pt x="1194" y="350"/>
                    </a:lnTo>
                    <a:lnTo>
                      <a:pt x="1174" y="350"/>
                    </a:lnTo>
                    <a:lnTo>
                      <a:pt x="886" y="309"/>
                    </a:lnTo>
                    <a:lnTo>
                      <a:pt x="598" y="247"/>
                    </a:lnTo>
                    <a:lnTo>
                      <a:pt x="330" y="14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9"/>
              <p:cNvSpPr/>
              <p:nvPr/>
            </p:nvSpPr>
            <p:spPr>
              <a:xfrm>
                <a:off x="5483625" y="1681700"/>
                <a:ext cx="52000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080" h="845" extrusionOk="0">
                    <a:moveTo>
                      <a:pt x="515" y="0"/>
                    </a:moveTo>
                    <a:lnTo>
                      <a:pt x="247" y="41"/>
                    </a:lnTo>
                    <a:lnTo>
                      <a:pt x="0" y="83"/>
                    </a:lnTo>
                    <a:lnTo>
                      <a:pt x="21" y="206"/>
                    </a:lnTo>
                    <a:lnTo>
                      <a:pt x="268" y="144"/>
                    </a:lnTo>
                    <a:lnTo>
                      <a:pt x="494" y="124"/>
                    </a:lnTo>
                    <a:lnTo>
                      <a:pt x="741" y="103"/>
                    </a:lnTo>
                    <a:lnTo>
                      <a:pt x="1235" y="103"/>
                    </a:lnTo>
                    <a:lnTo>
                      <a:pt x="1462" y="124"/>
                    </a:lnTo>
                    <a:lnTo>
                      <a:pt x="1709" y="165"/>
                    </a:lnTo>
                    <a:lnTo>
                      <a:pt x="1935" y="227"/>
                    </a:lnTo>
                    <a:lnTo>
                      <a:pt x="1873" y="288"/>
                    </a:lnTo>
                    <a:lnTo>
                      <a:pt x="1791" y="350"/>
                    </a:lnTo>
                    <a:lnTo>
                      <a:pt x="1688" y="371"/>
                    </a:lnTo>
                    <a:lnTo>
                      <a:pt x="1585" y="412"/>
                    </a:lnTo>
                    <a:lnTo>
                      <a:pt x="124" y="741"/>
                    </a:lnTo>
                    <a:lnTo>
                      <a:pt x="165" y="844"/>
                    </a:lnTo>
                    <a:lnTo>
                      <a:pt x="1626" y="515"/>
                    </a:lnTo>
                    <a:lnTo>
                      <a:pt x="1750" y="474"/>
                    </a:lnTo>
                    <a:lnTo>
                      <a:pt x="1894" y="412"/>
                    </a:lnTo>
                    <a:lnTo>
                      <a:pt x="1956" y="371"/>
                    </a:lnTo>
                    <a:lnTo>
                      <a:pt x="1997" y="330"/>
                    </a:lnTo>
                    <a:lnTo>
                      <a:pt x="2038" y="268"/>
                    </a:lnTo>
                    <a:lnTo>
                      <a:pt x="2059" y="206"/>
                    </a:lnTo>
                    <a:lnTo>
                      <a:pt x="2079" y="144"/>
                    </a:lnTo>
                    <a:lnTo>
                      <a:pt x="2017" y="124"/>
                    </a:lnTo>
                    <a:lnTo>
                      <a:pt x="1770" y="83"/>
                    </a:lnTo>
                    <a:lnTo>
                      <a:pt x="1523" y="41"/>
                    </a:lnTo>
                    <a:lnTo>
                      <a:pt x="127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9"/>
              <p:cNvSpPr/>
              <p:nvPr/>
            </p:nvSpPr>
            <p:spPr>
              <a:xfrm>
                <a:off x="5475900" y="1650300"/>
                <a:ext cx="5252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845" extrusionOk="0">
                    <a:moveTo>
                      <a:pt x="1" y="1"/>
                    </a:moveTo>
                    <a:lnTo>
                      <a:pt x="1" y="124"/>
                    </a:lnTo>
                    <a:lnTo>
                      <a:pt x="1441" y="227"/>
                    </a:lnTo>
                    <a:lnTo>
                      <a:pt x="1688" y="248"/>
                    </a:lnTo>
                    <a:lnTo>
                      <a:pt x="1791" y="289"/>
                    </a:lnTo>
                    <a:lnTo>
                      <a:pt x="1894" y="330"/>
                    </a:lnTo>
                    <a:lnTo>
                      <a:pt x="1935" y="392"/>
                    </a:lnTo>
                    <a:lnTo>
                      <a:pt x="1956" y="433"/>
                    </a:lnTo>
                    <a:lnTo>
                      <a:pt x="1977" y="495"/>
                    </a:lnTo>
                    <a:lnTo>
                      <a:pt x="1977" y="556"/>
                    </a:lnTo>
                    <a:lnTo>
                      <a:pt x="1977" y="618"/>
                    </a:lnTo>
                    <a:lnTo>
                      <a:pt x="1935" y="680"/>
                    </a:lnTo>
                    <a:lnTo>
                      <a:pt x="309" y="721"/>
                    </a:lnTo>
                    <a:lnTo>
                      <a:pt x="309" y="845"/>
                    </a:lnTo>
                    <a:lnTo>
                      <a:pt x="1977" y="783"/>
                    </a:lnTo>
                    <a:lnTo>
                      <a:pt x="1997" y="762"/>
                    </a:lnTo>
                    <a:lnTo>
                      <a:pt x="2038" y="721"/>
                    </a:lnTo>
                    <a:lnTo>
                      <a:pt x="2059" y="680"/>
                    </a:lnTo>
                    <a:lnTo>
                      <a:pt x="2079" y="618"/>
                    </a:lnTo>
                    <a:lnTo>
                      <a:pt x="2100" y="556"/>
                    </a:lnTo>
                    <a:lnTo>
                      <a:pt x="2079" y="474"/>
                    </a:lnTo>
                    <a:lnTo>
                      <a:pt x="2059" y="392"/>
                    </a:lnTo>
                    <a:lnTo>
                      <a:pt x="2018" y="309"/>
                    </a:lnTo>
                    <a:lnTo>
                      <a:pt x="1956" y="248"/>
                    </a:lnTo>
                    <a:lnTo>
                      <a:pt x="1832" y="186"/>
                    </a:lnTo>
                    <a:lnTo>
                      <a:pt x="1709" y="145"/>
                    </a:lnTo>
                    <a:lnTo>
                      <a:pt x="1585" y="124"/>
                    </a:lnTo>
                    <a:lnTo>
                      <a:pt x="1462" y="1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9"/>
              <p:cNvSpPr/>
              <p:nvPr/>
            </p:nvSpPr>
            <p:spPr>
              <a:xfrm>
                <a:off x="5472300" y="1616350"/>
                <a:ext cx="566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968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536" y="165"/>
                    </a:lnTo>
                    <a:lnTo>
                      <a:pt x="1091" y="268"/>
                    </a:lnTo>
                    <a:lnTo>
                      <a:pt x="1627" y="391"/>
                    </a:lnTo>
                    <a:lnTo>
                      <a:pt x="2141" y="515"/>
                    </a:lnTo>
                    <a:lnTo>
                      <a:pt x="2162" y="597"/>
                    </a:lnTo>
                    <a:lnTo>
                      <a:pt x="2141" y="659"/>
                    </a:lnTo>
                    <a:lnTo>
                      <a:pt x="2100" y="741"/>
                    </a:lnTo>
                    <a:lnTo>
                      <a:pt x="2038" y="782"/>
                    </a:lnTo>
                    <a:lnTo>
                      <a:pt x="1956" y="824"/>
                    </a:lnTo>
                    <a:lnTo>
                      <a:pt x="1874" y="844"/>
                    </a:lnTo>
                    <a:lnTo>
                      <a:pt x="1668" y="865"/>
                    </a:lnTo>
                    <a:lnTo>
                      <a:pt x="1297" y="844"/>
                    </a:lnTo>
                    <a:lnTo>
                      <a:pt x="906" y="824"/>
                    </a:lnTo>
                    <a:lnTo>
                      <a:pt x="536" y="803"/>
                    </a:lnTo>
                    <a:lnTo>
                      <a:pt x="165" y="741"/>
                    </a:lnTo>
                    <a:lnTo>
                      <a:pt x="145" y="844"/>
                    </a:lnTo>
                    <a:lnTo>
                      <a:pt x="494" y="906"/>
                    </a:lnTo>
                    <a:lnTo>
                      <a:pt x="844" y="926"/>
                    </a:lnTo>
                    <a:lnTo>
                      <a:pt x="1215" y="968"/>
                    </a:lnTo>
                    <a:lnTo>
                      <a:pt x="1668" y="968"/>
                    </a:lnTo>
                    <a:lnTo>
                      <a:pt x="1894" y="947"/>
                    </a:lnTo>
                    <a:lnTo>
                      <a:pt x="1997" y="926"/>
                    </a:lnTo>
                    <a:lnTo>
                      <a:pt x="2100" y="865"/>
                    </a:lnTo>
                    <a:lnTo>
                      <a:pt x="2182" y="782"/>
                    </a:lnTo>
                    <a:lnTo>
                      <a:pt x="2244" y="679"/>
                    </a:lnTo>
                    <a:lnTo>
                      <a:pt x="2265" y="618"/>
                    </a:lnTo>
                    <a:lnTo>
                      <a:pt x="2265" y="556"/>
                    </a:lnTo>
                    <a:lnTo>
                      <a:pt x="2265" y="515"/>
                    </a:lnTo>
                    <a:lnTo>
                      <a:pt x="2223" y="453"/>
                    </a:lnTo>
                    <a:lnTo>
                      <a:pt x="2223" y="432"/>
                    </a:lnTo>
                    <a:lnTo>
                      <a:pt x="2203" y="432"/>
                    </a:lnTo>
                    <a:lnTo>
                      <a:pt x="1668" y="288"/>
                    </a:lnTo>
                    <a:lnTo>
                      <a:pt x="1112" y="165"/>
                    </a:lnTo>
                    <a:lnTo>
                      <a:pt x="556" y="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9"/>
              <p:cNvSpPr/>
              <p:nvPr/>
            </p:nvSpPr>
            <p:spPr>
              <a:xfrm>
                <a:off x="6247250" y="1805700"/>
                <a:ext cx="23055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9222" h="2306" extrusionOk="0">
                    <a:moveTo>
                      <a:pt x="3581" y="1"/>
                    </a:moveTo>
                    <a:lnTo>
                      <a:pt x="3458" y="42"/>
                    </a:lnTo>
                    <a:lnTo>
                      <a:pt x="3314" y="83"/>
                    </a:lnTo>
                    <a:lnTo>
                      <a:pt x="2676" y="330"/>
                    </a:lnTo>
                    <a:lnTo>
                      <a:pt x="2017" y="598"/>
                    </a:lnTo>
                    <a:lnTo>
                      <a:pt x="1708" y="721"/>
                    </a:lnTo>
                    <a:lnTo>
                      <a:pt x="1400" y="886"/>
                    </a:lnTo>
                    <a:lnTo>
                      <a:pt x="1091" y="1050"/>
                    </a:lnTo>
                    <a:lnTo>
                      <a:pt x="803" y="1236"/>
                    </a:lnTo>
                    <a:lnTo>
                      <a:pt x="556" y="1462"/>
                    </a:lnTo>
                    <a:lnTo>
                      <a:pt x="329" y="1688"/>
                    </a:lnTo>
                    <a:lnTo>
                      <a:pt x="227" y="1833"/>
                    </a:lnTo>
                    <a:lnTo>
                      <a:pt x="124" y="1956"/>
                    </a:lnTo>
                    <a:lnTo>
                      <a:pt x="62" y="2100"/>
                    </a:lnTo>
                    <a:lnTo>
                      <a:pt x="0" y="2265"/>
                    </a:lnTo>
                    <a:lnTo>
                      <a:pt x="103" y="2306"/>
                    </a:lnTo>
                    <a:lnTo>
                      <a:pt x="165" y="2162"/>
                    </a:lnTo>
                    <a:lnTo>
                      <a:pt x="227" y="2018"/>
                    </a:lnTo>
                    <a:lnTo>
                      <a:pt x="309" y="1874"/>
                    </a:lnTo>
                    <a:lnTo>
                      <a:pt x="412" y="1750"/>
                    </a:lnTo>
                    <a:lnTo>
                      <a:pt x="638" y="1524"/>
                    </a:lnTo>
                    <a:lnTo>
                      <a:pt x="885" y="1318"/>
                    </a:lnTo>
                    <a:lnTo>
                      <a:pt x="1153" y="1133"/>
                    </a:lnTo>
                    <a:lnTo>
                      <a:pt x="1461" y="968"/>
                    </a:lnTo>
                    <a:lnTo>
                      <a:pt x="1770" y="824"/>
                    </a:lnTo>
                    <a:lnTo>
                      <a:pt x="2058" y="700"/>
                    </a:lnTo>
                    <a:lnTo>
                      <a:pt x="2717" y="433"/>
                    </a:lnTo>
                    <a:lnTo>
                      <a:pt x="3355" y="186"/>
                    </a:lnTo>
                    <a:lnTo>
                      <a:pt x="3602" y="104"/>
                    </a:lnTo>
                    <a:lnTo>
                      <a:pt x="3705" y="104"/>
                    </a:lnTo>
                    <a:lnTo>
                      <a:pt x="3828" y="124"/>
                    </a:lnTo>
                    <a:lnTo>
                      <a:pt x="3890" y="145"/>
                    </a:lnTo>
                    <a:lnTo>
                      <a:pt x="3973" y="186"/>
                    </a:lnTo>
                    <a:lnTo>
                      <a:pt x="4096" y="289"/>
                    </a:lnTo>
                    <a:lnTo>
                      <a:pt x="4446" y="577"/>
                    </a:lnTo>
                    <a:lnTo>
                      <a:pt x="4796" y="803"/>
                    </a:lnTo>
                    <a:lnTo>
                      <a:pt x="5125" y="1009"/>
                    </a:lnTo>
                    <a:lnTo>
                      <a:pt x="5455" y="1174"/>
                    </a:lnTo>
                    <a:lnTo>
                      <a:pt x="5681" y="1277"/>
                    </a:lnTo>
                    <a:lnTo>
                      <a:pt x="5907" y="1359"/>
                    </a:lnTo>
                    <a:lnTo>
                      <a:pt x="6134" y="1421"/>
                    </a:lnTo>
                    <a:lnTo>
                      <a:pt x="6381" y="1483"/>
                    </a:lnTo>
                    <a:lnTo>
                      <a:pt x="6607" y="1524"/>
                    </a:lnTo>
                    <a:lnTo>
                      <a:pt x="6854" y="1565"/>
                    </a:lnTo>
                    <a:lnTo>
                      <a:pt x="7101" y="1586"/>
                    </a:lnTo>
                    <a:lnTo>
                      <a:pt x="7575" y="1586"/>
                    </a:lnTo>
                    <a:lnTo>
                      <a:pt x="7822" y="1565"/>
                    </a:lnTo>
                    <a:lnTo>
                      <a:pt x="8069" y="1544"/>
                    </a:lnTo>
                    <a:lnTo>
                      <a:pt x="8295" y="1503"/>
                    </a:lnTo>
                    <a:lnTo>
                      <a:pt x="8542" y="1441"/>
                    </a:lnTo>
                    <a:lnTo>
                      <a:pt x="8768" y="1380"/>
                    </a:lnTo>
                    <a:lnTo>
                      <a:pt x="8995" y="1297"/>
                    </a:lnTo>
                    <a:lnTo>
                      <a:pt x="9221" y="1194"/>
                    </a:lnTo>
                    <a:lnTo>
                      <a:pt x="9180" y="1112"/>
                    </a:lnTo>
                    <a:lnTo>
                      <a:pt x="8954" y="1194"/>
                    </a:lnTo>
                    <a:lnTo>
                      <a:pt x="8727" y="1277"/>
                    </a:lnTo>
                    <a:lnTo>
                      <a:pt x="8501" y="1339"/>
                    </a:lnTo>
                    <a:lnTo>
                      <a:pt x="8274" y="1380"/>
                    </a:lnTo>
                    <a:lnTo>
                      <a:pt x="7801" y="1462"/>
                    </a:lnTo>
                    <a:lnTo>
                      <a:pt x="7328" y="1483"/>
                    </a:lnTo>
                    <a:lnTo>
                      <a:pt x="6854" y="1441"/>
                    </a:lnTo>
                    <a:lnTo>
                      <a:pt x="6401" y="1380"/>
                    </a:lnTo>
                    <a:lnTo>
                      <a:pt x="6175" y="1318"/>
                    </a:lnTo>
                    <a:lnTo>
                      <a:pt x="5949" y="1256"/>
                    </a:lnTo>
                    <a:lnTo>
                      <a:pt x="5722" y="1174"/>
                    </a:lnTo>
                    <a:lnTo>
                      <a:pt x="5496" y="1071"/>
                    </a:lnTo>
                    <a:lnTo>
                      <a:pt x="5187" y="906"/>
                    </a:lnTo>
                    <a:lnTo>
                      <a:pt x="4858" y="721"/>
                    </a:lnTo>
                    <a:lnTo>
                      <a:pt x="4508" y="474"/>
                    </a:lnTo>
                    <a:lnTo>
                      <a:pt x="4178" y="206"/>
                    </a:lnTo>
                    <a:lnTo>
                      <a:pt x="4158" y="206"/>
                    </a:lnTo>
                    <a:lnTo>
                      <a:pt x="4014" y="83"/>
                    </a:lnTo>
                    <a:lnTo>
                      <a:pt x="3931" y="42"/>
                    </a:lnTo>
                    <a:lnTo>
                      <a:pt x="3849" y="21"/>
                    </a:lnTo>
                    <a:lnTo>
                      <a:pt x="37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9"/>
              <p:cNvSpPr/>
              <p:nvPr/>
            </p:nvSpPr>
            <p:spPr>
              <a:xfrm>
                <a:off x="6263700" y="1274675"/>
                <a:ext cx="86475" cy="24547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9819" extrusionOk="0">
                    <a:moveTo>
                      <a:pt x="2965" y="0"/>
                    </a:moveTo>
                    <a:lnTo>
                      <a:pt x="2882" y="62"/>
                    </a:lnTo>
                    <a:lnTo>
                      <a:pt x="3026" y="247"/>
                    </a:lnTo>
                    <a:lnTo>
                      <a:pt x="3129" y="474"/>
                    </a:lnTo>
                    <a:lnTo>
                      <a:pt x="3232" y="700"/>
                    </a:lnTo>
                    <a:lnTo>
                      <a:pt x="3294" y="968"/>
                    </a:lnTo>
                    <a:lnTo>
                      <a:pt x="3335" y="1235"/>
                    </a:lnTo>
                    <a:lnTo>
                      <a:pt x="3356" y="1544"/>
                    </a:lnTo>
                    <a:lnTo>
                      <a:pt x="3356" y="1894"/>
                    </a:lnTo>
                    <a:lnTo>
                      <a:pt x="3315" y="2244"/>
                    </a:lnTo>
                    <a:lnTo>
                      <a:pt x="3273" y="2656"/>
                    </a:lnTo>
                    <a:lnTo>
                      <a:pt x="3191" y="3047"/>
                    </a:lnTo>
                    <a:lnTo>
                      <a:pt x="3109" y="3438"/>
                    </a:lnTo>
                    <a:lnTo>
                      <a:pt x="3026" y="3829"/>
                    </a:lnTo>
                    <a:lnTo>
                      <a:pt x="2903" y="4220"/>
                    </a:lnTo>
                    <a:lnTo>
                      <a:pt x="2779" y="4590"/>
                    </a:lnTo>
                    <a:lnTo>
                      <a:pt x="2635" y="4981"/>
                    </a:lnTo>
                    <a:lnTo>
                      <a:pt x="2471" y="5352"/>
                    </a:lnTo>
                    <a:lnTo>
                      <a:pt x="2430" y="5414"/>
                    </a:lnTo>
                    <a:lnTo>
                      <a:pt x="2306" y="5743"/>
                    </a:lnTo>
                    <a:lnTo>
                      <a:pt x="2244" y="5908"/>
                    </a:lnTo>
                    <a:lnTo>
                      <a:pt x="2203" y="6072"/>
                    </a:lnTo>
                    <a:lnTo>
                      <a:pt x="2183" y="6299"/>
                    </a:lnTo>
                    <a:lnTo>
                      <a:pt x="2162" y="6525"/>
                    </a:lnTo>
                    <a:lnTo>
                      <a:pt x="2162" y="6854"/>
                    </a:lnTo>
                    <a:lnTo>
                      <a:pt x="2121" y="6999"/>
                    </a:lnTo>
                    <a:lnTo>
                      <a:pt x="2080" y="7163"/>
                    </a:lnTo>
                    <a:lnTo>
                      <a:pt x="2018" y="7266"/>
                    </a:lnTo>
                    <a:lnTo>
                      <a:pt x="1956" y="7369"/>
                    </a:lnTo>
                    <a:lnTo>
                      <a:pt x="1853" y="7472"/>
                    </a:lnTo>
                    <a:lnTo>
                      <a:pt x="1771" y="7554"/>
                    </a:lnTo>
                    <a:lnTo>
                      <a:pt x="1544" y="7698"/>
                    </a:lnTo>
                    <a:lnTo>
                      <a:pt x="1318" y="7842"/>
                    </a:lnTo>
                    <a:lnTo>
                      <a:pt x="948" y="8069"/>
                    </a:lnTo>
                    <a:lnTo>
                      <a:pt x="742" y="8213"/>
                    </a:lnTo>
                    <a:lnTo>
                      <a:pt x="556" y="8398"/>
                    </a:lnTo>
                    <a:lnTo>
                      <a:pt x="412" y="8604"/>
                    </a:lnTo>
                    <a:lnTo>
                      <a:pt x="268" y="8830"/>
                    </a:lnTo>
                    <a:lnTo>
                      <a:pt x="165" y="9057"/>
                    </a:lnTo>
                    <a:lnTo>
                      <a:pt x="83" y="9304"/>
                    </a:lnTo>
                    <a:lnTo>
                      <a:pt x="21" y="9571"/>
                    </a:lnTo>
                    <a:lnTo>
                      <a:pt x="1" y="9818"/>
                    </a:lnTo>
                    <a:lnTo>
                      <a:pt x="104" y="9818"/>
                    </a:lnTo>
                    <a:lnTo>
                      <a:pt x="124" y="9571"/>
                    </a:lnTo>
                    <a:lnTo>
                      <a:pt x="186" y="9345"/>
                    </a:lnTo>
                    <a:lnTo>
                      <a:pt x="248" y="9098"/>
                    </a:lnTo>
                    <a:lnTo>
                      <a:pt x="371" y="8892"/>
                    </a:lnTo>
                    <a:lnTo>
                      <a:pt x="495" y="8666"/>
                    </a:lnTo>
                    <a:lnTo>
                      <a:pt x="639" y="8480"/>
                    </a:lnTo>
                    <a:lnTo>
                      <a:pt x="824" y="8295"/>
                    </a:lnTo>
                    <a:lnTo>
                      <a:pt x="1009" y="8151"/>
                    </a:lnTo>
                    <a:lnTo>
                      <a:pt x="1359" y="7925"/>
                    </a:lnTo>
                    <a:lnTo>
                      <a:pt x="1606" y="7781"/>
                    </a:lnTo>
                    <a:lnTo>
                      <a:pt x="1833" y="7637"/>
                    </a:lnTo>
                    <a:lnTo>
                      <a:pt x="1936" y="7534"/>
                    </a:lnTo>
                    <a:lnTo>
                      <a:pt x="2038" y="7431"/>
                    </a:lnTo>
                    <a:lnTo>
                      <a:pt x="2121" y="7328"/>
                    </a:lnTo>
                    <a:lnTo>
                      <a:pt x="2183" y="7204"/>
                    </a:lnTo>
                    <a:lnTo>
                      <a:pt x="2244" y="7040"/>
                    </a:lnTo>
                    <a:lnTo>
                      <a:pt x="2265" y="6875"/>
                    </a:lnTo>
                    <a:lnTo>
                      <a:pt x="2285" y="6525"/>
                    </a:lnTo>
                    <a:lnTo>
                      <a:pt x="2285" y="6299"/>
                    </a:lnTo>
                    <a:lnTo>
                      <a:pt x="2306" y="6093"/>
                    </a:lnTo>
                    <a:lnTo>
                      <a:pt x="2347" y="5928"/>
                    </a:lnTo>
                    <a:lnTo>
                      <a:pt x="2409" y="5784"/>
                    </a:lnTo>
                    <a:lnTo>
                      <a:pt x="2532" y="5475"/>
                    </a:lnTo>
                    <a:lnTo>
                      <a:pt x="2574" y="5393"/>
                    </a:lnTo>
                    <a:lnTo>
                      <a:pt x="2738" y="5023"/>
                    </a:lnTo>
                    <a:lnTo>
                      <a:pt x="2882" y="4632"/>
                    </a:lnTo>
                    <a:lnTo>
                      <a:pt x="3006" y="4240"/>
                    </a:lnTo>
                    <a:lnTo>
                      <a:pt x="3129" y="3870"/>
                    </a:lnTo>
                    <a:lnTo>
                      <a:pt x="3212" y="3458"/>
                    </a:lnTo>
                    <a:lnTo>
                      <a:pt x="3294" y="3067"/>
                    </a:lnTo>
                    <a:lnTo>
                      <a:pt x="3376" y="2676"/>
                    </a:lnTo>
                    <a:lnTo>
                      <a:pt x="3417" y="2265"/>
                    </a:lnTo>
                    <a:lnTo>
                      <a:pt x="3459" y="1894"/>
                    </a:lnTo>
                    <a:lnTo>
                      <a:pt x="3459" y="1544"/>
                    </a:lnTo>
                    <a:lnTo>
                      <a:pt x="3438" y="1215"/>
                    </a:lnTo>
                    <a:lnTo>
                      <a:pt x="3397" y="927"/>
                    </a:lnTo>
                    <a:lnTo>
                      <a:pt x="3335" y="659"/>
                    </a:lnTo>
                    <a:lnTo>
                      <a:pt x="3232" y="412"/>
                    </a:lnTo>
                    <a:lnTo>
                      <a:pt x="3109" y="186"/>
                    </a:lnTo>
                    <a:lnTo>
                      <a:pt x="29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9"/>
              <p:cNvSpPr/>
              <p:nvPr/>
            </p:nvSpPr>
            <p:spPr>
              <a:xfrm>
                <a:off x="5670925" y="1629725"/>
                <a:ext cx="19575" cy="8852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541" extrusionOk="0">
                    <a:moveTo>
                      <a:pt x="124" y="0"/>
                    </a:moveTo>
                    <a:lnTo>
                      <a:pt x="42" y="433"/>
                    </a:lnTo>
                    <a:lnTo>
                      <a:pt x="0" y="865"/>
                    </a:lnTo>
                    <a:lnTo>
                      <a:pt x="0" y="1318"/>
                    </a:lnTo>
                    <a:lnTo>
                      <a:pt x="42" y="1750"/>
                    </a:lnTo>
                    <a:lnTo>
                      <a:pt x="124" y="2182"/>
                    </a:lnTo>
                    <a:lnTo>
                      <a:pt x="227" y="2614"/>
                    </a:lnTo>
                    <a:lnTo>
                      <a:pt x="371" y="3026"/>
                    </a:lnTo>
                    <a:lnTo>
                      <a:pt x="556" y="3438"/>
                    </a:lnTo>
                    <a:lnTo>
                      <a:pt x="597" y="3499"/>
                    </a:lnTo>
                    <a:lnTo>
                      <a:pt x="639" y="3520"/>
                    </a:lnTo>
                    <a:lnTo>
                      <a:pt x="680" y="3541"/>
                    </a:lnTo>
                    <a:lnTo>
                      <a:pt x="721" y="3541"/>
                    </a:lnTo>
                    <a:lnTo>
                      <a:pt x="762" y="3520"/>
                    </a:lnTo>
                    <a:lnTo>
                      <a:pt x="783" y="3479"/>
                    </a:lnTo>
                    <a:lnTo>
                      <a:pt x="783" y="3417"/>
                    </a:lnTo>
                    <a:lnTo>
                      <a:pt x="741" y="3376"/>
                    </a:lnTo>
                    <a:lnTo>
                      <a:pt x="700" y="3355"/>
                    </a:lnTo>
                    <a:lnTo>
                      <a:pt x="659" y="3376"/>
                    </a:lnTo>
                    <a:lnTo>
                      <a:pt x="741" y="3458"/>
                    </a:lnTo>
                    <a:lnTo>
                      <a:pt x="680" y="3458"/>
                    </a:lnTo>
                    <a:lnTo>
                      <a:pt x="700" y="3438"/>
                    </a:lnTo>
                    <a:lnTo>
                      <a:pt x="659" y="3397"/>
                    </a:lnTo>
                    <a:lnTo>
                      <a:pt x="474" y="3005"/>
                    </a:lnTo>
                    <a:lnTo>
                      <a:pt x="330" y="2594"/>
                    </a:lnTo>
                    <a:lnTo>
                      <a:pt x="227" y="2162"/>
                    </a:lnTo>
                    <a:lnTo>
                      <a:pt x="145" y="1750"/>
                    </a:lnTo>
                    <a:lnTo>
                      <a:pt x="124" y="1318"/>
                    </a:lnTo>
                    <a:lnTo>
                      <a:pt x="103" y="865"/>
                    </a:lnTo>
                    <a:lnTo>
                      <a:pt x="145" y="453"/>
                    </a:lnTo>
                    <a:lnTo>
                      <a:pt x="227" y="21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9"/>
              <p:cNvSpPr/>
              <p:nvPr/>
            </p:nvSpPr>
            <p:spPr>
              <a:xfrm>
                <a:off x="5636450" y="1684275"/>
                <a:ext cx="195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783" h="639" extrusionOk="0">
                    <a:moveTo>
                      <a:pt x="556" y="124"/>
                    </a:moveTo>
                    <a:lnTo>
                      <a:pt x="597" y="144"/>
                    </a:lnTo>
                    <a:lnTo>
                      <a:pt x="659" y="206"/>
                    </a:lnTo>
                    <a:lnTo>
                      <a:pt x="680" y="288"/>
                    </a:lnTo>
                    <a:lnTo>
                      <a:pt x="680" y="391"/>
                    </a:lnTo>
                    <a:lnTo>
                      <a:pt x="618" y="474"/>
                    </a:lnTo>
                    <a:lnTo>
                      <a:pt x="556" y="515"/>
                    </a:lnTo>
                    <a:lnTo>
                      <a:pt x="474" y="515"/>
                    </a:lnTo>
                    <a:lnTo>
                      <a:pt x="371" y="494"/>
                    </a:lnTo>
                    <a:lnTo>
                      <a:pt x="289" y="453"/>
                    </a:lnTo>
                    <a:lnTo>
                      <a:pt x="247" y="350"/>
                    </a:lnTo>
                    <a:lnTo>
                      <a:pt x="227" y="247"/>
                    </a:lnTo>
                    <a:lnTo>
                      <a:pt x="309" y="185"/>
                    </a:lnTo>
                    <a:lnTo>
                      <a:pt x="412" y="124"/>
                    </a:lnTo>
                    <a:close/>
                    <a:moveTo>
                      <a:pt x="474" y="0"/>
                    </a:moveTo>
                    <a:lnTo>
                      <a:pt x="371" y="41"/>
                    </a:lnTo>
                    <a:lnTo>
                      <a:pt x="268" y="82"/>
                    </a:lnTo>
                    <a:lnTo>
                      <a:pt x="186" y="41"/>
                    </a:lnTo>
                    <a:lnTo>
                      <a:pt x="144" y="103"/>
                    </a:lnTo>
                    <a:lnTo>
                      <a:pt x="124" y="206"/>
                    </a:lnTo>
                    <a:lnTo>
                      <a:pt x="0" y="350"/>
                    </a:lnTo>
                    <a:lnTo>
                      <a:pt x="83" y="412"/>
                    </a:lnTo>
                    <a:lnTo>
                      <a:pt x="124" y="350"/>
                    </a:lnTo>
                    <a:lnTo>
                      <a:pt x="165" y="453"/>
                    </a:lnTo>
                    <a:lnTo>
                      <a:pt x="206" y="515"/>
                    </a:lnTo>
                    <a:lnTo>
                      <a:pt x="268" y="576"/>
                    </a:lnTo>
                    <a:lnTo>
                      <a:pt x="330" y="597"/>
                    </a:lnTo>
                    <a:lnTo>
                      <a:pt x="391" y="618"/>
                    </a:lnTo>
                    <a:lnTo>
                      <a:pt x="453" y="638"/>
                    </a:lnTo>
                    <a:lnTo>
                      <a:pt x="474" y="638"/>
                    </a:lnTo>
                    <a:lnTo>
                      <a:pt x="597" y="618"/>
                    </a:lnTo>
                    <a:lnTo>
                      <a:pt x="659" y="576"/>
                    </a:lnTo>
                    <a:lnTo>
                      <a:pt x="700" y="535"/>
                    </a:lnTo>
                    <a:lnTo>
                      <a:pt x="741" y="494"/>
                    </a:lnTo>
                    <a:lnTo>
                      <a:pt x="783" y="432"/>
                    </a:lnTo>
                    <a:lnTo>
                      <a:pt x="783" y="350"/>
                    </a:lnTo>
                    <a:lnTo>
                      <a:pt x="783" y="288"/>
                    </a:lnTo>
                    <a:lnTo>
                      <a:pt x="783" y="227"/>
                    </a:lnTo>
                    <a:lnTo>
                      <a:pt x="762" y="165"/>
                    </a:lnTo>
                    <a:lnTo>
                      <a:pt x="721" y="103"/>
                    </a:lnTo>
                    <a:lnTo>
                      <a:pt x="659" y="62"/>
                    </a:lnTo>
                    <a:lnTo>
                      <a:pt x="577" y="21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9"/>
              <p:cNvSpPr/>
              <p:nvPr/>
            </p:nvSpPr>
            <p:spPr>
              <a:xfrm>
                <a:off x="4320750" y="2082554"/>
                <a:ext cx="966301" cy="612885"/>
              </a:xfrm>
              <a:custGeom>
                <a:avLst/>
                <a:gdLst/>
                <a:ahLst/>
                <a:cxnLst/>
                <a:rect l="l" t="t" r="r" b="b"/>
                <a:pathLst>
                  <a:path w="31781" h="31801" extrusionOk="0">
                    <a:moveTo>
                      <a:pt x="31740" y="0"/>
                    </a:moveTo>
                    <a:lnTo>
                      <a:pt x="25215" y="2882"/>
                    </a:lnTo>
                    <a:lnTo>
                      <a:pt x="24062" y="3396"/>
                    </a:lnTo>
                    <a:lnTo>
                      <a:pt x="23465" y="3664"/>
                    </a:lnTo>
                    <a:lnTo>
                      <a:pt x="22910" y="3952"/>
                    </a:lnTo>
                    <a:lnTo>
                      <a:pt x="22292" y="4281"/>
                    </a:lnTo>
                    <a:lnTo>
                      <a:pt x="21675" y="4631"/>
                    </a:lnTo>
                    <a:lnTo>
                      <a:pt x="21078" y="4981"/>
                    </a:lnTo>
                    <a:lnTo>
                      <a:pt x="20481" y="5372"/>
                    </a:lnTo>
                    <a:lnTo>
                      <a:pt x="19904" y="5763"/>
                    </a:lnTo>
                    <a:lnTo>
                      <a:pt x="19328" y="6175"/>
                    </a:lnTo>
                    <a:lnTo>
                      <a:pt x="18772" y="6587"/>
                    </a:lnTo>
                    <a:lnTo>
                      <a:pt x="18217" y="7019"/>
                    </a:lnTo>
                    <a:lnTo>
                      <a:pt x="17126" y="7904"/>
                    </a:lnTo>
                    <a:lnTo>
                      <a:pt x="16056" y="8809"/>
                    </a:lnTo>
                    <a:lnTo>
                      <a:pt x="15006" y="9736"/>
                    </a:lnTo>
                    <a:lnTo>
                      <a:pt x="13977" y="10662"/>
                    </a:lnTo>
                    <a:lnTo>
                      <a:pt x="13092" y="11444"/>
                    </a:lnTo>
                    <a:lnTo>
                      <a:pt x="12248" y="12247"/>
                    </a:lnTo>
                    <a:lnTo>
                      <a:pt x="11815" y="12679"/>
                    </a:lnTo>
                    <a:lnTo>
                      <a:pt x="11404" y="13111"/>
                    </a:lnTo>
                    <a:lnTo>
                      <a:pt x="11013" y="13543"/>
                    </a:lnTo>
                    <a:lnTo>
                      <a:pt x="10642" y="14017"/>
                    </a:lnTo>
                    <a:lnTo>
                      <a:pt x="10313" y="14429"/>
                    </a:lnTo>
                    <a:lnTo>
                      <a:pt x="9757" y="15128"/>
                    </a:lnTo>
                    <a:lnTo>
                      <a:pt x="9469" y="15478"/>
                    </a:lnTo>
                    <a:lnTo>
                      <a:pt x="9160" y="15787"/>
                    </a:lnTo>
                    <a:lnTo>
                      <a:pt x="8831" y="16075"/>
                    </a:lnTo>
                    <a:lnTo>
                      <a:pt x="8666" y="16199"/>
                    </a:lnTo>
                    <a:lnTo>
                      <a:pt x="8481" y="16302"/>
                    </a:lnTo>
                    <a:lnTo>
                      <a:pt x="8296" y="16404"/>
                    </a:lnTo>
                    <a:lnTo>
                      <a:pt x="8090" y="16487"/>
                    </a:lnTo>
                    <a:lnTo>
                      <a:pt x="7905" y="16549"/>
                    </a:lnTo>
                    <a:lnTo>
                      <a:pt x="7678" y="16610"/>
                    </a:lnTo>
                    <a:lnTo>
                      <a:pt x="7411" y="16631"/>
                    </a:lnTo>
                    <a:lnTo>
                      <a:pt x="7102" y="16651"/>
                    </a:lnTo>
                    <a:lnTo>
                      <a:pt x="6526" y="16651"/>
                    </a:lnTo>
                    <a:lnTo>
                      <a:pt x="6011" y="16631"/>
                    </a:lnTo>
                    <a:lnTo>
                      <a:pt x="5764" y="16631"/>
                    </a:lnTo>
                    <a:lnTo>
                      <a:pt x="5538" y="16651"/>
                    </a:lnTo>
                    <a:lnTo>
                      <a:pt x="5291" y="16693"/>
                    </a:lnTo>
                    <a:lnTo>
                      <a:pt x="5064" y="16775"/>
                    </a:lnTo>
                    <a:lnTo>
                      <a:pt x="4859" y="16857"/>
                    </a:lnTo>
                    <a:lnTo>
                      <a:pt x="4653" y="17001"/>
                    </a:lnTo>
                    <a:lnTo>
                      <a:pt x="4488" y="17125"/>
                    </a:lnTo>
                    <a:lnTo>
                      <a:pt x="4344" y="17289"/>
                    </a:lnTo>
                    <a:lnTo>
                      <a:pt x="4241" y="17475"/>
                    </a:lnTo>
                    <a:lnTo>
                      <a:pt x="4138" y="17660"/>
                    </a:lnTo>
                    <a:lnTo>
                      <a:pt x="4035" y="17845"/>
                    </a:lnTo>
                    <a:lnTo>
                      <a:pt x="3973" y="18051"/>
                    </a:lnTo>
                    <a:lnTo>
                      <a:pt x="3829" y="18442"/>
                    </a:lnTo>
                    <a:lnTo>
                      <a:pt x="3685" y="18874"/>
                    </a:lnTo>
                    <a:lnTo>
                      <a:pt x="3603" y="19080"/>
                    </a:lnTo>
                    <a:lnTo>
                      <a:pt x="3500" y="19286"/>
                    </a:lnTo>
                    <a:lnTo>
                      <a:pt x="3335" y="19574"/>
                    </a:lnTo>
                    <a:lnTo>
                      <a:pt x="3130" y="19842"/>
                    </a:lnTo>
                    <a:lnTo>
                      <a:pt x="2924" y="20109"/>
                    </a:lnTo>
                    <a:lnTo>
                      <a:pt x="2697" y="20356"/>
                    </a:lnTo>
                    <a:lnTo>
                      <a:pt x="2327" y="20809"/>
                    </a:lnTo>
                    <a:lnTo>
                      <a:pt x="2142" y="21036"/>
                    </a:lnTo>
                    <a:lnTo>
                      <a:pt x="1977" y="21283"/>
                    </a:lnTo>
                    <a:lnTo>
                      <a:pt x="1874" y="21488"/>
                    </a:lnTo>
                    <a:lnTo>
                      <a:pt x="1771" y="21674"/>
                    </a:lnTo>
                    <a:lnTo>
                      <a:pt x="1606" y="22106"/>
                    </a:lnTo>
                    <a:lnTo>
                      <a:pt x="1483" y="22517"/>
                    </a:lnTo>
                    <a:lnTo>
                      <a:pt x="1380" y="22950"/>
                    </a:lnTo>
                    <a:lnTo>
                      <a:pt x="907" y="24864"/>
                    </a:lnTo>
                    <a:lnTo>
                      <a:pt x="701" y="25687"/>
                    </a:lnTo>
                    <a:lnTo>
                      <a:pt x="495" y="26531"/>
                    </a:lnTo>
                    <a:lnTo>
                      <a:pt x="310" y="27396"/>
                    </a:lnTo>
                    <a:lnTo>
                      <a:pt x="166" y="28260"/>
                    </a:lnTo>
                    <a:lnTo>
                      <a:pt x="104" y="28692"/>
                    </a:lnTo>
                    <a:lnTo>
                      <a:pt x="63" y="29145"/>
                    </a:lnTo>
                    <a:lnTo>
                      <a:pt x="22" y="29577"/>
                    </a:lnTo>
                    <a:lnTo>
                      <a:pt x="1" y="30030"/>
                    </a:lnTo>
                    <a:lnTo>
                      <a:pt x="1" y="30462"/>
                    </a:lnTo>
                    <a:lnTo>
                      <a:pt x="22" y="30915"/>
                    </a:lnTo>
                    <a:lnTo>
                      <a:pt x="63" y="31368"/>
                    </a:lnTo>
                    <a:lnTo>
                      <a:pt x="104" y="31800"/>
                    </a:lnTo>
                    <a:lnTo>
                      <a:pt x="227" y="31780"/>
                    </a:lnTo>
                    <a:lnTo>
                      <a:pt x="166" y="31347"/>
                    </a:lnTo>
                    <a:lnTo>
                      <a:pt x="124" y="30915"/>
                    </a:lnTo>
                    <a:lnTo>
                      <a:pt x="104" y="30462"/>
                    </a:lnTo>
                    <a:lnTo>
                      <a:pt x="104" y="30030"/>
                    </a:lnTo>
                    <a:lnTo>
                      <a:pt x="124" y="29577"/>
                    </a:lnTo>
                    <a:lnTo>
                      <a:pt x="166" y="29145"/>
                    </a:lnTo>
                    <a:lnTo>
                      <a:pt x="207" y="28713"/>
                    </a:lnTo>
                    <a:lnTo>
                      <a:pt x="269" y="28260"/>
                    </a:lnTo>
                    <a:lnTo>
                      <a:pt x="413" y="27396"/>
                    </a:lnTo>
                    <a:lnTo>
                      <a:pt x="598" y="26552"/>
                    </a:lnTo>
                    <a:lnTo>
                      <a:pt x="804" y="25708"/>
                    </a:lnTo>
                    <a:lnTo>
                      <a:pt x="1010" y="24905"/>
                    </a:lnTo>
                    <a:lnTo>
                      <a:pt x="1483" y="22970"/>
                    </a:lnTo>
                    <a:lnTo>
                      <a:pt x="1586" y="22559"/>
                    </a:lnTo>
                    <a:lnTo>
                      <a:pt x="1709" y="22126"/>
                    </a:lnTo>
                    <a:lnTo>
                      <a:pt x="1874" y="21735"/>
                    </a:lnTo>
                    <a:lnTo>
                      <a:pt x="1956" y="21530"/>
                    </a:lnTo>
                    <a:lnTo>
                      <a:pt x="2059" y="21344"/>
                    </a:lnTo>
                    <a:lnTo>
                      <a:pt x="2224" y="21097"/>
                    </a:lnTo>
                    <a:lnTo>
                      <a:pt x="2409" y="20871"/>
                    </a:lnTo>
                    <a:lnTo>
                      <a:pt x="2780" y="20418"/>
                    </a:lnTo>
                    <a:lnTo>
                      <a:pt x="3006" y="20171"/>
                    </a:lnTo>
                    <a:lnTo>
                      <a:pt x="3232" y="19903"/>
                    </a:lnTo>
                    <a:lnTo>
                      <a:pt x="3418" y="19636"/>
                    </a:lnTo>
                    <a:lnTo>
                      <a:pt x="3603" y="19327"/>
                    </a:lnTo>
                    <a:lnTo>
                      <a:pt x="3706" y="19121"/>
                    </a:lnTo>
                    <a:lnTo>
                      <a:pt x="3788" y="18916"/>
                    </a:lnTo>
                    <a:lnTo>
                      <a:pt x="3932" y="18483"/>
                    </a:lnTo>
                    <a:lnTo>
                      <a:pt x="4076" y="18072"/>
                    </a:lnTo>
                    <a:lnTo>
                      <a:pt x="4138" y="17886"/>
                    </a:lnTo>
                    <a:lnTo>
                      <a:pt x="4220" y="17701"/>
                    </a:lnTo>
                    <a:lnTo>
                      <a:pt x="4323" y="17516"/>
                    </a:lnTo>
                    <a:lnTo>
                      <a:pt x="4426" y="17351"/>
                    </a:lnTo>
                    <a:lnTo>
                      <a:pt x="4570" y="17207"/>
                    </a:lnTo>
                    <a:lnTo>
                      <a:pt x="4714" y="17084"/>
                    </a:lnTo>
                    <a:lnTo>
                      <a:pt x="4900" y="16960"/>
                    </a:lnTo>
                    <a:lnTo>
                      <a:pt x="5106" y="16857"/>
                    </a:lnTo>
                    <a:lnTo>
                      <a:pt x="5332" y="16796"/>
                    </a:lnTo>
                    <a:lnTo>
                      <a:pt x="5538" y="16754"/>
                    </a:lnTo>
                    <a:lnTo>
                      <a:pt x="5785" y="16734"/>
                    </a:lnTo>
                    <a:lnTo>
                      <a:pt x="6011" y="16734"/>
                    </a:lnTo>
                    <a:lnTo>
                      <a:pt x="6505" y="16754"/>
                    </a:lnTo>
                    <a:lnTo>
                      <a:pt x="7411" y="16754"/>
                    </a:lnTo>
                    <a:lnTo>
                      <a:pt x="7720" y="16713"/>
                    </a:lnTo>
                    <a:lnTo>
                      <a:pt x="7925" y="16651"/>
                    </a:lnTo>
                    <a:lnTo>
                      <a:pt x="8131" y="16590"/>
                    </a:lnTo>
                    <a:lnTo>
                      <a:pt x="8337" y="16507"/>
                    </a:lnTo>
                    <a:lnTo>
                      <a:pt x="8522" y="16404"/>
                    </a:lnTo>
                    <a:lnTo>
                      <a:pt x="8707" y="16281"/>
                    </a:lnTo>
                    <a:lnTo>
                      <a:pt x="8893" y="16157"/>
                    </a:lnTo>
                    <a:lnTo>
                      <a:pt x="9222" y="15869"/>
                    </a:lnTo>
                    <a:lnTo>
                      <a:pt x="9531" y="15561"/>
                    </a:lnTo>
                    <a:lnTo>
                      <a:pt x="9840" y="15211"/>
                    </a:lnTo>
                    <a:lnTo>
                      <a:pt x="10128" y="14861"/>
                    </a:lnTo>
                    <a:lnTo>
                      <a:pt x="10416" y="14490"/>
                    </a:lnTo>
                    <a:lnTo>
                      <a:pt x="10725" y="14079"/>
                    </a:lnTo>
                    <a:lnTo>
                      <a:pt x="11095" y="13626"/>
                    </a:lnTo>
                    <a:lnTo>
                      <a:pt x="11486" y="13173"/>
                    </a:lnTo>
                    <a:lnTo>
                      <a:pt x="11898" y="12741"/>
                    </a:lnTo>
                    <a:lnTo>
                      <a:pt x="12309" y="12329"/>
                    </a:lnTo>
                    <a:lnTo>
                      <a:pt x="13174" y="11526"/>
                    </a:lnTo>
                    <a:lnTo>
                      <a:pt x="14038" y="10744"/>
                    </a:lnTo>
                    <a:lnTo>
                      <a:pt x="15068" y="9818"/>
                    </a:lnTo>
                    <a:lnTo>
                      <a:pt x="16117" y="8892"/>
                    </a:lnTo>
                    <a:lnTo>
                      <a:pt x="17188" y="7986"/>
                    </a:lnTo>
                    <a:lnTo>
                      <a:pt x="18278" y="7101"/>
                    </a:lnTo>
                    <a:lnTo>
                      <a:pt x="18834" y="6689"/>
                    </a:lnTo>
                    <a:lnTo>
                      <a:pt x="19390" y="6257"/>
                    </a:lnTo>
                    <a:lnTo>
                      <a:pt x="19966" y="5866"/>
                    </a:lnTo>
                    <a:lnTo>
                      <a:pt x="20543" y="5454"/>
                    </a:lnTo>
                    <a:lnTo>
                      <a:pt x="21119" y="5084"/>
                    </a:lnTo>
                    <a:lnTo>
                      <a:pt x="21716" y="4714"/>
                    </a:lnTo>
                    <a:lnTo>
                      <a:pt x="22333" y="4364"/>
                    </a:lnTo>
                    <a:lnTo>
                      <a:pt x="22951" y="4034"/>
                    </a:lnTo>
                    <a:lnTo>
                      <a:pt x="23527" y="3767"/>
                    </a:lnTo>
                    <a:lnTo>
                      <a:pt x="24103" y="3499"/>
                    </a:lnTo>
                    <a:lnTo>
                      <a:pt x="25256" y="2985"/>
                    </a:lnTo>
                    <a:lnTo>
                      <a:pt x="31781" y="103"/>
                    </a:lnTo>
                    <a:lnTo>
                      <a:pt x="3174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9"/>
              <p:cNvSpPr/>
              <p:nvPr/>
            </p:nvSpPr>
            <p:spPr>
              <a:xfrm>
                <a:off x="5619475" y="1989925"/>
                <a:ext cx="99325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3973" h="1277" extrusionOk="0">
                    <a:moveTo>
                      <a:pt x="3952" y="0"/>
                    </a:moveTo>
                    <a:lnTo>
                      <a:pt x="0" y="1173"/>
                    </a:lnTo>
                    <a:lnTo>
                      <a:pt x="41" y="1276"/>
                    </a:lnTo>
                    <a:lnTo>
                      <a:pt x="3973" y="103"/>
                    </a:lnTo>
                    <a:lnTo>
                      <a:pt x="39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9"/>
              <p:cNvSpPr/>
              <p:nvPr/>
            </p:nvSpPr>
            <p:spPr>
              <a:xfrm>
                <a:off x="6459250" y="920150"/>
                <a:ext cx="922625" cy="214075"/>
              </a:xfrm>
              <a:custGeom>
                <a:avLst/>
                <a:gdLst/>
                <a:ahLst/>
                <a:cxnLst/>
                <a:rect l="l" t="t" r="r" b="b"/>
                <a:pathLst>
                  <a:path w="36905" h="8563" extrusionOk="0">
                    <a:moveTo>
                      <a:pt x="36864" y="0"/>
                    </a:moveTo>
                    <a:lnTo>
                      <a:pt x="36390" y="144"/>
                    </a:lnTo>
                    <a:lnTo>
                      <a:pt x="35917" y="268"/>
                    </a:lnTo>
                    <a:lnTo>
                      <a:pt x="35423" y="391"/>
                    </a:lnTo>
                    <a:lnTo>
                      <a:pt x="34929" y="473"/>
                    </a:lnTo>
                    <a:lnTo>
                      <a:pt x="34435" y="556"/>
                    </a:lnTo>
                    <a:lnTo>
                      <a:pt x="33941" y="617"/>
                    </a:lnTo>
                    <a:lnTo>
                      <a:pt x="33447" y="659"/>
                    </a:lnTo>
                    <a:lnTo>
                      <a:pt x="32933" y="700"/>
                    </a:lnTo>
                    <a:lnTo>
                      <a:pt x="31924" y="741"/>
                    </a:lnTo>
                    <a:lnTo>
                      <a:pt x="29927" y="741"/>
                    </a:lnTo>
                    <a:lnTo>
                      <a:pt x="28919" y="720"/>
                    </a:lnTo>
                    <a:lnTo>
                      <a:pt x="27149" y="679"/>
                    </a:lnTo>
                    <a:lnTo>
                      <a:pt x="26243" y="679"/>
                    </a:lnTo>
                    <a:lnTo>
                      <a:pt x="25358" y="700"/>
                    </a:lnTo>
                    <a:lnTo>
                      <a:pt x="24473" y="762"/>
                    </a:lnTo>
                    <a:lnTo>
                      <a:pt x="23588" y="844"/>
                    </a:lnTo>
                    <a:lnTo>
                      <a:pt x="23135" y="906"/>
                    </a:lnTo>
                    <a:lnTo>
                      <a:pt x="22703" y="967"/>
                    </a:lnTo>
                    <a:lnTo>
                      <a:pt x="22271" y="1050"/>
                    </a:lnTo>
                    <a:lnTo>
                      <a:pt x="21838" y="1153"/>
                    </a:lnTo>
                    <a:lnTo>
                      <a:pt x="21097" y="1358"/>
                    </a:lnTo>
                    <a:lnTo>
                      <a:pt x="20377" y="1564"/>
                    </a:lnTo>
                    <a:lnTo>
                      <a:pt x="19492" y="1832"/>
                    </a:lnTo>
                    <a:lnTo>
                      <a:pt x="19039" y="1955"/>
                    </a:lnTo>
                    <a:lnTo>
                      <a:pt x="18586" y="2058"/>
                    </a:lnTo>
                    <a:lnTo>
                      <a:pt x="18134" y="2141"/>
                    </a:lnTo>
                    <a:lnTo>
                      <a:pt x="17681" y="2202"/>
                    </a:lnTo>
                    <a:lnTo>
                      <a:pt x="17207" y="2244"/>
                    </a:lnTo>
                    <a:lnTo>
                      <a:pt x="16755" y="2244"/>
                    </a:lnTo>
                    <a:lnTo>
                      <a:pt x="16446" y="2223"/>
                    </a:lnTo>
                    <a:lnTo>
                      <a:pt x="16116" y="2182"/>
                    </a:lnTo>
                    <a:lnTo>
                      <a:pt x="15478" y="2079"/>
                    </a:lnTo>
                    <a:lnTo>
                      <a:pt x="14820" y="1976"/>
                    </a:lnTo>
                    <a:lnTo>
                      <a:pt x="14470" y="1935"/>
                    </a:lnTo>
                    <a:lnTo>
                      <a:pt x="14141" y="1914"/>
                    </a:lnTo>
                    <a:lnTo>
                      <a:pt x="13811" y="1914"/>
                    </a:lnTo>
                    <a:lnTo>
                      <a:pt x="13482" y="1935"/>
                    </a:lnTo>
                    <a:lnTo>
                      <a:pt x="13153" y="1997"/>
                    </a:lnTo>
                    <a:lnTo>
                      <a:pt x="12844" y="2099"/>
                    </a:lnTo>
                    <a:lnTo>
                      <a:pt x="12659" y="2161"/>
                    </a:lnTo>
                    <a:lnTo>
                      <a:pt x="12494" y="2244"/>
                    </a:lnTo>
                    <a:lnTo>
                      <a:pt x="12165" y="2429"/>
                    </a:lnTo>
                    <a:lnTo>
                      <a:pt x="11876" y="2655"/>
                    </a:lnTo>
                    <a:lnTo>
                      <a:pt x="11568" y="2861"/>
                    </a:lnTo>
                    <a:lnTo>
                      <a:pt x="11115" y="3211"/>
                    </a:lnTo>
                    <a:lnTo>
                      <a:pt x="10868" y="3376"/>
                    </a:lnTo>
                    <a:lnTo>
                      <a:pt x="10621" y="3520"/>
                    </a:lnTo>
                    <a:lnTo>
                      <a:pt x="10292" y="3643"/>
                    </a:lnTo>
                    <a:lnTo>
                      <a:pt x="9983" y="3767"/>
                    </a:lnTo>
                    <a:lnTo>
                      <a:pt x="9633" y="3849"/>
                    </a:lnTo>
                    <a:lnTo>
                      <a:pt x="9304" y="3911"/>
                    </a:lnTo>
                    <a:lnTo>
                      <a:pt x="8954" y="3952"/>
                    </a:lnTo>
                    <a:lnTo>
                      <a:pt x="8604" y="3972"/>
                    </a:lnTo>
                    <a:lnTo>
                      <a:pt x="7904" y="4014"/>
                    </a:lnTo>
                    <a:lnTo>
                      <a:pt x="7122" y="4055"/>
                    </a:lnTo>
                    <a:lnTo>
                      <a:pt x="6731" y="4096"/>
                    </a:lnTo>
                    <a:lnTo>
                      <a:pt x="6360" y="4137"/>
                    </a:lnTo>
                    <a:lnTo>
                      <a:pt x="5846" y="4240"/>
                    </a:lnTo>
                    <a:lnTo>
                      <a:pt x="5372" y="4384"/>
                    </a:lnTo>
                    <a:lnTo>
                      <a:pt x="4899" y="4569"/>
                    </a:lnTo>
                    <a:lnTo>
                      <a:pt x="4446" y="4775"/>
                    </a:lnTo>
                    <a:lnTo>
                      <a:pt x="3993" y="5022"/>
                    </a:lnTo>
                    <a:lnTo>
                      <a:pt x="3561" y="5290"/>
                    </a:lnTo>
                    <a:lnTo>
                      <a:pt x="3149" y="5557"/>
                    </a:lnTo>
                    <a:lnTo>
                      <a:pt x="2738" y="5866"/>
                    </a:lnTo>
                    <a:lnTo>
                      <a:pt x="2347" y="6175"/>
                    </a:lnTo>
                    <a:lnTo>
                      <a:pt x="1976" y="6504"/>
                    </a:lnTo>
                    <a:lnTo>
                      <a:pt x="1626" y="6833"/>
                    </a:lnTo>
                    <a:lnTo>
                      <a:pt x="1276" y="7183"/>
                    </a:lnTo>
                    <a:lnTo>
                      <a:pt x="618" y="7842"/>
                    </a:lnTo>
                    <a:lnTo>
                      <a:pt x="0" y="8501"/>
                    </a:lnTo>
                    <a:lnTo>
                      <a:pt x="83" y="8562"/>
                    </a:lnTo>
                    <a:lnTo>
                      <a:pt x="679" y="7924"/>
                    </a:lnTo>
                    <a:lnTo>
                      <a:pt x="1338" y="7266"/>
                    </a:lnTo>
                    <a:lnTo>
                      <a:pt x="1688" y="6936"/>
                    </a:lnTo>
                    <a:lnTo>
                      <a:pt x="2038" y="6607"/>
                    </a:lnTo>
                    <a:lnTo>
                      <a:pt x="2408" y="6278"/>
                    </a:lnTo>
                    <a:lnTo>
                      <a:pt x="2799" y="5969"/>
                    </a:lnTo>
                    <a:lnTo>
                      <a:pt x="3211" y="5660"/>
                    </a:lnTo>
                    <a:lnTo>
                      <a:pt x="3623" y="5372"/>
                    </a:lnTo>
                    <a:lnTo>
                      <a:pt x="4034" y="5125"/>
                    </a:lnTo>
                    <a:lnTo>
                      <a:pt x="4487" y="4878"/>
                    </a:lnTo>
                    <a:lnTo>
                      <a:pt x="4940" y="4672"/>
                    </a:lnTo>
                    <a:lnTo>
                      <a:pt x="5393" y="4487"/>
                    </a:lnTo>
                    <a:lnTo>
                      <a:pt x="5887" y="4343"/>
                    </a:lnTo>
                    <a:lnTo>
                      <a:pt x="6360" y="4240"/>
                    </a:lnTo>
                    <a:lnTo>
                      <a:pt x="6751" y="4199"/>
                    </a:lnTo>
                    <a:lnTo>
                      <a:pt x="7142" y="4158"/>
                    </a:lnTo>
                    <a:lnTo>
                      <a:pt x="7904" y="4117"/>
                    </a:lnTo>
                    <a:lnTo>
                      <a:pt x="8624" y="4075"/>
                    </a:lnTo>
                    <a:lnTo>
                      <a:pt x="8974" y="4055"/>
                    </a:lnTo>
                    <a:lnTo>
                      <a:pt x="9324" y="4014"/>
                    </a:lnTo>
                    <a:lnTo>
                      <a:pt x="9674" y="3952"/>
                    </a:lnTo>
                    <a:lnTo>
                      <a:pt x="10003" y="3870"/>
                    </a:lnTo>
                    <a:lnTo>
                      <a:pt x="10333" y="3746"/>
                    </a:lnTo>
                    <a:lnTo>
                      <a:pt x="10662" y="3602"/>
                    </a:lnTo>
                    <a:lnTo>
                      <a:pt x="10930" y="3458"/>
                    </a:lnTo>
                    <a:lnTo>
                      <a:pt x="11177" y="3293"/>
                    </a:lnTo>
                    <a:lnTo>
                      <a:pt x="11629" y="2964"/>
                    </a:lnTo>
                    <a:lnTo>
                      <a:pt x="11938" y="2737"/>
                    </a:lnTo>
                    <a:lnTo>
                      <a:pt x="12226" y="2532"/>
                    </a:lnTo>
                    <a:lnTo>
                      <a:pt x="12535" y="2346"/>
                    </a:lnTo>
                    <a:lnTo>
                      <a:pt x="12700" y="2264"/>
                    </a:lnTo>
                    <a:lnTo>
                      <a:pt x="12864" y="2182"/>
                    </a:lnTo>
                    <a:lnTo>
                      <a:pt x="13194" y="2099"/>
                    </a:lnTo>
                    <a:lnTo>
                      <a:pt x="13502" y="2038"/>
                    </a:lnTo>
                    <a:lnTo>
                      <a:pt x="13811" y="2017"/>
                    </a:lnTo>
                    <a:lnTo>
                      <a:pt x="14141" y="2017"/>
                    </a:lnTo>
                    <a:lnTo>
                      <a:pt x="14470" y="2038"/>
                    </a:lnTo>
                    <a:lnTo>
                      <a:pt x="14799" y="2079"/>
                    </a:lnTo>
                    <a:lnTo>
                      <a:pt x="15458" y="2182"/>
                    </a:lnTo>
                    <a:lnTo>
                      <a:pt x="16096" y="2285"/>
                    </a:lnTo>
                    <a:lnTo>
                      <a:pt x="16425" y="2326"/>
                    </a:lnTo>
                    <a:lnTo>
                      <a:pt x="16755" y="2346"/>
                    </a:lnTo>
                    <a:lnTo>
                      <a:pt x="17207" y="2346"/>
                    </a:lnTo>
                    <a:lnTo>
                      <a:pt x="17681" y="2326"/>
                    </a:lnTo>
                    <a:lnTo>
                      <a:pt x="18154" y="2264"/>
                    </a:lnTo>
                    <a:lnTo>
                      <a:pt x="18607" y="2161"/>
                    </a:lnTo>
                    <a:lnTo>
                      <a:pt x="19060" y="2058"/>
                    </a:lnTo>
                    <a:lnTo>
                      <a:pt x="19513" y="1935"/>
                    </a:lnTo>
                    <a:lnTo>
                      <a:pt x="20398" y="1667"/>
                    </a:lnTo>
                    <a:lnTo>
                      <a:pt x="21139" y="1461"/>
                    </a:lnTo>
                    <a:lnTo>
                      <a:pt x="21859" y="1256"/>
                    </a:lnTo>
                    <a:lnTo>
                      <a:pt x="22291" y="1173"/>
                    </a:lnTo>
                    <a:lnTo>
                      <a:pt x="22724" y="1070"/>
                    </a:lnTo>
                    <a:lnTo>
                      <a:pt x="23156" y="1009"/>
                    </a:lnTo>
                    <a:lnTo>
                      <a:pt x="23588" y="947"/>
                    </a:lnTo>
                    <a:lnTo>
                      <a:pt x="24473" y="864"/>
                    </a:lnTo>
                    <a:lnTo>
                      <a:pt x="25358" y="803"/>
                    </a:lnTo>
                    <a:lnTo>
                      <a:pt x="26264" y="782"/>
                    </a:lnTo>
                    <a:lnTo>
                      <a:pt x="27149" y="782"/>
                    </a:lnTo>
                    <a:lnTo>
                      <a:pt x="28919" y="823"/>
                    </a:lnTo>
                    <a:lnTo>
                      <a:pt x="29927" y="844"/>
                    </a:lnTo>
                    <a:lnTo>
                      <a:pt x="30936" y="864"/>
                    </a:lnTo>
                    <a:lnTo>
                      <a:pt x="31945" y="844"/>
                    </a:lnTo>
                    <a:lnTo>
                      <a:pt x="32953" y="803"/>
                    </a:lnTo>
                    <a:lnTo>
                      <a:pt x="33447" y="762"/>
                    </a:lnTo>
                    <a:lnTo>
                      <a:pt x="33962" y="720"/>
                    </a:lnTo>
                    <a:lnTo>
                      <a:pt x="34456" y="659"/>
                    </a:lnTo>
                    <a:lnTo>
                      <a:pt x="34950" y="576"/>
                    </a:lnTo>
                    <a:lnTo>
                      <a:pt x="35444" y="494"/>
                    </a:lnTo>
                    <a:lnTo>
                      <a:pt x="35938" y="391"/>
                    </a:lnTo>
                    <a:lnTo>
                      <a:pt x="36432" y="247"/>
                    </a:lnTo>
                    <a:lnTo>
                      <a:pt x="36905" y="103"/>
                    </a:lnTo>
                    <a:lnTo>
                      <a:pt x="368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9"/>
              <p:cNvSpPr/>
              <p:nvPr/>
            </p:nvSpPr>
            <p:spPr>
              <a:xfrm>
                <a:off x="5351375" y="1986825"/>
                <a:ext cx="444625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17785" h="10684" extrusionOk="0">
                    <a:moveTo>
                      <a:pt x="17722" y="1"/>
                    </a:moveTo>
                    <a:lnTo>
                      <a:pt x="17331" y="268"/>
                    </a:lnTo>
                    <a:lnTo>
                      <a:pt x="16920" y="495"/>
                    </a:lnTo>
                    <a:lnTo>
                      <a:pt x="16508" y="721"/>
                    </a:lnTo>
                    <a:lnTo>
                      <a:pt x="16076" y="906"/>
                    </a:lnTo>
                    <a:lnTo>
                      <a:pt x="15623" y="1092"/>
                    </a:lnTo>
                    <a:lnTo>
                      <a:pt x="15191" y="1256"/>
                    </a:lnTo>
                    <a:lnTo>
                      <a:pt x="14306" y="1565"/>
                    </a:lnTo>
                    <a:lnTo>
                      <a:pt x="13647" y="1771"/>
                    </a:lnTo>
                    <a:lnTo>
                      <a:pt x="12680" y="2121"/>
                    </a:lnTo>
                    <a:lnTo>
                      <a:pt x="11733" y="2512"/>
                    </a:lnTo>
                    <a:lnTo>
                      <a:pt x="10786" y="2923"/>
                    </a:lnTo>
                    <a:lnTo>
                      <a:pt x="9860" y="3356"/>
                    </a:lnTo>
                    <a:lnTo>
                      <a:pt x="8954" y="3829"/>
                    </a:lnTo>
                    <a:lnTo>
                      <a:pt x="8048" y="4323"/>
                    </a:lnTo>
                    <a:lnTo>
                      <a:pt x="7163" y="4838"/>
                    </a:lnTo>
                    <a:lnTo>
                      <a:pt x="6299" y="5393"/>
                    </a:lnTo>
                    <a:lnTo>
                      <a:pt x="5434" y="5949"/>
                    </a:lnTo>
                    <a:lnTo>
                      <a:pt x="4611" y="6546"/>
                    </a:lnTo>
                    <a:lnTo>
                      <a:pt x="3788" y="7163"/>
                    </a:lnTo>
                    <a:lnTo>
                      <a:pt x="2985" y="7822"/>
                    </a:lnTo>
                    <a:lnTo>
                      <a:pt x="2203" y="8481"/>
                    </a:lnTo>
                    <a:lnTo>
                      <a:pt x="1441" y="9160"/>
                    </a:lnTo>
                    <a:lnTo>
                      <a:pt x="700" y="9880"/>
                    </a:lnTo>
                    <a:lnTo>
                      <a:pt x="1" y="10621"/>
                    </a:lnTo>
                    <a:lnTo>
                      <a:pt x="62" y="10683"/>
                    </a:lnTo>
                    <a:lnTo>
                      <a:pt x="783" y="9963"/>
                    </a:lnTo>
                    <a:lnTo>
                      <a:pt x="1524" y="9242"/>
                    </a:lnTo>
                    <a:lnTo>
                      <a:pt x="2285" y="8563"/>
                    </a:lnTo>
                    <a:lnTo>
                      <a:pt x="3047" y="7904"/>
                    </a:lnTo>
                    <a:lnTo>
                      <a:pt x="3850" y="7246"/>
                    </a:lnTo>
                    <a:lnTo>
                      <a:pt x="4673" y="6628"/>
                    </a:lnTo>
                    <a:lnTo>
                      <a:pt x="5496" y="6052"/>
                    </a:lnTo>
                    <a:lnTo>
                      <a:pt x="6361" y="5476"/>
                    </a:lnTo>
                    <a:lnTo>
                      <a:pt x="7225" y="4941"/>
                    </a:lnTo>
                    <a:lnTo>
                      <a:pt x="8110" y="4405"/>
                    </a:lnTo>
                    <a:lnTo>
                      <a:pt x="8995" y="3932"/>
                    </a:lnTo>
                    <a:lnTo>
                      <a:pt x="9901" y="3459"/>
                    </a:lnTo>
                    <a:lnTo>
                      <a:pt x="10827" y="3026"/>
                    </a:lnTo>
                    <a:lnTo>
                      <a:pt x="11774" y="2615"/>
                    </a:lnTo>
                    <a:lnTo>
                      <a:pt x="12721" y="2224"/>
                    </a:lnTo>
                    <a:lnTo>
                      <a:pt x="13688" y="1874"/>
                    </a:lnTo>
                    <a:lnTo>
                      <a:pt x="14326" y="1668"/>
                    </a:lnTo>
                    <a:lnTo>
                      <a:pt x="15232" y="1339"/>
                    </a:lnTo>
                    <a:lnTo>
                      <a:pt x="15664" y="1174"/>
                    </a:lnTo>
                    <a:lnTo>
                      <a:pt x="16117" y="1009"/>
                    </a:lnTo>
                    <a:lnTo>
                      <a:pt x="16549" y="803"/>
                    </a:lnTo>
                    <a:lnTo>
                      <a:pt x="16981" y="598"/>
                    </a:lnTo>
                    <a:lnTo>
                      <a:pt x="17393" y="351"/>
                    </a:lnTo>
                    <a:lnTo>
                      <a:pt x="17784" y="104"/>
                    </a:lnTo>
                    <a:lnTo>
                      <a:pt x="1772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9"/>
              <p:cNvSpPr/>
              <p:nvPr/>
            </p:nvSpPr>
            <p:spPr>
              <a:xfrm>
                <a:off x="5480025" y="2318200"/>
                <a:ext cx="49425" cy="3040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216" extrusionOk="0">
                    <a:moveTo>
                      <a:pt x="391" y="1"/>
                    </a:moveTo>
                    <a:lnTo>
                      <a:pt x="268" y="22"/>
                    </a:lnTo>
                    <a:lnTo>
                      <a:pt x="124" y="63"/>
                    </a:lnTo>
                    <a:lnTo>
                      <a:pt x="0" y="124"/>
                    </a:lnTo>
                    <a:lnTo>
                      <a:pt x="62" y="207"/>
                    </a:lnTo>
                    <a:lnTo>
                      <a:pt x="165" y="166"/>
                    </a:lnTo>
                    <a:lnTo>
                      <a:pt x="288" y="124"/>
                    </a:lnTo>
                    <a:lnTo>
                      <a:pt x="535" y="124"/>
                    </a:lnTo>
                    <a:lnTo>
                      <a:pt x="659" y="145"/>
                    </a:lnTo>
                    <a:lnTo>
                      <a:pt x="782" y="166"/>
                    </a:lnTo>
                    <a:lnTo>
                      <a:pt x="906" y="227"/>
                    </a:lnTo>
                    <a:lnTo>
                      <a:pt x="1029" y="289"/>
                    </a:lnTo>
                    <a:lnTo>
                      <a:pt x="1132" y="371"/>
                    </a:lnTo>
                    <a:lnTo>
                      <a:pt x="1235" y="474"/>
                    </a:lnTo>
                    <a:lnTo>
                      <a:pt x="1318" y="577"/>
                    </a:lnTo>
                    <a:lnTo>
                      <a:pt x="1379" y="680"/>
                    </a:lnTo>
                    <a:lnTo>
                      <a:pt x="1441" y="783"/>
                    </a:lnTo>
                    <a:lnTo>
                      <a:pt x="1462" y="907"/>
                    </a:lnTo>
                    <a:lnTo>
                      <a:pt x="1482" y="1030"/>
                    </a:lnTo>
                    <a:lnTo>
                      <a:pt x="1482" y="1154"/>
                    </a:lnTo>
                    <a:lnTo>
                      <a:pt x="1482" y="1195"/>
                    </a:lnTo>
                    <a:lnTo>
                      <a:pt x="1956" y="1215"/>
                    </a:lnTo>
                    <a:lnTo>
                      <a:pt x="1976" y="1112"/>
                    </a:lnTo>
                    <a:lnTo>
                      <a:pt x="1585" y="1092"/>
                    </a:lnTo>
                    <a:lnTo>
                      <a:pt x="1585" y="968"/>
                    </a:lnTo>
                    <a:lnTo>
                      <a:pt x="1565" y="845"/>
                    </a:lnTo>
                    <a:lnTo>
                      <a:pt x="1523" y="721"/>
                    </a:lnTo>
                    <a:lnTo>
                      <a:pt x="1462" y="598"/>
                    </a:lnTo>
                    <a:lnTo>
                      <a:pt x="1400" y="495"/>
                    </a:lnTo>
                    <a:lnTo>
                      <a:pt x="1297" y="392"/>
                    </a:lnTo>
                    <a:lnTo>
                      <a:pt x="1194" y="289"/>
                    </a:lnTo>
                    <a:lnTo>
                      <a:pt x="1091" y="207"/>
                    </a:lnTo>
                    <a:lnTo>
                      <a:pt x="947" y="124"/>
                    </a:lnTo>
                    <a:lnTo>
                      <a:pt x="803" y="63"/>
                    </a:lnTo>
                    <a:lnTo>
                      <a:pt x="679" y="22"/>
                    </a:lnTo>
                    <a:lnTo>
                      <a:pt x="53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9"/>
              <p:cNvSpPr/>
              <p:nvPr/>
            </p:nvSpPr>
            <p:spPr>
              <a:xfrm>
                <a:off x="5614575" y="2447885"/>
                <a:ext cx="633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1710" extrusionOk="0">
                    <a:moveTo>
                      <a:pt x="83" y="1"/>
                    </a:moveTo>
                    <a:lnTo>
                      <a:pt x="1" y="63"/>
                    </a:lnTo>
                    <a:lnTo>
                      <a:pt x="248" y="351"/>
                    </a:lnTo>
                    <a:lnTo>
                      <a:pt x="536" y="618"/>
                    </a:lnTo>
                    <a:lnTo>
                      <a:pt x="824" y="845"/>
                    </a:lnTo>
                    <a:lnTo>
                      <a:pt x="1133" y="1071"/>
                    </a:lnTo>
                    <a:lnTo>
                      <a:pt x="1442" y="1277"/>
                    </a:lnTo>
                    <a:lnTo>
                      <a:pt x="1791" y="1442"/>
                    </a:lnTo>
                    <a:lnTo>
                      <a:pt x="2141" y="1586"/>
                    </a:lnTo>
                    <a:lnTo>
                      <a:pt x="2491" y="1709"/>
                    </a:lnTo>
                    <a:lnTo>
                      <a:pt x="2532" y="1606"/>
                    </a:lnTo>
                    <a:lnTo>
                      <a:pt x="2183" y="1483"/>
                    </a:lnTo>
                    <a:lnTo>
                      <a:pt x="1833" y="1339"/>
                    </a:lnTo>
                    <a:lnTo>
                      <a:pt x="1503" y="1174"/>
                    </a:lnTo>
                    <a:lnTo>
                      <a:pt x="1195" y="989"/>
                    </a:lnTo>
                    <a:lnTo>
                      <a:pt x="886" y="762"/>
                    </a:lnTo>
                    <a:lnTo>
                      <a:pt x="598" y="536"/>
                    </a:lnTo>
                    <a:lnTo>
                      <a:pt x="330" y="268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9"/>
              <p:cNvSpPr/>
              <p:nvPr/>
            </p:nvSpPr>
            <p:spPr>
              <a:xfrm>
                <a:off x="5996650" y="2028500"/>
                <a:ext cx="215625" cy="42750"/>
              </a:xfrm>
              <a:custGeom>
                <a:avLst/>
                <a:gdLst/>
                <a:ahLst/>
                <a:cxnLst/>
                <a:rect l="l" t="t" r="r" b="b"/>
                <a:pathLst>
                  <a:path w="8625" h="1710" extrusionOk="0">
                    <a:moveTo>
                      <a:pt x="3314" y="1"/>
                    </a:moveTo>
                    <a:lnTo>
                      <a:pt x="3149" y="42"/>
                    </a:lnTo>
                    <a:lnTo>
                      <a:pt x="2717" y="124"/>
                    </a:lnTo>
                    <a:lnTo>
                      <a:pt x="2285" y="248"/>
                    </a:lnTo>
                    <a:lnTo>
                      <a:pt x="1873" y="392"/>
                    </a:lnTo>
                    <a:lnTo>
                      <a:pt x="1462" y="577"/>
                    </a:lnTo>
                    <a:lnTo>
                      <a:pt x="1071" y="783"/>
                    </a:lnTo>
                    <a:lnTo>
                      <a:pt x="700" y="1030"/>
                    </a:lnTo>
                    <a:lnTo>
                      <a:pt x="330" y="1277"/>
                    </a:lnTo>
                    <a:lnTo>
                      <a:pt x="0" y="1565"/>
                    </a:lnTo>
                    <a:lnTo>
                      <a:pt x="62" y="1648"/>
                    </a:lnTo>
                    <a:lnTo>
                      <a:pt x="391" y="1380"/>
                    </a:lnTo>
                    <a:lnTo>
                      <a:pt x="762" y="1112"/>
                    </a:lnTo>
                    <a:lnTo>
                      <a:pt x="1132" y="886"/>
                    </a:lnTo>
                    <a:lnTo>
                      <a:pt x="1503" y="680"/>
                    </a:lnTo>
                    <a:lnTo>
                      <a:pt x="1915" y="495"/>
                    </a:lnTo>
                    <a:lnTo>
                      <a:pt x="2326" y="351"/>
                    </a:lnTo>
                    <a:lnTo>
                      <a:pt x="2738" y="227"/>
                    </a:lnTo>
                    <a:lnTo>
                      <a:pt x="3170" y="145"/>
                    </a:lnTo>
                    <a:lnTo>
                      <a:pt x="3314" y="124"/>
                    </a:lnTo>
                    <a:lnTo>
                      <a:pt x="3479" y="124"/>
                    </a:lnTo>
                    <a:lnTo>
                      <a:pt x="3623" y="145"/>
                    </a:lnTo>
                    <a:lnTo>
                      <a:pt x="3705" y="186"/>
                    </a:lnTo>
                    <a:lnTo>
                      <a:pt x="3746" y="227"/>
                    </a:lnTo>
                    <a:lnTo>
                      <a:pt x="3829" y="310"/>
                    </a:lnTo>
                    <a:lnTo>
                      <a:pt x="3870" y="392"/>
                    </a:lnTo>
                    <a:lnTo>
                      <a:pt x="3932" y="618"/>
                    </a:lnTo>
                    <a:lnTo>
                      <a:pt x="3973" y="783"/>
                    </a:lnTo>
                    <a:lnTo>
                      <a:pt x="4014" y="907"/>
                    </a:lnTo>
                    <a:lnTo>
                      <a:pt x="4055" y="1009"/>
                    </a:lnTo>
                    <a:lnTo>
                      <a:pt x="4199" y="1195"/>
                    </a:lnTo>
                    <a:lnTo>
                      <a:pt x="4364" y="1339"/>
                    </a:lnTo>
                    <a:lnTo>
                      <a:pt x="4549" y="1483"/>
                    </a:lnTo>
                    <a:lnTo>
                      <a:pt x="4775" y="1565"/>
                    </a:lnTo>
                    <a:lnTo>
                      <a:pt x="5002" y="1648"/>
                    </a:lnTo>
                    <a:lnTo>
                      <a:pt x="5228" y="1689"/>
                    </a:lnTo>
                    <a:lnTo>
                      <a:pt x="5475" y="1709"/>
                    </a:lnTo>
                    <a:lnTo>
                      <a:pt x="5661" y="1689"/>
                    </a:lnTo>
                    <a:lnTo>
                      <a:pt x="6010" y="1627"/>
                    </a:lnTo>
                    <a:lnTo>
                      <a:pt x="6340" y="1545"/>
                    </a:lnTo>
                    <a:lnTo>
                      <a:pt x="6669" y="1421"/>
                    </a:lnTo>
                    <a:lnTo>
                      <a:pt x="6998" y="1298"/>
                    </a:lnTo>
                    <a:lnTo>
                      <a:pt x="7575" y="1092"/>
                    </a:lnTo>
                    <a:lnTo>
                      <a:pt x="7719" y="1051"/>
                    </a:lnTo>
                    <a:lnTo>
                      <a:pt x="7863" y="1030"/>
                    </a:lnTo>
                    <a:lnTo>
                      <a:pt x="8007" y="1009"/>
                    </a:lnTo>
                    <a:lnTo>
                      <a:pt x="8151" y="1030"/>
                    </a:lnTo>
                    <a:lnTo>
                      <a:pt x="8275" y="1051"/>
                    </a:lnTo>
                    <a:lnTo>
                      <a:pt x="8377" y="1092"/>
                    </a:lnTo>
                    <a:lnTo>
                      <a:pt x="8460" y="1174"/>
                    </a:lnTo>
                    <a:lnTo>
                      <a:pt x="8522" y="1277"/>
                    </a:lnTo>
                    <a:lnTo>
                      <a:pt x="8624" y="1236"/>
                    </a:lnTo>
                    <a:lnTo>
                      <a:pt x="8542" y="1112"/>
                    </a:lnTo>
                    <a:lnTo>
                      <a:pt x="8460" y="1030"/>
                    </a:lnTo>
                    <a:lnTo>
                      <a:pt x="8336" y="948"/>
                    </a:lnTo>
                    <a:lnTo>
                      <a:pt x="8192" y="927"/>
                    </a:lnTo>
                    <a:lnTo>
                      <a:pt x="8028" y="907"/>
                    </a:lnTo>
                    <a:lnTo>
                      <a:pt x="7863" y="907"/>
                    </a:lnTo>
                    <a:lnTo>
                      <a:pt x="7698" y="948"/>
                    </a:lnTo>
                    <a:lnTo>
                      <a:pt x="7534" y="989"/>
                    </a:lnTo>
                    <a:lnTo>
                      <a:pt x="6957" y="1195"/>
                    </a:lnTo>
                    <a:lnTo>
                      <a:pt x="6649" y="1318"/>
                    </a:lnTo>
                    <a:lnTo>
                      <a:pt x="6319" y="1442"/>
                    </a:lnTo>
                    <a:lnTo>
                      <a:pt x="5990" y="1524"/>
                    </a:lnTo>
                    <a:lnTo>
                      <a:pt x="5640" y="1586"/>
                    </a:lnTo>
                    <a:lnTo>
                      <a:pt x="5414" y="1586"/>
                    </a:lnTo>
                    <a:lnTo>
                      <a:pt x="5167" y="1565"/>
                    </a:lnTo>
                    <a:lnTo>
                      <a:pt x="4920" y="1503"/>
                    </a:lnTo>
                    <a:lnTo>
                      <a:pt x="4693" y="1421"/>
                    </a:lnTo>
                    <a:lnTo>
                      <a:pt x="4487" y="1298"/>
                    </a:lnTo>
                    <a:lnTo>
                      <a:pt x="4302" y="1154"/>
                    </a:lnTo>
                    <a:lnTo>
                      <a:pt x="4240" y="1071"/>
                    </a:lnTo>
                    <a:lnTo>
                      <a:pt x="4158" y="968"/>
                    </a:lnTo>
                    <a:lnTo>
                      <a:pt x="4117" y="865"/>
                    </a:lnTo>
                    <a:lnTo>
                      <a:pt x="4076" y="762"/>
                    </a:lnTo>
                    <a:lnTo>
                      <a:pt x="4035" y="598"/>
                    </a:lnTo>
                    <a:lnTo>
                      <a:pt x="3973" y="351"/>
                    </a:lnTo>
                    <a:lnTo>
                      <a:pt x="3911" y="248"/>
                    </a:lnTo>
                    <a:lnTo>
                      <a:pt x="3829" y="145"/>
                    </a:lnTo>
                    <a:lnTo>
                      <a:pt x="3746" y="83"/>
                    </a:lnTo>
                    <a:lnTo>
                      <a:pt x="3685" y="42"/>
                    </a:lnTo>
                    <a:lnTo>
                      <a:pt x="3582" y="22"/>
                    </a:lnTo>
                    <a:lnTo>
                      <a:pt x="349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9"/>
              <p:cNvSpPr/>
              <p:nvPr/>
            </p:nvSpPr>
            <p:spPr>
              <a:xfrm>
                <a:off x="5898650" y="2301225"/>
                <a:ext cx="122000" cy="66925"/>
              </a:xfrm>
              <a:custGeom>
                <a:avLst/>
                <a:gdLst/>
                <a:ahLst/>
                <a:cxnLst/>
                <a:rect l="l" t="t" r="r" b="b"/>
                <a:pathLst>
                  <a:path w="4880" h="2677" extrusionOk="0">
                    <a:moveTo>
                      <a:pt x="4509" y="1"/>
                    </a:moveTo>
                    <a:lnTo>
                      <a:pt x="4323" y="21"/>
                    </a:lnTo>
                    <a:lnTo>
                      <a:pt x="4138" y="63"/>
                    </a:lnTo>
                    <a:lnTo>
                      <a:pt x="3953" y="145"/>
                    </a:lnTo>
                    <a:lnTo>
                      <a:pt x="3768" y="248"/>
                    </a:lnTo>
                    <a:lnTo>
                      <a:pt x="3397" y="495"/>
                    </a:lnTo>
                    <a:lnTo>
                      <a:pt x="2594" y="1071"/>
                    </a:lnTo>
                    <a:lnTo>
                      <a:pt x="1750" y="1606"/>
                    </a:lnTo>
                    <a:lnTo>
                      <a:pt x="886" y="2121"/>
                    </a:lnTo>
                    <a:lnTo>
                      <a:pt x="1" y="2574"/>
                    </a:lnTo>
                    <a:lnTo>
                      <a:pt x="42" y="2677"/>
                    </a:lnTo>
                    <a:lnTo>
                      <a:pt x="927" y="2203"/>
                    </a:lnTo>
                    <a:lnTo>
                      <a:pt x="1812" y="1709"/>
                    </a:lnTo>
                    <a:lnTo>
                      <a:pt x="2656" y="1174"/>
                    </a:lnTo>
                    <a:lnTo>
                      <a:pt x="3479" y="577"/>
                    </a:lnTo>
                    <a:lnTo>
                      <a:pt x="3809" y="351"/>
                    </a:lnTo>
                    <a:lnTo>
                      <a:pt x="3973" y="248"/>
                    </a:lnTo>
                    <a:lnTo>
                      <a:pt x="4159" y="186"/>
                    </a:lnTo>
                    <a:lnTo>
                      <a:pt x="4323" y="124"/>
                    </a:lnTo>
                    <a:lnTo>
                      <a:pt x="4509" y="104"/>
                    </a:lnTo>
                    <a:lnTo>
                      <a:pt x="4673" y="124"/>
                    </a:lnTo>
                    <a:lnTo>
                      <a:pt x="4838" y="186"/>
                    </a:lnTo>
                    <a:lnTo>
                      <a:pt x="4879" y="83"/>
                    </a:lnTo>
                    <a:lnTo>
                      <a:pt x="4797" y="42"/>
                    </a:lnTo>
                    <a:lnTo>
                      <a:pt x="4694" y="21"/>
                    </a:lnTo>
                    <a:lnTo>
                      <a:pt x="450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9"/>
              <p:cNvSpPr/>
              <p:nvPr/>
            </p:nvSpPr>
            <p:spPr>
              <a:xfrm>
                <a:off x="6340372" y="2240496"/>
                <a:ext cx="54575" cy="29375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175" extrusionOk="0">
                    <a:moveTo>
                      <a:pt x="309" y="1"/>
                    </a:moveTo>
                    <a:lnTo>
                      <a:pt x="165" y="22"/>
                    </a:lnTo>
                    <a:lnTo>
                      <a:pt x="1" y="83"/>
                    </a:lnTo>
                    <a:lnTo>
                      <a:pt x="42" y="186"/>
                    </a:lnTo>
                    <a:lnTo>
                      <a:pt x="186" y="145"/>
                    </a:lnTo>
                    <a:lnTo>
                      <a:pt x="330" y="104"/>
                    </a:lnTo>
                    <a:lnTo>
                      <a:pt x="618" y="104"/>
                    </a:lnTo>
                    <a:lnTo>
                      <a:pt x="762" y="124"/>
                    </a:lnTo>
                    <a:lnTo>
                      <a:pt x="906" y="145"/>
                    </a:lnTo>
                    <a:lnTo>
                      <a:pt x="1195" y="227"/>
                    </a:lnTo>
                    <a:lnTo>
                      <a:pt x="1441" y="371"/>
                    </a:lnTo>
                    <a:lnTo>
                      <a:pt x="1565" y="454"/>
                    </a:lnTo>
                    <a:lnTo>
                      <a:pt x="1688" y="557"/>
                    </a:lnTo>
                    <a:lnTo>
                      <a:pt x="1791" y="660"/>
                    </a:lnTo>
                    <a:lnTo>
                      <a:pt x="1874" y="762"/>
                    </a:lnTo>
                    <a:lnTo>
                      <a:pt x="1956" y="886"/>
                    </a:lnTo>
                    <a:lnTo>
                      <a:pt x="2038" y="1009"/>
                    </a:lnTo>
                    <a:lnTo>
                      <a:pt x="1771" y="1051"/>
                    </a:lnTo>
                    <a:lnTo>
                      <a:pt x="1503" y="1071"/>
                    </a:lnTo>
                    <a:lnTo>
                      <a:pt x="1236" y="1071"/>
                    </a:lnTo>
                    <a:lnTo>
                      <a:pt x="948" y="1030"/>
                    </a:lnTo>
                    <a:lnTo>
                      <a:pt x="948" y="1154"/>
                    </a:lnTo>
                    <a:lnTo>
                      <a:pt x="1174" y="1174"/>
                    </a:lnTo>
                    <a:lnTo>
                      <a:pt x="1421" y="1174"/>
                    </a:lnTo>
                    <a:lnTo>
                      <a:pt x="1771" y="1154"/>
                    </a:lnTo>
                    <a:lnTo>
                      <a:pt x="2121" y="1092"/>
                    </a:lnTo>
                    <a:lnTo>
                      <a:pt x="2182" y="1092"/>
                    </a:lnTo>
                    <a:lnTo>
                      <a:pt x="2162" y="1030"/>
                    </a:lnTo>
                    <a:lnTo>
                      <a:pt x="2080" y="886"/>
                    </a:lnTo>
                    <a:lnTo>
                      <a:pt x="1997" y="742"/>
                    </a:lnTo>
                    <a:lnTo>
                      <a:pt x="1894" y="618"/>
                    </a:lnTo>
                    <a:lnTo>
                      <a:pt x="1791" y="515"/>
                    </a:lnTo>
                    <a:lnTo>
                      <a:pt x="1668" y="392"/>
                    </a:lnTo>
                    <a:lnTo>
                      <a:pt x="1544" y="310"/>
                    </a:lnTo>
                    <a:lnTo>
                      <a:pt x="1400" y="227"/>
                    </a:lnTo>
                    <a:lnTo>
                      <a:pt x="1256" y="145"/>
                    </a:lnTo>
                    <a:lnTo>
                      <a:pt x="1112" y="83"/>
                    </a:lnTo>
                    <a:lnTo>
                      <a:pt x="948" y="42"/>
                    </a:lnTo>
                    <a:lnTo>
                      <a:pt x="803" y="22"/>
                    </a:lnTo>
                    <a:lnTo>
                      <a:pt x="63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9"/>
              <p:cNvSpPr/>
              <p:nvPr/>
            </p:nvSpPr>
            <p:spPr>
              <a:xfrm>
                <a:off x="4868687" y="2460198"/>
                <a:ext cx="252675" cy="85450"/>
              </a:xfrm>
              <a:custGeom>
                <a:avLst/>
                <a:gdLst/>
                <a:ahLst/>
                <a:cxnLst/>
                <a:rect l="l" t="t" r="r" b="b"/>
                <a:pathLst>
                  <a:path w="10107" h="3418" extrusionOk="0">
                    <a:moveTo>
                      <a:pt x="803" y="0"/>
                    </a:moveTo>
                    <a:lnTo>
                      <a:pt x="412" y="21"/>
                    </a:lnTo>
                    <a:lnTo>
                      <a:pt x="0" y="62"/>
                    </a:lnTo>
                    <a:lnTo>
                      <a:pt x="0" y="165"/>
                    </a:lnTo>
                    <a:lnTo>
                      <a:pt x="412" y="124"/>
                    </a:lnTo>
                    <a:lnTo>
                      <a:pt x="803" y="103"/>
                    </a:lnTo>
                    <a:lnTo>
                      <a:pt x="1174" y="103"/>
                    </a:lnTo>
                    <a:lnTo>
                      <a:pt x="1544" y="144"/>
                    </a:lnTo>
                    <a:lnTo>
                      <a:pt x="1894" y="206"/>
                    </a:lnTo>
                    <a:lnTo>
                      <a:pt x="2059" y="268"/>
                    </a:lnTo>
                    <a:lnTo>
                      <a:pt x="2223" y="330"/>
                    </a:lnTo>
                    <a:lnTo>
                      <a:pt x="2367" y="412"/>
                    </a:lnTo>
                    <a:lnTo>
                      <a:pt x="2511" y="494"/>
                    </a:lnTo>
                    <a:lnTo>
                      <a:pt x="2635" y="597"/>
                    </a:lnTo>
                    <a:lnTo>
                      <a:pt x="2758" y="721"/>
                    </a:lnTo>
                    <a:lnTo>
                      <a:pt x="2882" y="865"/>
                    </a:lnTo>
                    <a:lnTo>
                      <a:pt x="2985" y="1030"/>
                    </a:lnTo>
                    <a:lnTo>
                      <a:pt x="3170" y="1359"/>
                    </a:lnTo>
                    <a:lnTo>
                      <a:pt x="3355" y="1647"/>
                    </a:lnTo>
                    <a:lnTo>
                      <a:pt x="3479" y="1853"/>
                    </a:lnTo>
                    <a:lnTo>
                      <a:pt x="3623" y="2038"/>
                    </a:lnTo>
                    <a:lnTo>
                      <a:pt x="3767" y="2223"/>
                    </a:lnTo>
                    <a:lnTo>
                      <a:pt x="3932" y="2388"/>
                    </a:lnTo>
                    <a:lnTo>
                      <a:pt x="4117" y="2532"/>
                    </a:lnTo>
                    <a:lnTo>
                      <a:pt x="4302" y="2676"/>
                    </a:lnTo>
                    <a:lnTo>
                      <a:pt x="4487" y="2820"/>
                    </a:lnTo>
                    <a:lnTo>
                      <a:pt x="4693" y="2944"/>
                    </a:lnTo>
                    <a:lnTo>
                      <a:pt x="4920" y="3047"/>
                    </a:lnTo>
                    <a:lnTo>
                      <a:pt x="5125" y="3150"/>
                    </a:lnTo>
                    <a:lnTo>
                      <a:pt x="5352" y="3211"/>
                    </a:lnTo>
                    <a:lnTo>
                      <a:pt x="5578" y="3294"/>
                    </a:lnTo>
                    <a:lnTo>
                      <a:pt x="5805" y="3335"/>
                    </a:lnTo>
                    <a:lnTo>
                      <a:pt x="6031" y="3376"/>
                    </a:lnTo>
                    <a:lnTo>
                      <a:pt x="6278" y="3397"/>
                    </a:lnTo>
                    <a:lnTo>
                      <a:pt x="6504" y="3417"/>
                    </a:lnTo>
                    <a:lnTo>
                      <a:pt x="6834" y="3397"/>
                    </a:lnTo>
                    <a:lnTo>
                      <a:pt x="7163" y="3355"/>
                    </a:lnTo>
                    <a:lnTo>
                      <a:pt x="7513" y="3273"/>
                    </a:lnTo>
                    <a:lnTo>
                      <a:pt x="7842" y="3170"/>
                    </a:lnTo>
                    <a:lnTo>
                      <a:pt x="8254" y="3047"/>
                    </a:lnTo>
                    <a:lnTo>
                      <a:pt x="8460" y="3005"/>
                    </a:lnTo>
                    <a:lnTo>
                      <a:pt x="8666" y="2964"/>
                    </a:lnTo>
                    <a:lnTo>
                      <a:pt x="8872" y="2944"/>
                    </a:lnTo>
                    <a:lnTo>
                      <a:pt x="9077" y="2944"/>
                    </a:lnTo>
                    <a:lnTo>
                      <a:pt x="9283" y="2964"/>
                    </a:lnTo>
                    <a:lnTo>
                      <a:pt x="9468" y="3005"/>
                    </a:lnTo>
                    <a:lnTo>
                      <a:pt x="9633" y="3067"/>
                    </a:lnTo>
                    <a:lnTo>
                      <a:pt x="9777" y="3150"/>
                    </a:lnTo>
                    <a:lnTo>
                      <a:pt x="9921" y="3252"/>
                    </a:lnTo>
                    <a:lnTo>
                      <a:pt x="10024" y="3376"/>
                    </a:lnTo>
                    <a:lnTo>
                      <a:pt x="10106" y="3314"/>
                    </a:lnTo>
                    <a:lnTo>
                      <a:pt x="9983" y="3170"/>
                    </a:lnTo>
                    <a:lnTo>
                      <a:pt x="9839" y="3067"/>
                    </a:lnTo>
                    <a:lnTo>
                      <a:pt x="9695" y="2985"/>
                    </a:lnTo>
                    <a:lnTo>
                      <a:pt x="9510" y="2903"/>
                    </a:lnTo>
                    <a:lnTo>
                      <a:pt x="9304" y="2861"/>
                    </a:lnTo>
                    <a:lnTo>
                      <a:pt x="9098" y="2841"/>
                    </a:lnTo>
                    <a:lnTo>
                      <a:pt x="8872" y="2841"/>
                    </a:lnTo>
                    <a:lnTo>
                      <a:pt x="8645" y="2861"/>
                    </a:lnTo>
                    <a:lnTo>
                      <a:pt x="8439" y="2903"/>
                    </a:lnTo>
                    <a:lnTo>
                      <a:pt x="8213" y="2944"/>
                    </a:lnTo>
                    <a:lnTo>
                      <a:pt x="7801" y="3067"/>
                    </a:lnTo>
                    <a:lnTo>
                      <a:pt x="7472" y="3170"/>
                    </a:lnTo>
                    <a:lnTo>
                      <a:pt x="7143" y="3232"/>
                    </a:lnTo>
                    <a:lnTo>
                      <a:pt x="6875" y="3273"/>
                    </a:lnTo>
                    <a:lnTo>
                      <a:pt x="6607" y="3294"/>
                    </a:lnTo>
                    <a:lnTo>
                      <a:pt x="6340" y="3294"/>
                    </a:lnTo>
                    <a:lnTo>
                      <a:pt x="6072" y="3273"/>
                    </a:lnTo>
                    <a:lnTo>
                      <a:pt x="5805" y="3232"/>
                    </a:lnTo>
                    <a:lnTo>
                      <a:pt x="5558" y="3170"/>
                    </a:lnTo>
                    <a:lnTo>
                      <a:pt x="5290" y="3088"/>
                    </a:lnTo>
                    <a:lnTo>
                      <a:pt x="5043" y="2985"/>
                    </a:lnTo>
                    <a:lnTo>
                      <a:pt x="4796" y="2861"/>
                    </a:lnTo>
                    <a:lnTo>
                      <a:pt x="4570" y="2738"/>
                    </a:lnTo>
                    <a:lnTo>
                      <a:pt x="4343" y="2573"/>
                    </a:lnTo>
                    <a:lnTo>
                      <a:pt x="4137" y="2409"/>
                    </a:lnTo>
                    <a:lnTo>
                      <a:pt x="3932" y="2223"/>
                    </a:lnTo>
                    <a:lnTo>
                      <a:pt x="3746" y="2038"/>
                    </a:lnTo>
                    <a:lnTo>
                      <a:pt x="3582" y="1832"/>
                    </a:lnTo>
                    <a:lnTo>
                      <a:pt x="3438" y="1606"/>
                    </a:lnTo>
                    <a:lnTo>
                      <a:pt x="3273" y="1297"/>
                    </a:lnTo>
                    <a:lnTo>
                      <a:pt x="3088" y="968"/>
                    </a:lnTo>
                    <a:lnTo>
                      <a:pt x="2964" y="803"/>
                    </a:lnTo>
                    <a:lnTo>
                      <a:pt x="2841" y="638"/>
                    </a:lnTo>
                    <a:lnTo>
                      <a:pt x="2717" y="515"/>
                    </a:lnTo>
                    <a:lnTo>
                      <a:pt x="2573" y="412"/>
                    </a:lnTo>
                    <a:lnTo>
                      <a:pt x="2429" y="309"/>
                    </a:lnTo>
                    <a:lnTo>
                      <a:pt x="2285" y="227"/>
                    </a:lnTo>
                    <a:lnTo>
                      <a:pt x="2120" y="165"/>
                    </a:lnTo>
                    <a:lnTo>
                      <a:pt x="1935" y="103"/>
                    </a:lnTo>
                    <a:lnTo>
                      <a:pt x="1585" y="42"/>
                    </a:lnTo>
                    <a:lnTo>
                      <a:pt x="11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9"/>
              <p:cNvSpPr/>
              <p:nvPr/>
            </p:nvSpPr>
            <p:spPr>
              <a:xfrm>
                <a:off x="6632144" y="2216834"/>
                <a:ext cx="97800" cy="69500"/>
              </a:xfrm>
              <a:custGeom>
                <a:avLst/>
                <a:gdLst/>
                <a:ahLst/>
                <a:cxnLst/>
                <a:rect l="l" t="t" r="r" b="b"/>
                <a:pathLst>
                  <a:path w="3912" h="2780" extrusionOk="0">
                    <a:moveTo>
                      <a:pt x="1894" y="1"/>
                    </a:moveTo>
                    <a:lnTo>
                      <a:pt x="1688" y="21"/>
                    </a:lnTo>
                    <a:lnTo>
                      <a:pt x="1503" y="42"/>
                    </a:lnTo>
                    <a:lnTo>
                      <a:pt x="1318" y="83"/>
                    </a:lnTo>
                    <a:lnTo>
                      <a:pt x="1133" y="145"/>
                    </a:lnTo>
                    <a:lnTo>
                      <a:pt x="947" y="248"/>
                    </a:lnTo>
                    <a:lnTo>
                      <a:pt x="783" y="350"/>
                    </a:lnTo>
                    <a:lnTo>
                      <a:pt x="639" y="474"/>
                    </a:lnTo>
                    <a:lnTo>
                      <a:pt x="536" y="597"/>
                    </a:lnTo>
                    <a:lnTo>
                      <a:pt x="433" y="721"/>
                    </a:lnTo>
                    <a:lnTo>
                      <a:pt x="330" y="865"/>
                    </a:lnTo>
                    <a:lnTo>
                      <a:pt x="268" y="1009"/>
                    </a:lnTo>
                    <a:lnTo>
                      <a:pt x="206" y="1174"/>
                    </a:lnTo>
                    <a:lnTo>
                      <a:pt x="103" y="1503"/>
                    </a:lnTo>
                    <a:lnTo>
                      <a:pt x="42" y="1832"/>
                    </a:lnTo>
                    <a:lnTo>
                      <a:pt x="1" y="2162"/>
                    </a:lnTo>
                    <a:lnTo>
                      <a:pt x="1" y="2470"/>
                    </a:lnTo>
                    <a:lnTo>
                      <a:pt x="1" y="2779"/>
                    </a:lnTo>
                    <a:lnTo>
                      <a:pt x="103" y="2779"/>
                    </a:lnTo>
                    <a:lnTo>
                      <a:pt x="103" y="2491"/>
                    </a:lnTo>
                    <a:lnTo>
                      <a:pt x="124" y="2182"/>
                    </a:lnTo>
                    <a:lnTo>
                      <a:pt x="145" y="1853"/>
                    </a:lnTo>
                    <a:lnTo>
                      <a:pt x="206" y="1524"/>
                    </a:lnTo>
                    <a:lnTo>
                      <a:pt x="289" y="1215"/>
                    </a:lnTo>
                    <a:lnTo>
                      <a:pt x="350" y="1071"/>
                    </a:lnTo>
                    <a:lnTo>
                      <a:pt x="433" y="927"/>
                    </a:lnTo>
                    <a:lnTo>
                      <a:pt x="515" y="803"/>
                    </a:lnTo>
                    <a:lnTo>
                      <a:pt x="597" y="659"/>
                    </a:lnTo>
                    <a:lnTo>
                      <a:pt x="721" y="556"/>
                    </a:lnTo>
                    <a:lnTo>
                      <a:pt x="844" y="433"/>
                    </a:lnTo>
                    <a:lnTo>
                      <a:pt x="1009" y="330"/>
                    </a:lnTo>
                    <a:lnTo>
                      <a:pt x="1174" y="248"/>
                    </a:lnTo>
                    <a:lnTo>
                      <a:pt x="1359" y="186"/>
                    </a:lnTo>
                    <a:lnTo>
                      <a:pt x="1524" y="145"/>
                    </a:lnTo>
                    <a:lnTo>
                      <a:pt x="1729" y="124"/>
                    </a:lnTo>
                    <a:lnTo>
                      <a:pt x="1915" y="103"/>
                    </a:lnTo>
                    <a:lnTo>
                      <a:pt x="2100" y="124"/>
                    </a:lnTo>
                    <a:lnTo>
                      <a:pt x="2306" y="145"/>
                    </a:lnTo>
                    <a:lnTo>
                      <a:pt x="2697" y="227"/>
                    </a:lnTo>
                    <a:lnTo>
                      <a:pt x="3109" y="371"/>
                    </a:lnTo>
                    <a:lnTo>
                      <a:pt x="3500" y="515"/>
                    </a:lnTo>
                    <a:lnTo>
                      <a:pt x="3870" y="680"/>
                    </a:lnTo>
                    <a:lnTo>
                      <a:pt x="3911" y="577"/>
                    </a:lnTo>
                    <a:lnTo>
                      <a:pt x="3541" y="412"/>
                    </a:lnTo>
                    <a:lnTo>
                      <a:pt x="3129" y="248"/>
                    </a:lnTo>
                    <a:lnTo>
                      <a:pt x="2717" y="124"/>
                    </a:lnTo>
                    <a:lnTo>
                      <a:pt x="2306" y="42"/>
                    </a:lnTo>
                    <a:lnTo>
                      <a:pt x="2100" y="21"/>
                    </a:lnTo>
                    <a:lnTo>
                      <a:pt x="18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6" name="Google Shape;656;p39"/>
          <p:cNvSpPr txBox="1">
            <a:spLocks noGrp="1"/>
          </p:cNvSpPr>
          <p:nvPr>
            <p:ph type="title"/>
          </p:nvPr>
        </p:nvSpPr>
        <p:spPr>
          <a:xfrm>
            <a:off x="134082" y="1006612"/>
            <a:ext cx="6622331" cy="178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Analyse des risques ?</a:t>
            </a:r>
            <a:endParaRPr sz="3200" dirty="0"/>
          </a:p>
        </p:txBody>
      </p:sp>
      <p:sp>
        <p:nvSpPr>
          <p:cNvPr id="657" name="Google Shape;657;p39"/>
          <p:cNvSpPr txBox="1">
            <a:spLocks noGrp="1"/>
          </p:cNvSpPr>
          <p:nvPr>
            <p:ph type="title" idx="2"/>
          </p:nvPr>
        </p:nvSpPr>
        <p:spPr>
          <a:xfrm>
            <a:off x="706002" y="177756"/>
            <a:ext cx="1920000" cy="77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58" name="Google Shape;658;p39"/>
          <p:cNvSpPr txBox="1">
            <a:spLocks noGrp="1"/>
          </p:cNvSpPr>
          <p:nvPr>
            <p:ph type="subTitle" idx="1"/>
          </p:nvPr>
        </p:nvSpPr>
        <p:spPr>
          <a:xfrm>
            <a:off x="296010" y="2239091"/>
            <a:ext cx="4622299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Quels risques dans la pratique de l’escalade ? </a:t>
            </a:r>
            <a:endParaRPr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59" name="Google Shape;659;p39"/>
          <p:cNvCxnSpPr/>
          <p:nvPr/>
        </p:nvCxnSpPr>
        <p:spPr>
          <a:xfrm rot="10800000">
            <a:off x="881802" y="1074194"/>
            <a:ext cx="784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4783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1"/>
          <p:cNvSpPr txBox="1">
            <a:spLocks noGrp="1"/>
          </p:cNvSpPr>
          <p:nvPr>
            <p:ph type="title"/>
          </p:nvPr>
        </p:nvSpPr>
        <p:spPr>
          <a:xfrm>
            <a:off x="1133533" y="138544"/>
            <a:ext cx="64536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SITUATION : Escalade en SAE</a:t>
            </a:r>
            <a:endParaRPr dirty="0"/>
          </a:p>
        </p:txBody>
      </p:sp>
      <p:sp>
        <p:nvSpPr>
          <p:cNvPr id="799" name="Google Shape;799;p41"/>
          <p:cNvSpPr txBox="1">
            <a:spLocks noGrp="1"/>
          </p:cNvSpPr>
          <p:nvPr>
            <p:ph type="subTitle" idx="1"/>
          </p:nvPr>
        </p:nvSpPr>
        <p:spPr>
          <a:xfrm>
            <a:off x="3622732" y="3236843"/>
            <a:ext cx="5309601" cy="1445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Selon vous quels sont les risques puis les conséquences pour le grimpeur ?</a:t>
            </a:r>
            <a:endParaRPr dirty="0"/>
          </a:p>
        </p:txBody>
      </p:sp>
      <p:grpSp>
        <p:nvGrpSpPr>
          <p:cNvPr id="800" name="Google Shape;800;p41"/>
          <p:cNvGrpSpPr/>
          <p:nvPr/>
        </p:nvGrpSpPr>
        <p:grpSpPr>
          <a:xfrm>
            <a:off x="-431186" y="-226791"/>
            <a:ext cx="6567149" cy="3031755"/>
            <a:chOff x="3241975" y="1113951"/>
            <a:chExt cx="4951481" cy="2285874"/>
          </a:xfrm>
        </p:grpSpPr>
        <p:sp>
          <p:nvSpPr>
            <p:cNvPr id="801" name="Google Shape;801;p41"/>
            <p:cNvSpPr/>
            <p:nvPr/>
          </p:nvSpPr>
          <p:spPr>
            <a:xfrm>
              <a:off x="3241975" y="2910425"/>
              <a:ext cx="938150" cy="489400"/>
            </a:xfrm>
            <a:custGeom>
              <a:avLst/>
              <a:gdLst/>
              <a:ahLst/>
              <a:cxnLst/>
              <a:rect l="l" t="t" r="r" b="b"/>
              <a:pathLst>
                <a:path w="37526" h="19576" extrusionOk="0">
                  <a:moveTo>
                    <a:pt x="37341" y="0"/>
                  </a:moveTo>
                  <a:lnTo>
                    <a:pt x="36636" y="890"/>
                  </a:lnTo>
                  <a:lnTo>
                    <a:pt x="35899" y="1780"/>
                  </a:lnTo>
                  <a:lnTo>
                    <a:pt x="35102" y="2639"/>
                  </a:lnTo>
                  <a:lnTo>
                    <a:pt x="34273" y="3498"/>
                  </a:lnTo>
                  <a:lnTo>
                    <a:pt x="33383" y="4296"/>
                  </a:lnTo>
                  <a:lnTo>
                    <a:pt x="32463" y="5093"/>
                  </a:lnTo>
                  <a:lnTo>
                    <a:pt x="31481" y="5861"/>
                  </a:lnTo>
                  <a:lnTo>
                    <a:pt x="30438" y="6597"/>
                  </a:lnTo>
                  <a:lnTo>
                    <a:pt x="29333" y="7333"/>
                  </a:lnTo>
                  <a:lnTo>
                    <a:pt x="28167" y="8039"/>
                  </a:lnTo>
                  <a:lnTo>
                    <a:pt x="26971" y="8745"/>
                  </a:lnTo>
                  <a:lnTo>
                    <a:pt x="25713" y="9389"/>
                  </a:lnTo>
                  <a:lnTo>
                    <a:pt x="24393" y="10064"/>
                  </a:lnTo>
                  <a:lnTo>
                    <a:pt x="23012" y="10708"/>
                  </a:lnTo>
                  <a:lnTo>
                    <a:pt x="21540" y="11322"/>
                  </a:lnTo>
                  <a:lnTo>
                    <a:pt x="20036" y="11936"/>
                  </a:lnTo>
                  <a:lnTo>
                    <a:pt x="18073" y="12672"/>
                  </a:lnTo>
                  <a:lnTo>
                    <a:pt x="16078" y="13409"/>
                  </a:lnTo>
                  <a:lnTo>
                    <a:pt x="12089" y="14759"/>
                  </a:lnTo>
                  <a:lnTo>
                    <a:pt x="9052" y="15771"/>
                  </a:lnTo>
                  <a:lnTo>
                    <a:pt x="7518" y="16323"/>
                  </a:lnTo>
                  <a:lnTo>
                    <a:pt x="6014" y="16876"/>
                  </a:lnTo>
                  <a:lnTo>
                    <a:pt x="4480" y="17428"/>
                  </a:lnTo>
                  <a:lnTo>
                    <a:pt x="2977" y="18042"/>
                  </a:lnTo>
                  <a:lnTo>
                    <a:pt x="1473" y="18686"/>
                  </a:lnTo>
                  <a:lnTo>
                    <a:pt x="0" y="19330"/>
                  </a:lnTo>
                  <a:lnTo>
                    <a:pt x="92" y="19576"/>
                  </a:lnTo>
                  <a:lnTo>
                    <a:pt x="1565" y="18901"/>
                  </a:lnTo>
                  <a:lnTo>
                    <a:pt x="3069" y="18256"/>
                  </a:lnTo>
                  <a:lnTo>
                    <a:pt x="4572" y="17673"/>
                  </a:lnTo>
                  <a:lnTo>
                    <a:pt x="6076" y="17090"/>
                  </a:lnTo>
                  <a:lnTo>
                    <a:pt x="7610" y="16538"/>
                  </a:lnTo>
                  <a:lnTo>
                    <a:pt x="9144" y="16017"/>
                  </a:lnTo>
                  <a:lnTo>
                    <a:pt x="12181" y="14973"/>
                  </a:lnTo>
                  <a:lnTo>
                    <a:pt x="16170" y="13623"/>
                  </a:lnTo>
                  <a:lnTo>
                    <a:pt x="18165" y="12918"/>
                  </a:lnTo>
                  <a:lnTo>
                    <a:pt x="20128" y="12151"/>
                  </a:lnTo>
                  <a:lnTo>
                    <a:pt x="21662" y="11537"/>
                  </a:lnTo>
                  <a:lnTo>
                    <a:pt x="23105" y="10923"/>
                  </a:lnTo>
                  <a:lnTo>
                    <a:pt x="24485" y="10279"/>
                  </a:lnTo>
                  <a:lnTo>
                    <a:pt x="25835" y="9604"/>
                  </a:lnTo>
                  <a:lnTo>
                    <a:pt x="27093" y="8929"/>
                  </a:lnTo>
                  <a:lnTo>
                    <a:pt x="28321" y="8254"/>
                  </a:lnTo>
                  <a:lnTo>
                    <a:pt x="29487" y="7517"/>
                  </a:lnTo>
                  <a:lnTo>
                    <a:pt x="30591" y="6812"/>
                  </a:lnTo>
                  <a:lnTo>
                    <a:pt x="31634" y="6045"/>
                  </a:lnTo>
                  <a:lnTo>
                    <a:pt x="32616" y="5278"/>
                  </a:lnTo>
                  <a:lnTo>
                    <a:pt x="33567" y="4480"/>
                  </a:lnTo>
                  <a:lnTo>
                    <a:pt x="34457" y="3651"/>
                  </a:lnTo>
                  <a:lnTo>
                    <a:pt x="35286" y="2823"/>
                  </a:lnTo>
                  <a:lnTo>
                    <a:pt x="36083" y="1933"/>
                  </a:lnTo>
                  <a:lnTo>
                    <a:pt x="36850" y="1043"/>
                  </a:lnTo>
                  <a:lnTo>
                    <a:pt x="37526" y="123"/>
                  </a:lnTo>
                  <a:lnTo>
                    <a:pt x="373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1"/>
            <p:cNvSpPr/>
            <p:nvPr/>
          </p:nvSpPr>
          <p:spPr>
            <a:xfrm>
              <a:off x="5286225" y="1389325"/>
              <a:ext cx="1323975" cy="721825"/>
            </a:xfrm>
            <a:custGeom>
              <a:avLst/>
              <a:gdLst/>
              <a:ahLst/>
              <a:cxnLst/>
              <a:rect l="l" t="t" r="r" b="b"/>
              <a:pathLst>
                <a:path w="52959" h="28873" extrusionOk="0">
                  <a:moveTo>
                    <a:pt x="52806" y="0"/>
                  </a:moveTo>
                  <a:lnTo>
                    <a:pt x="52345" y="430"/>
                  </a:lnTo>
                  <a:lnTo>
                    <a:pt x="51885" y="828"/>
                  </a:lnTo>
                  <a:lnTo>
                    <a:pt x="51425" y="1197"/>
                  </a:lnTo>
                  <a:lnTo>
                    <a:pt x="50934" y="1565"/>
                  </a:lnTo>
                  <a:lnTo>
                    <a:pt x="50443" y="1902"/>
                  </a:lnTo>
                  <a:lnTo>
                    <a:pt x="49921" y="2209"/>
                  </a:lnTo>
                  <a:lnTo>
                    <a:pt x="49400" y="2516"/>
                  </a:lnTo>
                  <a:lnTo>
                    <a:pt x="48847" y="2792"/>
                  </a:lnTo>
                  <a:lnTo>
                    <a:pt x="48326" y="3038"/>
                  </a:lnTo>
                  <a:lnTo>
                    <a:pt x="47743" y="3283"/>
                  </a:lnTo>
                  <a:lnTo>
                    <a:pt x="47191" y="3467"/>
                  </a:lnTo>
                  <a:lnTo>
                    <a:pt x="46608" y="3651"/>
                  </a:lnTo>
                  <a:lnTo>
                    <a:pt x="46025" y="3835"/>
                  </a:lnTo>
                  <a:lnTo>
                    <a:pt x="45442" y="3958"/>
                  </a:lnTo>
                  <a:lnTo>
                    <a:pt x="44859" y="4081"/>
                  </a:lnTo>
                  <a:lnTo>
                    <a:pt x="44245" y="4173"/>
                  </a:lnTo>
                  <a:lnTo>
                    <a:pt x="43386" y="4234"/>
                  </a:lnTo>
                  <a:lnTo>
                    <a:pt x="42527" y="4296"/>
                  </a:lnTo>
                  <a:lnTo>
                    <a:pt x="40778" y="4357"/>
                  </a:lnTo>
                  <a:lnTo>
                    <a:pt x="39765" y="4357"/>
                  </a:lnTo>
                  <a:lnTo>
                    <a:pt x="38722" y="4418"/>
                  </a:lnTo>
                  <a:lnTo>
                    <a:pt x="37710" y="4480"/>
                  </a:lnTo>
                  <a:lnTo>
                    <a:pt x="36697" y="4633"/>
                  </a:lnTo>
                  <a:lnTo>
                    <a:pt x="36206" y="4725"/>
                  </a:lnTo>
                  <a:lnTo>
                    <a:pt x="35715" y="4848"/>
                  </a:lnTo>
                  <a:lnTo>
                    <a:pt x="35255" y="4971"/>
                  </a:lnTo>
                  <a:lnTo>
                    <a:pt x="34764" y="5155"/>
                  </a:lnTo>
                  <a:lnTo>
                    <a:pt x="34334" y="5339"/>
                  </a:lnTo>
                  <a:lnTo>
                    <a:pt x="33874" y="5554"/>
                  </a:lnTo>
                  <a:lnTo>
                    <a:pt x="33445" y="5830"/>
                  </a:lnTo>
                  <a:lnTo>
                    <a:pt x="33046" y="6106"/>
                  </a:lnTo>
                  <a:lnTo>
                    <a:pt x="32647" y="6443"/>
                  </a:lnTo>
                  <a:lnTo>
                    <a:pt x="32309" y="6781"/>
                  </a:lnTo>
                  <a:lnTo>
                    <a:pt x="31972" y="7149"/>
                  </a:lnTo>
                  <a:lnTo>
                    <a:pt x="31634" y="7517"/>
                  </a:lnTo>
                  <a:lnTo>
                    <a:pt x="31051" y="8284"/>
                  </a:lnTo>
                  <a:lnTo>
                    <a:pt x="30499" y="9113"/>
                  </a:lnTo>
                  <a:lnTo>
                    <a:pt x="29732" y="10156"/>
                  </a:lnTo>
                  <a:lnTo>
                    <a:pt x="29364" y="10678"/>
                  </a:lnTo>
                  <a:lnTo>
                    <a:pt x="28934" y="11169"/>
                  </a:lnTo>
                  <a:lnTo>
                    <a:pt x="28597" y="11537"/>
                  </a:lnTo>
                  <a:lnTo>
                    <a:pt x="28229" y="11874"/>
                  </a:lnTo>
                  <a:lnTo>
                    <a:pt x="27461" y="12519"/>
                  </a:lnTo>
                  <a:lnTo>
                    <a:pt x="26633" y="13163"/>
                  </a:lnTo>
                  <a:lnTo>
                    <a:pt x="25835" y="13746"/>
                  </a:lnTo>
                  <a:lnTo>
                    <a:pt x="25099" y="14237"/>
                  </a:lnTo>
                  <a:lnTo>
                    <a:pt x="24393" y="14789"/>
                  </a:lnTo>
                  <a:lnTo>
                    <a:pt x="23718" y="15341"/>
                  </a:lnTo>
                  <a:lnTo>
                    <a:pt x="23074" y="15924"/>
                  </a:lnTo>
                  <a:lnTo>
                    <a:pt x="22583" y="16446"/>
                  </a:lnTo>
                  <a:lnTo>
                    <a:pt x="22123" y="16968"/>
                  </a:lnTo>
                  <a:lnTo>
                    <a:pt x="21693" y="17520"/>
                  </a:lnTo>
                  <a:lnTo>
                    <a:pt x="21264" y="18103"/>
                  </a:lnTo>
                  <a:lnTo>
                    <a:pt x="20466" y="19269"/>
                  </a:lnTo>
                  <a:lnTo>
                    <a:pt x="19699" y="20465"/>
                  </a:lnTo>
                  <a:lnTo>
                    <a:pt x="19054" y="21509"/>
                  </a:lnTo>
                  <a:lnTo>
                    <a:pt x="18410" y="22491"/>
                  </a:lnTo>
                  <a:lnTo>
                    <a:pt x="17704" y="23442"/>
                  </a:lnTo>
                  <a:lnTo>
                    <a:pt x="17367" y="23871"/>
                  </a:lnTo>
                  <a:lnTo>
                    <a:pt x="16999" y="24301"/>
                  </a:lnTo>
                  <a:lnTo>
                    <a:pt x="16630" y="24700"/>
                  </a:lnTo>
                  <a:lnTo>
                    <a:pt x="16232" y="25099"/>
                  </a:lnTo>
                  <a:lnTo>
                    <a:pt x="15802" y="25436"/>
                  </a:lnTo>
                  <a:lnTo>
                    <a:pt x="15372" y="25774"/>
                  </a:lnTo>
                  <a:lnTo>
                    <a:pt x="14912" y="26050"/>
                  </a:lnTo>
                  <a:lnTo>
                    <a:pt x="14452" y="26295"/>
                  </a:lnTo>
                  <a:lnTo>
                    <a:pt x="13930" y="26541"/>
                  </a:lnTo>
                  <a:lnTo>
                    <a:pt x="13409" y="26725"/>
                  </a:lnTo>
                  <a:lnTo>
                    <a:pt x="12764" y="26878"/>
                  </a:lnTo>
                  <a:lnTo>
                    <a:pt x="12120" y="26970"/>
                  </a:lnTo>
                  <a:lnTo>
                    <a:pt x="11445" y="27001"/>
                  </a:lnTo>
                  <a:lnTo>
                    <a:pt x="10801" y="27001"/>
                  </a:lnTo>
                  <a:lnTo>
                    <a:pt x="10126" y="26970"/>
                  </a:lnTo>
                  <a:lnTo>
                    <a:pt x="9451" y="26909"/>
                  </a:lnTo>
                  <a:lnTo>
                    <a:pt x="8131" y="26755"/>
                  </a:lnTo>
                  <a:lnTo>
                    <a:pt x="7303" y="26663"/>
                  </a:lnTo>
                  <a:lnTo>
                    <a:pt x="6474" y="26571"/>
                  </a:lnTo>
                  <a:lnTo>
                    <a:pt x="5738" y="26510"/>
                  </a:lnTo>
                  <a:lnTo>
                    <a:pt x="4940" y="26510"/>
                  </a:lnTo>
                  <a:lnTo>
                    <a:pt x="4511" y="26541"/>
                  </a:lnTo>
                  <a:lnTo>
                    <a:pt x="4050" y="26602"/>
                  </a:lnTo>
                  <a:lnTo>
                    <a:pt x="3590" y="26663"/>
                  </a:lnTo>
                  <a:lnTo>
                    <a:pt x="3161" y="26755"/>
                  </a:lnTo>
                  <a:lnTo>
                    <a:pt x="2700" y="26878"/>
                  </a:lnTo>
                  <a:lnTo>
                    <a:pt x="2271" y="27032"/>
                  </a:lnTo>
                  <a:lnTo>
                    <a:pt x="1841" y="27216"/>
                  </a:lnTo>
                  <a:lnTo>
                    <a:pt x="1412" y="27430"/>
                  </a:lnTo>
                  <a:lnTo>
                    <a:pt x="1013" y="27676"/>
                  </a:lnTo>
                  <a:lnTo>
                    <a:pt x="645" y="27983"/>
                  </a:lnTo>
                  <a:lnTo>
                    <a:pt x="307" y="28320"/>
                  </a:lnTo>
                  <a:lnTo>
                    <a:pt x="0" y="28719"/>
                  </a:lnTo>
                  <a:lnTo>
                    <a:pt x="215" y="28873"/>
                  </a:lnTo>
                  <a:lnTo>
                    <a:pt x="491" y="28504"/>
                  </a:lnTo>
                  <a:lnTo>
                    <a:pt x="829" y="28167"/>
                  </a:lnTo>
                  <a:lnTo>
                    <a:pt x="1166" y="27860"/>
                  </a:lnTo>
                  <a:lnTo>
                    <a:pt x="1565" y="27615"/>
                  </a:lnTo>
                  <a:lnTo>
                    <a:pt x="1964" y="27400"/>
                  </a:lnTo>
                  <a:lnTo>
                    <a:pt x="2363" y="27246"/>
                  </a:lnTo>
                  <a:lnTo>
                    <a:pt x="2792" y="27093"/>
                  </a:lnTo>
                  <a:lnTo>
                    <a:pt x="3222" y="26970"/>
                  </a:lnTo>
                  <a:lnTo>
                    <a:pt x="3682" y="26909"/>
                  </a:lnTo>
                  <a:lnTo>
                    <a:pt x="4112" y="26848"/>
                  </a:lnTo>
                  <a:lnTo>
                    <a:pt x="4541" y="26786"/>
                  </a:lnTo>
                  <a:lnTo>
                    <a:pt x="4971" y="26755"/>
                  </a:lnTo>
                  <a:lnTo>
                    <a:pt x="5738" y="26755"/>
                  </a:lnTo>
                  <a:lnTo>
                    <a:pt x="6444" y="26817"/>
                  </a:lnTo>
                  <a:lnTo>
                    <a:pt x="7272" y="26909"/>
                  </a:lnTo>
                  <a:lnTo>
                    <a:pt x="8101" y="27001"/>
                  </a:lnTo>
                  <a:lnTo>
                    <a:pt x="9451" y="27154"/>
                  </a:lnTo>
                  <a:lnTo>
                    <a:pt x="10126" y="27216"/>
                  </a:lnTo>
                  <a:lnTo>
                    <a:pt x="10801" y="27246"/>
                  </a:lnTo>
                  <a:lnTo>
                    <a:pt x="11476" y="27246"/>
                  </a:lnTo>
                  <a:lnTo>
                    <a:pt x="12151" y="27216"/>
                  </a:lnTo>
                  <a:lnTo>
                    <a:pt x="12795" y="27124"/>
                  </a:lnTo>
                  <a:lnTo>
                    <a:pt x="13470" y="26940"/>
                  </a:lnTo>
                  <a:lnTo>
                    <a:pt x="14022" y="26755"/>
                  </a:lnTo>
                  <a:lnTo>
                    <a:pt x="14544" y="26541"/>
                  </a:lnTo>
                  <a:lnTo>
                    <a:pt x="15035" y="26265"/>
                  </a:lnTo>
                  <a:lnTo>
                    <a:pt x="15495" y="25988"/>
                  </a:lnTo>
                  <a:lnTo>
                    <a:pt x="15955" y="25651"/>
                  </a:lnTo>
                  <a:lnTo>
                    <a:pt x="16354" y="25283"/>
                  </a:lnTo>
                  <a:lnTo>
                    <a:pt x="16784" y="24914"/>
                  </a:lnTo>
                  <a:lnTo>
                    <a:pt x="17152" y="24485"/>
                  </a:lnTo>
                  <a:lnTo>
                    <a:pt x="17520" y="24055"/>
                  </a:lnTo>
                  <a:lnTo>
                    <a:pt x="17888" y="23595"/>
                  </a:lnTo>
                  <a:lnTo>
                    <a:pt x="18594" y="22644"/>
                  </a:lnTo>
                  <a:lnTo>
                    <a:pt x="19269" y="21662"/>
                  </a:lnTo>
                  <a:lnTo>
                    <a:pt x="19913" y="20619"/>
                  </a:lnTo>
                  <a:lnTo>
                    <a:pt x="20681" y="19422"/>
                  </a:lnTo>
                  <a:lnTo>
                    <a:pt x="21448" y="18256"/>
                  </a:lnTo>
                  <a:lnTo>
                    <a:pt x="21877" y="17673"/>
                  </a:lnTo>
                  <a:lnTo>
                    <a:pt x="22307" y="17121"/>
                  </a:lnTo>
                  <a:lnTo>
                    <a:pt x="22767" y="16599"/>
                  </a:lnTo>
                  <a:lnTo>
                    <a:pt x="23227" y="16109"/>
                  </a:lnTo>
                  <a:lnTo>
                    <a:pt x="23872" y="15526"/>
                  </a:lnTo>
                  <a:lnTo>
                    <a:pt x="24547" y="14973"/>
                  </a:lnTo>
                  <a:lnTo>
                    <a:pt x="25252" y="14452"/>
                  </a:lnTo>
                  <a:lnTo>
                    <a:pt x="25958" y="13930"/>
                  </a:lnTo>
                  <a:lnTo>
                    <a:pt x="26786" y="13347"/>
                  </a:lnTo>
                  <a:lnTo>
                    <a:pt x="27615" y="12733"/>
                  </a:lnTo>
                  <a:lnTo>
                    <a:pt x="28382" y="12058"/>
                  </a:lnTo>
                  <a:lnTo>
                    <a:pt x="28750" y="11690"/>
                  </a:lnTo>
                  <a:lnTo>
                    <a:pt x="29118" y="11322"/>
                  </a:lnTo>
                  <a:lnTo>
                    <a:pt x="29548" y="10831"/>
                  </a:lnTo>
                  <a:lnTo>
                    <a:pt x="29947" y="10309"/>
                  </a:lnTo>
                  <a:lnTo>
                    <a:pt x="30683" y="9236"/>
                  </a:lnTo>
                  <a:lnTo>
                    <a:pt x="31235" y="8438"/>
                  </a:lnTo>
                  <a:lnTo>
                    <a:pt x="31818" y="7671"/>
                  </a:lnTo>
                  <a:lnTo>
                    <a:pt x="32125" y="7303"/>
                  </a:lnTo>
                  <a:lnTo>
                    <a:pt x="32463" y="6965"/>
                  </a:lnTo>
                  <a:lnTo>
                    <a:pt x="32800" y="6628"/>
                  </a:lnTo>
                  <a:lnTo>
                    <a:pt x="33169" y="6321"/>
                  </a:lnTo>
                  <a:lnTo>
                    <a:pt x="33598" y="6014"/>
                  </a:lnTo>
                  <a:lnTo>
                    <a:pt x="33997" y="5768"/>
                  </a:lnTo>
                  <a:lnTo>
                    <a:pt x="34427" y="5554"/>
                  </a:lnTo>
                  <a:lnTo>
                    <a:pt x="34887" y="5370"/>
                  </a:lnTo>
                  <a:lnTo>
                    <a:pt x="35347" y="5216"/>
                  </a:lnTo>
                  <a:lnTo>
                    <a:pt x="35807" y="5063"/>
                  </a:lnTo>
                  <a:lnTo>
                    <a:pt x="36267" y="4940"/>
                  </a:lnTo>
                  <a:lnTo>
                    <a:pt x="36758" y="4848"/>
                  </a:lnTo>
                  <a:lnTo>
                    <a:pt x="37740" y="4725"/>
                  </a:lnTo>
                  <a:lnTo>
                    <a:pt x="38753" y="4664"/>
                  </a:lnTo>
                  <a:lnTo>
                    <a:pt x="39765" y="4602"/>
                  </a:lnTo>
                  <a:lnTo>
                    <a:pt x="40778" y="4602"/>
                  </a:lnTo>
                  <a:lnTo>
                    <a:pt x="42527" y="4541"/>
                  </a:lnTo>
                  <a:lnTo>
                    <a:pt x="43417" y="4480"/>
                  </a:lnTo>
                  <a:lnTo>
                    <a:pt x="44276" y="4418"/>
                  </a:lnTo>
                  <a:lnTo>
                    <a:pt x="44889" y="4326"/>
                  </a:lnTo>
                  <a:lnTo>
                    <a:pt x="45503" y="4204"/>
                  </a:lnTo>
                  <a:lnTo>
                    <a:pt x="46086" y="4050"/>
                  </a:lnTo>
                  <a:lnTo>
                    <a:pt x="46669" y="3897"/>
                  </a:lnTo>
                  <a:lnTo>
                    <a:pt x="47283" y="3713"/>
                  </a:lnTo>
                  <a:lnTo>
                    <a:pt x="47835" y="3498"/>
                  </a:lnTo>
                  <a:lnTo>
                    <a:pt x="48418" y="3252"/>
                  </a:lnTo>
                  <a:lnTo>
                    <a:pt x="48970" y="3007"/>
                  </a:lnTo>
                  <a:lnTo>
                    <a:pt x="49523" y="2731"/>
                  </a:lnTo>
                  <a:lnTo>
                    <a:pt x="50044" y="2424"/>
                  </a:lnTo>
                  <a:lnTo>
                    <a:pt x="50566" y="2117"/>
                  </a:lnTo>
                  <a:lnTo>
                    <a:pt x="51087" y="1749"/>
                  </a:lnTo>
                  <a:lnTo>
                    <a:pt x="51578" y="1411"/>
                  </a:lnTo>
                  <a:lnTo>
                    <a:pt x="52039" y="1013"/>
                  </a:lnTo>
                  <a:lnTo>
                    <a:pt x="52529" y="614"/>
                  </a:lnTo>
                  <a:lnTo>
                    <a:pt x="52959" y="184"/>
                  </a:lnTo>
                  <a:lnTo>
                    <a:pt x="528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6610206" y="1113951"/>
              <a:ext cx="1583250" cy="951950"/>
            </a:xfrm>
            <a:custGeom>
              <a:avLst/>
              <a:gdLst/>
              <a:ahLst/>
              <a:cxnLst/>
              <a:rect l="l" t="t" r="r" b="b"/>
              <a:pathLst>
                <a:path w="63330" h="38078" extrusionOk="0">
                  <a:moveTo>
                    <a:pt x="63177" y="0"/>
                  </a:moveTo>
                  <a:lnTo>
                    <a:pt x="62164" y="614"/>
                  </a:lnTo>
                  <a:lnTo>
                    <a:pt x="61090" y="1197"/>
                  </a:lnTo>
                  <a:lnTo>
                    <a:pt x="59986" y="1719"/>
                  </a:lnTo>
                  <a:lnTo>
                    <a:pt x="58881" y="2179"/>
                  </a:lnTo>
                  <a:lnTo>
                    <a:pt x="57746" y="2578"/>
                  </a:lnTo>
                  <a:lnTo>
                    <a:pt x="56580" y="2915"/>
                  </a:lnTo>
                  <a:lnTo>
                    <a:pt x="55383" y="3191"/>
                  </a:lnTo>
                  <a:lnTo>
                    <a:pt x="54187" y="3406"/>
                  </a:lnTo>
                  <a:lnTo>
                    <a:pt x="52622" y="3621"/>
                  </a:lnTo>
                  <a:lnTo>
                    <a:pt x="51548" y="3744"/>
                  </a:lnTo>
                  <a:lnTo>
                    <a:pt x="50474" y="3928"/>
                  </a:lnTo>
                  <a:lnTo>
                    <a:pt x="49922" y="4020"/>
                  </a:lnTo>
                  <a:lnTo>
                    <a:pt x="49400" y="4173"/>
                  </a:lnTo>
                  <a:lnTo>
                    <a:pt x="48848" y="4327"/>
                  </a:lnTo>
                  <a:lnTo>
                    <a:pt x="48326" y="4511"/>
                  </a:lnTo>
                  <a:lnTo>
                    <a:pt x="47866" y="4695"/>
                  </a:lnTo>
                  <a:lnTo>
                    <a:pt x="47436" y="4940"/>
                  </a:lnTo>
                  <a:lnTo>
                    <a:pt x="47007" y="5186"/>
                  </a:lnTo>
                  <a:lnTo>
                    <a:pt x="46577" y="5431"/>
                  </a:lnTo>
                  <a:lnTo>
                    <a:pt x="46178" y="5738"/>
                  </a:lnTo>
                  <a:lnTo>
                    <a:pt x="45779" y="6014"/>
                  </a:lnTo>
                  <a:lnTo>
                    <a:pt x="45012" y="6659"/>
                  </a:lnTo>
                  <a:lnTo>
                    <a:pt x="44307" y="7364"/>
                  </a:lnTo>
                  <a:lnTo>
                    <a:pt x="43601" y="8101"/>
                  </a:lnTo>
                  <a:lnTo>
                    <a:pt x="42926" y="8837"/>
                  </a:lnTo>
                  <a:lnTo>
                    <a:pt x="42251" y="9604"/>
                  </a:lnTo>
                  <a:lnTo>
                    <a:pt x="40993" y="11046"/>
                  </a:lnTo>
                  <a:lnTo>
                    <a:pt x="40318" y="11721"/>
                  </a:lnTo>
                  <a:lnTo>
                    <a:pt x="39643" y="12396"/>
                  </a:lnTo>
                  <a:lnTo>
                    <a:pt x="38937" y="13010"/>
                  </a:lnTo>
                  <a:lnTo>
                    <a:pt x="38201" y="13593"/>
                  </a:lnTo>
                  <a:lnTo>
                    <a:pt x="37802" y="13838"/>
                  </a:lnTo>
                  <a:lnTo>
                    <a:pt x="37403" y="14084"/>
                  </a:lnTo>
                  <a:lnTo>
                    <a:pt x="37004" y="14329"/>
                  </a:lnTo>
                  <a:lnTo>
                    <a:pt x="36575" y="14513"/>
                  </a:lnTo>
                  <a:lnTo>
                    <a:pt x="36114" y="14697"/>
                  </a:lnTo>
                  <a:lnTo>
                    <a:pt x="35685" y="14882"/>
                  </a:lnTo>
                  <a:lnTo>
                    <a:pt x="34764" y="15158"/>
                  </a:lnTo>
                  <a:lnTo>
                    <a:pt x="33813" y="15373"/>
                  </a:lnTo>
                  <a:lnTo>
                    <a:pt x="32893" y="15557"/>
                  </a:lnTo>
                  <a:lnTo>
                    <a:pt x="31727" y="15833"/>
                  </a:lnTo>
                  <a:lnTo>
                    <a:pt x="31113" y="15955"/>
                  </a:lnTo>
                  <a:lnTo>
                    <a:pt x="30561" y="16109"/>
                  </a:lnTo>
                  <a:lnTo>
                    <a:pt x="29978" y="16293"/>
                  </a:lnTo>
                  <a:lnTo>
                    <a:pt x="29425" y="16508"/>
                  </a:lnTo>
                  <a:lnTo>
                    <a:pt x="28873" y="16753"/>
                  </a:lnTo>
                  <a:lnTo>
                    <a:pt x="28351" y="17060"/>
                  </a:lnTo>
                  <a:lnTo>
                    <a:pt x="27769" y="17428"/>
                  </a:lnTo>
                  <a:lnTo>
                    <a:pt x="27247" y="17858"/>
                  </a:lnTo>
                  <a:lnTo>
                    <a:pt x="26756" y="18318"/>
                  </a:lnTo>
                  <a:lnTo>
                    <a:pt x="26265" y="18809"/>
                  </a:lnTo>
                  <a:lnTo>
                    <a:pt x="25835" y="19331"/>
                  </a:lnTo>
                  <a:lnTo>
                    <a:pt x="25406" y="19852"/>
                  </a:lnTo>
                  <a:lnTo>
                    <a:pt x="24577" y="20957"/>
                  </a:lnTo>
                  <a:lnTo>
                    <a:pt x="24025" y="21693"/>
                  </a:lnTo>
                  <a:lnTo>
                    <a:pt x="23412" y="22460"/>
                  </a:lnTo>
                  <a:lnTo>
                    <a:pt x="22798" y="23166"/>
                  </a:lnTo>
                  <a:lnTo>
                    <a:pt x="22460" y="23534"/>
                  </a:lnTo>
                  <a:lnTo>
                    <a:pt x="22123" y="23841"/>
                  </a:lnTo>
                  <a:lnTo>
                    <a:pt x="21571" y="24332"/>
                  </a:lnTo>
                  <a:lnTo>
                    <a:pt x="20957" y="24792"/>
                  </a:lnTo>
                  <a:lnTo>
                    <a:pt x="20343" y="25191"/>
                  </a:lnTo>
                  <a:lnTo>
                    <a:pt x="19699" y="25590"/>
                  </a:lnTo>
                  <a:lnTo>
                    <a:pt x="19055" y="25958"/>
                  </a:lnTo>
                  <a:lnTo>
                    <a:pt x="18380" y="26296"/>
                  </a:lnTo>
                  <a:lnTo>
                    <a:pt x="17029" y="26940"/>
                  </a:lnTo>
                  <a:lnTo>
                    <a:pt x="16017" y="27431"/>
                  </a:lnTo>
                  <a:lnTo>
                    <a:pt x="14943" y="27983"/>
                  </a:lnTo>
                  <a:lnTo>
                    <a:pt x="13869" y="28535"/>
                  </a:lnTo>
                  <a:lnTo>
                    <a:pt x="12826" y="29118"/>
                  </a:lnTo>
                  <a:lnTo>
                    <a:pt x="11783" y="29732"/>
                  </a:lnTo>
                  <a:lnTo>
                    <a:pt x="10770" y="30346"/>
                  </a:lnTo>
                  <a:lnTo>
                    <a:pt x="9758" y="30990"/>
                  </a:lnTo>
                  <a:lnTo>
                    <a:pt x="7733" y="32309"/>
                  </a:lnTo>
                  <a:lnTo>
                    <a:pt x="5769" y="33690"/>
                  </a:lnTo>
                  <a:lnTo>
                    <a:pt x="3805" y="35071"/>
                  </a:lnTo>
                  <a:lnTo>
                    <a:pt x="0" y="37894"/>
                  </a:lnTo>
                  <a:lnTo>
                    <a:pt x="123" y="38078"/>
                  </a:lnTo>
                  <a:lnTo>
                    <a:pt x="3959" y="35255"/>
                  </a:lnTo>
                  <a:lnTo>
                    <a:pt x="5892" y="33874"/>
                  </a:lnTo>
                  <a:lnTo>
                    <a:pt x="7886" y="32524"/>
                  </a:lnTo>
                  <a:lnTo>
                    <a:pt x="9880" y="31205"/>
                  </a:lnTo>
                  <a:lnTo>
                    <a:pt x="10893" y="30561"/>
                  </a:lnTo>
                  <a:lnTo>
                    <a:pt x="11905" y="29947"/>
                  </a:lnTo>
                  <a:lnTo>
                    <a:pt x="12949" y="29333"/>
                  </a:lnTo>
                  <a:lnTo>
                    <a:pt x="13992" y="28750"/>
                  </a:lnTo>
                  <a:lnTo>
                    <a:pt x="15066" y="28198"/>
                  </a:lnTo>
                  <a:lnTo>
                    <a:pt x="16109" y="27646"/>
                  </a:lnTo>
                  <a:lnTo>
                    <a:pt x="17122" y="27155"/>
                  </a:lnTo>
                  <a:lnTo>
                    <a:pt x="18502" y="26510"/>
                  </a:lnTo>
                  <a:lnTo>
                    <a:pt x="19177" y="26142"/>
                  </a:lnTo>
                  <a:lnTo>
                    <a:pt x="19822" y="25774"/>
                  </a:lnTo>
                  <a:lnTo>
                    <a:pt x="20497" y="25406"/>
                  </a:lnTo>
                  <a:lnTo>
                    <a:pt x="21110" y="24976"/>
                  </a:lnTo>
                  <a:lnTo>
                    <a:pt x="21724" y="24516"/>
                  </a:lnTo>
                  <a:lnTo>
                    <a:pt x="22307" y="24025"/>
                  </a:lnTo>
                  <a:lnTo>
                    <a:pt x="22644" y="23688"/>
                  </a:lnTo>
                  <a:lnTo>
                    <a:pt x="22982" y="23350"/>
                  </a:lnTo>
                  <a:lnTo>
                    <a:pt x="23596" y="22614"/>
                  </a:lnTo>
                  <a:lnTo>
                    <a:pt x="24209" y="21847"/>
                  </a:lnTo>
                  <a:lnTo>
                    <a:pt x="24792" y="21110"/>
                  </a:lnTo>
                  <a:lnTo>
                    <a:pt x="25590" y="20036"/>
                  </a:lnTo>
                  <a:lnTo>
                    <a:pt x="26020" y="19515"/>
                  </a:lnTo>
                  <a:lnTo>
                    <a:pt x="26449" y="18993"/>
                  </a:lnTo>
                  <a:lnTo>
                    <a:pt x="26909" y="18502"/>
                  </a:lnTo>
                  <a:lnTo>
                    <a:pt x="27400" y="18042"/>
                  </a:lnTo>
                  <a:lnTo>
                    <a:pt x="27922" y="17643"/>
                  </a:lnTo>
                  <a:lnTo>
                    <a:pt x="28474" y="17275"/>
                  </a:lnTo>
                  <a:lnTo>
                    <a:pt x="28996" y="16999"/>
                  </a:lnTo>
                  <a:lnTo>
                    <a:pt x="29517" y="16753"/>
                  </a:lnTo>
                  <a:lnTo>
                    <a:pt x="30070" y="16538"/>
                  </a:lnTo>
                  <a:lnTo>
                    <a:pt x="30622" y="16354"/>
                  </a:lnTo>
                  <a:lnTo>
                    <a:pt x="31205" y="16201"/>
                  </a:lnTo>
                  <a:lnTo>
                    <a:pt x="31788" y="16048"/>
                  </a:lnTo>
                  <a:lnTo>
                    <a:pt x="32923" y="15802"/>
                  </a:lnTo>
                  <a:lnTo>
                    <a:pt x="33874" y="15618"/>
                  </a:lnTo>
                  <a:lnTo>
                    <a:pt x="34826" y="15373"/>
                  </a:lnTo>
                  <a:lnTo>
                    <a:pt x="35746" y="15096"/>
                  </a:lnTo>
                  <a:lnTo>
                    <a:pt x="36206" y="14943"/>
                  </a:lnTo>
                  <a:lnTo>
                    <a:pt x="36667" y="14759"/>
                  </a:lnTo>
                  <a:lnTo>
                    <a:pt x="37096" y="14544"/>
                  </a:lnTo>
                  <a:lnTo>
                    <a:pt x="37526" y="14299"/>
                  </a:lnTo>
                  <a:lnTo>
                    <a:pt x="37925" y="14053"/>
                  </a:lnTo>
                  <a:lnTo>
                    <a:pt x="38323" y="13808"/>
                  </a:lnTo>
                  <a:lnTo>
                    <a:pt x="39091" y="13225"/>
                  </a:lnTo>
                  <a:lnTo>
                    <a:pt x="39796" y="12580"/>
                  </a:lnTo>
                  <a:lnTo>
                    <a:pt x="40502" y="11905"/>
                  </a:lnTo>
                  <a:lnTo>
                    <a:pt x="41146" y="11200"/>
                  </a:lnTo>
                  <a:lnTo>
                    <a:pt x="42435" y="9758"/>
                  </a:lnTo>
                  <a:lnTo>
                    <a:pt x="43110" y="9021"/>
                  </a:lnTo>
                  <a:lnTo>
                    <a:pt x="43785" y="8285"/>
                  </a:lnTo>
                  <a:lnTo>
                    <a:pt x="44460" y="7548"/>
                  </a:lnTo>
                  <a:lnTo>
                    <a:pt x="45166" y="6873"/>
                  </a:lnTo>
                  <a:lnTo>
                    <a:pt x="45933" y="6229"/>
                  </a:lnTo>
                  <a:lnTo>
                    <a:pt x="46301" y="5922"/>
                  </a:lnTo>
                  <a:lnTo>
                    <a:pt x="46700" y="5646"/>
                  </a:lnTo>
                  <a:lnTo>
                    <a:pt x="47129" y="5401"/>
                  </a:lnTo>
                  <a:lnTo>
                    <a:pt x="47559" y="5155"/>
                  </a:lnTo>
                  <a:lnTo>
                    <a:pt x="47989" y="4940"/>
                  </a:lnTo>
                  <a:lnTo>
                    <a:pt x="48418" y="4726"/>
                  </a:lnTo>
                  <a:lnTo>
                    <a:pt x="48940" y="4541"/>
                  </a:lnTo>
                  <a:lnTo>
                    <a:pt x="49461" y="4388"/>
                  </a:lnTo>
                  <a:lnTo>
                    <a:pt x="49983" y="4265"/>
                  </a:lnTo>
                  <a:lnTo>
                    <a:pt x="50505" y="4173"/>
                  </a:lnTo>
                  <a:lnTo>
                    <a:pt x="51578" y="3989"/>
                  </a:lnTo>
                  <a:lnTo>
                    <a:pt x="52652" y="3866"/>
                  </a:lnTo>
                  <a:lnTo>
                    <a:pt x="54248" y="3652"/>
                  </a:lnTo>
                  <a:lnTo>
                    <a:pt x="55445" y="3437"/>
                  </a:lnTo>
                  <a:lnTo>
                    <a:pt x="56641" y="3161"/>
                  </a:lnTo>
                  <a:lnTo>
                    <a:pt x="57807" y="2823"/>
                  </a:lnTo>
                  <a:lnTo>
                    <a:pt x="58973" y="2394"/>
                  </a:lnTo>
                  <a:lnTo>
                    <a:pt x="60108" y="1933"/>
                  </a:lnTo>
                  <a:lnTo>
                    <a:pt x="61213" y="1412"/>
                  </a:lnTo>
                  <a:lnTo>
                    <a:pt x="62287" y="829"/>
                  </a:lnTo>
                  <a:lnTo>
                    <a:pt x="63330" y="184"/>
                  </a:lnTo>
                  <a:lnTo>
                    <a:pt x="63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C94ACE43-36CC-1F4B-FF3E-83EDAA95BA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26" y="800570"/>
            <a:ext cx="2911851" cy="3881497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C5A6A588-5E59-74CD-1247-9B918A4B8A44}"/>
              </a:ext>
            </a:extLst>
          </p:cNvPr>
          <p:cNvSpPr/>
          <p:nvPr/>
        </p:nvSpPr>
        <p:spPr>
          <a:xfrm>
            <a:off x="1286079" y="2079958"/>
            <a:ext cx="737454" cy="1251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Google Shape;799;p41">
            <a:extLst>
              <a:ext uri="{FF2B5EF4-FFF2-40B4-BE49-F238E27FC236}">
                <a16:creationId xmlns:a16="http://schemas.microsoft.com/office/drawing/2014/main" id="{CB2F8554-24F0-3BA3-A75E-F2A9F8CECE22}"/>
              </a:ext>
            </a:extLst>
          </p:cNvPr>
          <p:cNvSpPr txBox="1">
            <a:spLocks/>
          </p:cNvSpPr>
          <p:nvPr/>
        </p:nvSpPr>
        <p:spPr>
          <a:xfrm>
            <a:off x="3674532" y="895360"/>
            <a:ext cx="5309601" cy="217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2385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2385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Questrial"/>
              <a:buNone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marL="0" indent="0" algn="just"/>
            <a:r>
              <a:rPr lang="fr-FR" sz="1400" dirty="0"/>
              <a:t>Lili et Max sont en classe de 3</a:t>
            </a:r>
            <a:r>
              <a:rPr lang="fr-FR" sz="1400" baseline="30000" dirty="0"/>
              <a:t>ème</a:t>
            </a:r>
            <a:r>
              <a:rPr lang="fr-FR" sz="1400" dirty="0"/>
              <a:t> B.</a:t>
            </a:r>
          </a:p>
          <a:p>
            <a:pPr marL="0" indent="0" algn="just"/>
            <a:r>
              <a:rPr lang="fr-FR" sz="1400" dirty="0"/>
              <a:t>Ils sont à la Leçon 5/10 de la séquence d’escalade.</a:t>
            </a:r>
          </a:p>
          <a:p>
            <a:pPr marL="0" indent="0" algn="just"/>
            <a:endParaRPr lang="fr-FR" sz="1400" dirty="0"/>
          </a:p>
          <a:p>
            <a:pPr marL="0" indent="0" algn="just"/>
            <a:r>
              <a:rPr lang="fr-FR" sz="1400" dirty="0"/>
              <a:t>Max grimpe en moulinette une voie de cotation 5a. </a:t>
            </a:r>
          </a:p>
          <a:p>
            <a:pPr marL="0" indent="0" algn="just"/>
            <a:r>
              <a:rPr lang="fr-FR" sz="1400" dirty="0"/>
              <a:t>C’est sa première séquence d’escalade, il découvre l’activité qu’il apprécie grandement.</a:t>
            </a:r>
          </a:p>
          <a:p>
            <a:pPr marL="0" indent="0" algn="just"/>
            <a:r>
              <a:rPr lang="fr-FR" sz="1400" dirty="0"/>
              <a:t>Lili a déjà fait un peu d’escalade lors d’un stage UCPA l’été dernier.</a:t>
            </a:r>
          </a:p>
          <a:p>
            <a:pPr marL="0" indent="0" algn="just"/>
            <a:r>
              <a:rPr lang="fr-FR" sz="1400" dirty="0"/>
              <a:t>Ils ont cours  d’EPS tous les mardis de 13hà 15h.</a:t>
            </a:r>
          </a:p>
        </p:txBody>
      </p:sp>
    </p:spTree>
    <p:extLst>
      <p:ext uri="{BB962C8B-B14F-4D97-AF65-F5344CB8AC3E}">
        <p14:creationId xmlns:p14="http://schemas.microsoft.com/office/powerpoint/2010/main" val="4259512222"/>
      </p:ext>
    </p:extLst>
  </p:cSld>
  <p:clrMapOvr>
    <a:masterClrMapping/>
  </p:clrMapOvr>
</p:sld>
</file>

<file path=ppt/theme/theme1.xml><?xml version="1.0" encoding="utf-8"?>
<a:theme xmlns:a="http://schemas.openxmlformats.org/drawingml/2006/main" name="Climbing School Center by Slidesgo">
  <a:themeElements>
    <a:clrScheme name="Simple Light">
      <a:dk1>
        <a:srgbClr val="044742"/>
      </a:dk1>
      <a:lt1>
        <a:srgbClr val="2B7C76"/>
      </a:lt1>
      <a:dk2>
        <a:srgbClr val="EFEFEF"/>
      </a:dk2>
      <a:lt2>
        <a:srgbClr val="8CDDC7"/>
      </a:lt2>
      <a:accent1>
        <a:srgbClr val="E5D8C7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447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484</Words>
  <Application>Microsoft Office PowerPoint</Application>
  <PresentationFormat>Affichage à l'écran (16:9)</PresentationFormat>
  <Paragraphs>67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Montserrat</vt:lpstr>
      <vt:lpstr>Arial</vt:lpstr>
      <vt:lpstr>Lexend Mega Black</vt:lpstr>
      <vt:lpstr>Questrial</vt:lpstr>
      <vt:lpstr>Climbing School Center by Slidesgo</vt:lpstr>
      <vt:lpstr>PREVENTION DES RISQUES DANS LA PRATIQUE SPORTIVE</vt:lpstr>
      <vt:lpstr>02</vt:lpstr>
      <vt:lpstr>L’escalade est-elle une activité sportive à risque ?</vt:lpstr>
      <vt:lpstr>Selon vous la pratique de l’escalade est-elle plus dangeureuse que la pratique du football ?</vt:lpstr>
      <vt:lpstr>Réponse : </vt:lpstr>
      <vt:lpstr>Réponse : </vt:lpstr>
      <vt:lpstr>Réponse : </vt:lpstr>
      <vt:lpstr>Analyse des risques ?</vt:lpstr>
      <vt:lpstr>SITUATION : Escalade en SAE</vt:lpstr>
      <vt:lpstr>AIDE : UN OUTIL D’ANALYSE</vt:lpstr>
      <vt:lpstr>LES DIFFERENTS RISQUES SELON L’INRS</vt:lpstr>
      <vt:lpstr>Evaluer des risque ?</vt:lpstr>
      <vt:lpstr>COMMENT EVALUER UN RISQUE ?</vt:lpstr>
      <vt:lpstr>Prévention, protection &amp; réglementation?</vt:lpstr>
      <vt:lpstr>Prévention, protection &amp; Réglementation: </vt:lpstr>
      <vt:lpstr>Prévention, protection &amp; Réglementation: </vt:lpstr>
      <vt:lpstr>Devenez ACTEUR de votre protection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DES RISQUES DANS LA PRATIQUE SPORTIVE</dc:title>
  <dc:creator>Anne-Sophie THOMAS</dc:creator>
  <cp:lastModifiedBy>Anne-Sophie THOMAS</cp:lastModifiedBy>
  <cp:revision>13</cp:revision>
  <dcterms:modified xsi:type="dcterms:W3CDTF">2023-06-30T09:30:50Z</dcterms:modified>
</cp:coreProperties>
</file>