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Lst>
  <p:notesMasterIdLst>
    <p:notesMasterId r:id="rId29"/>
  </p:notesMasterIdLst>
  <p:sldIdLst>
    <p:sldId id="258" r:id="rId3"/>
    <p:sldId id="259" r:id="rId4"/>
    <p:sldId id="260" r:id="rId5"/>
    <p:sldId id="263" r:id="rId6"/>
    <p:sldId id="267" r:id="rId7"/>
    <p:sldId id="266" r:id="rId8"/>
    <p:sldId id="268" r:id="rId9"/>
    <p:sldId id="257" r:id="rId10"/>
    <p:sldId id="269" r:id="rId11"/>
    <p:sldId id="284" r:id="rId12"/>
    <p:sldId id="278" r:id="rId13"/>
    <p:sldId id="270" r:id="rId14"/>
    <p:sldId id="271" r:id="rId15"/>
    <p:sldId id="277" r:id="rId16"/>
    <p:sldId id="276" r:id="rId17"/>
    <p:sldId id="283" r:id="rId18"/>
    <p:sldId id="274" r:id="rId19"/>
    <p:sldId id="279" r:id="rId20"/>
    <p:sldId id="281" r:id="rId21"/>
    <p:sldId id="285" r:id="rId22"/>
    <p:sldId id="290" r:id="rId23"/>
    <p:sldId id="286" r:id="rId24"/>
    <p:sldId id="287" r:id="rId25"/>
    <p:sldId id="289" r:id="rId26"/>
    <p:sldId id="291" r:id="rId27"/>
    <p:sldId id="292"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DE5D"/>
    <a:srgbClr val="F0E776"/>
    <a:srgbClr val="E9DA7D"/>
    <a:srgbClr val="FFFF66"/>
    <a:srgbClr val="FFCC00"/>
    <a:srgbClr val="FFCC66"/>
    <a:srgbClr val="CCCC00"/>
    <a:srgbClr val="9900CC"/>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02" y="-22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2820" y="-11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967661-DCBB-43B2-8F64-A9BE3A0E3228}" type="datetimeFigureOut">
              <a:rPr lang="fr-FR" smtClean="0"/>
              <a:pPr/>
              <a:t>18/05/2018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74D633-0DAB-4BF8-9A03-B96D6A7EA185}"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50FF3000-E5D1-4972-988D-8007C0A107B9}" type="slidenum">
              <a:rPr lang="fr-FR" smtClean="0"/>
              <a:pPr/>
              <a:t>13</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rgbClr val="F2DE5D"/>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A9BF4129-8404-4A41-A9F4-7BE537236669}" type="datetimeFigureOut">
              <a:rPr lang="fr-FR" smtClean="0"/>
              <a:pPr/>
              <a:t>18/05/2018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33E7839-9498-480A-97A7-AE5533204C15}" type="slidenum">
              <a:rPr lang="fr-FR" smtClean="0"/>
              <a:pPr/>
              <a:t>‹N°›</a:t>
            </a:fld>
            <a:endParaRPr lang="fr-FR"/>
          </a:p>
        </p:txBody>
      </p:sp>
      <p:sp>
        <p:nvSpPr>
          <p:cNvPr id="7" name="Espace réservé du numéro de diapositive 5"/>
          <p:cNvSpPr txBox="1">
            <a:spLocks/>
          </p:cNvSpPr>
          <p:nvPr userDrawn="1"/>
        </p:nvSpPr>
        <p:spPr>
          <a:xfrm>
            <a:off x="7884368" y="6277970"/>
            <a:ext cx="721317"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9BF4129-8404-4A41-A9F4-7BE537236669}" type="datetimeFigureOut">
              <a:rPr lang="fr-FR" smtClean="0"/>
              <a:pPr/>
              <a:t>18/05/2018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33E7839-9498-480A-97A7-AE5533204C15}"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u standar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1196340" y="6246810"/>
            <a:ext cx="5562014"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dirty="0" smtClean="0"/>
              <a:t>A modifier dans insertion &gt; Entête et pied (pour une modification sur toutes les diapos)</a:t>
            </a:r>
            <a:endParaRPr lang="fr-FR" dirty="0"/>
          </a:p>
        </p:txBody>
      </p:sp>
      <p:sp>
        <p:nvSpPr>
          <p:cNvPr id="7" name="Titre 1"/>
          <p:cNvSpPr>
            <a:spLocks noGrp="1"/>
          </p:cNvSpPr>
          <p:nvPr>
            <p:ph type="title"/>
          </p:nvPr>
        </p:nvSpPr>
        <p:spPr>
          <a:xfrm>
            <a:off x="1196340" y="298451"/>
            <a:ext cx="783336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Modifiez le style du titre</a:t>
            </a:r>
            <a:endParaRPr lang="fr-FR" dirty="0"/>
          </a:p>
        </p:txBody>
      </p:sp>
      <p:sp>
        <p:nvSpPr>
          <p:cNvPr id="8" name="Espace réservé du contenu 2"/>
          <p:cNvSpPr>
            <a:spLocks noGrp="1"/>
          </p:cNvSpPr>
          <p:nvPr>
            <p:ph idx="1"/>
          </p:nvPr>
        </p:nvSpPr>
        <p:spPr>
          <a:xfrm>
            <a:off x="1196340" y="1216024"/>
            <a:ext cx="7833360" cy="4792889"/>
          </a:xfrm>
        </p:spPr>
        <p:txBody>
          <a:bodyPr lIns="0" tIns="0" rIns="0" bIns="0"/>
          <a:lstStyle>
            <a:lvl1pPr>
              <a:lnSpc>
                <a:spcPct val="100000"/>
              </a:lnSpc>
              <a:buClr>
                <a:srgbClr val="F05A25"/>
              </a:buClr>
              <a:defRPr sz="2400">
                <a:latin typeface="Tahoma" panose="020B0604030504040204" pitchFamily="34" charset="0"/>
                <a:ea typeface="Tahoma" panose="020B0604030504040204" pitchFamily="34" charset="0"/>
                <a:cs typeface="Tahoma" panose="020B0604030504040204" pitchFamily="34" charset="0"/>
              </a:defRPr>
            </a:lvl1pPr>
            <a:lvl2pPr marL="594900" indent="-216000">
              <a:lnSpc>
                <a:spcPct val="100000"/>
              </a:lnSpc>
              <a:buClr>
                <a:schemeClr val="tx1">
                  <a:lumMod val="50000"/>
                  <a:lumOff val="50000"/>
                </a:schemeClr>
              </a:buClr>
              <a:buSzPct val="50000"/>
              <a:buFont typeface="Wingdings 2" panose="05020102010507070707" pitchFamily="18" charset="2"/>
              <a:buChar char="¢"/>
              <a:defRPr sz="2000">
                <a:latin typeface="Tahoma" panose="020B0604030504040204" pitchFamily="34" charset="0"/>
                <a:ea typeface="Tahoma" panose="020B0604030504040204" pitchFamily="34" charset="0"/>
                <a:cs typeface="Tahoma" panose="020B0604030504040204" pitchFamily="34" charset="0"/>
              </a:defRPr>
            </a:lvl2pPr>
            <a:lvl3pPr marL="900000" indent="-228600">
              <a:lnSpc>
                <a:spcPct val="100000"/>
              </a:lnSpc>
              <a:buFont typeface="Tahoma" panose="020B0604030504040204" pitchFamily="34" charset="0"/>
              <a:buChar char="&gt;"/>
              <a:defRPr sz="1800">
                <a:latin typeface="Tahoma" panose="020B0604030504040204" pitchFamily="34" charset="0"/>
                <a:ea typeface="Tahoma" panose="020B0604030504040204" pitchFamily="34" charset="0"/>
                <a:cs typeface="Tahoma" panose="020B0604030504040204" pitchFamily="34" charset="0"/>
              </a:defRPr>
            </a:lvl3pPr>
            <a:lvl4pPr marL="900000">
              <a:lnSpc>
                <a:spcPct val="100000"/>
              </a:lnSpc>
              <a:defRPr sz="1600">
                <a:latin typeface="Tahoma" panose="020B0604030504040204" pitchFamily="34" charset="0"/>
                <a:ea typeface="Tahoma" panose="020B0604030504040204" pitchFamily="34" charset="0"/>
                <a:cs typeface="Tahoma" panose="020B0604030504040204" pitchFamily="34" charset="0"/>
              </a:defRPr>
            </a:lvl4pPr>
            <a:lvl5pPr marL="1260000">
              <a:lnSpc>
                <a:spcPct val="100000"/>
              </a:lnSpc>
              <a:defRPr sz="140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e la date 3"/>
          <p:cNvSpPr>
            <a:spLocks noGrp="1"/>
          </p:cNvSpPr>
          <p:nvPr>
            <p:ph type="dt" sz="half" idx="10"/>
          </p:nvPr>
        </p:nvSpPr>
        <p:spPr>
          <a:xfrm>
            <a:off x="251520" y="6246811"/>
            <a:ext cx="996268"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A36A5F7C-8548-436B-B165-3721BCFF0D0C}" type="datetime1">
              <a:rPr lang="fr-FR" smtClean="0"/>
              <a:pPr/>
              <a:t>18/05/2018</a:t>
            </a:fld>
            <a:endParaRPr lang="fr-FR" dirty="0"/>
          </a:p>
        </p:txBody>
      </p:sp>
      <p:sp>
        <p:nvSpPr>
          <p:cNvPr id="9" name="Espace réservé du numéro de diapositive 5"/>
          <p:cNvSpPr txBox="1">
            <a:spLocks/>
          </p:cNvSpPr>
          <p:nvPr userDrawn="1"/>
        </p:nvSpPr>
        <p:spPr>
          <a:xfrm>
            <a:off x="8243171" y="6277970"/>
            <a:ext cx="721317"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spTree>
    <p:extLst>
      <p:ext uri="{BB962C8B-B14F-4D97-AF65-F5344CB8AC3E}">
        <p14:creationId xmlns="" xmlns:p14="http://schemas.microsoft.com/office/powerpoint/2010/main" val="385237596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ommaire">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a:xfrm>
            <a:off x="1196340" y="6246810"/>
            <a:ext cx="3086100" cy="365125"/>
          </a:xfrm>
        </p:spPr>
        <p:txBody>
          <a:bodyPr/>
          <a:lstStyle>
            <a:lvl1pPr algn="l">
              <a:defRPr b="1">
                <a:solidFill>
                  <a:schemeClr val="tx1">
                    <a:lumMod val="85000"/>
                    <a:lumOff val="15000"/>
                  </a:schemeClr>
                </a:solidFill>
                <a:latin typeface="Arial" panose="020B0604020202020204" pitchFamily="34" charset="0"/>
                <a:cs typeface="Arial" panose="020B0604020202020204" pitchFamily="34" charset="0"/>
              </a:defRPr>
            </a:lvl1pPr>
          </a:lstStyle>
          <a:p>
            <a:r>
              <a:rPr lang="fr-FR" smtClean="0"/>
              <a:t>A modifier dans insertion &gt; Entête et pied (pour une modification sur toutes les diapos)</a:t>
            </a:r>
            <a:endParaRPr lang="fr-FR" dirty="0"/>
          </a:p>
        </p:txBody>
      </p:sp>
      <p:sp>
        <p:nvSpPr>
          <p:cNvPr id="7" name="Titre 1"/>
          <p:cNvSpPr>
            <a:spLocks noGrp="1"/>
          </p:cNvSpPr>
          <p:nvPr>
            <p:ph type="title" hasCustomPrompt="1"/>
          </p:nvPr>
        </p:nvSpPr>
        <p:spPr>
          <a:xfrm>
            <a:off x="1196340" y="298451"/>
            <a:ext cx="7833360" cy="569595"/>
          </a:xfrm>
        </p:spPr>
        <p:txBody>
          <a:bodyPr lIns="0" tIns="0" rIns="0" bIns="0">
            <a:normAutofit/>
          </a:bodyPr>
          <a:lstStyle>
            <a:lvl1pPr>
              <a:defRPr sz="3000">
                <a:solidFill>
                  <a:srgbClr val="F05A25"/>
                </a:solidFill>
                <a:latin typeface="Tahoma" panose="020B0604030504040204" pitchFamily="34" charset="0"/>
                <a:ea typeface="Tahoma" panose="020B0604030504040204" pitchFamily="34" charset="0"/>
                <a:cs typeface="Tahoma" panose="020B0604030504040204" pitchFamily="34" charset="0"/>
              </a:defRPr>
            </a:lvl1pPr>
          </a:lstStyle>
          <a:p>
            <a:r>
              <a:rPr lang="fr-FR" dirty="0" smtClean="0"/>
              <a:t>Sommaire</a:t>
            </a:r>
            <a:endParaRPr lang="fr-FR" dirty="0"/>
          </a:p>
        </p:txBody>
      </p:sp>
      <p:sp>
        <p:nvSpPr>
          <p:cNvPr id="10" name="Espace réservé de la date 3"/>
          <p:cNvSpPr>
            <a:spLocks noGrp="1"/>
          </p:cNvSpPr>
          <p:nvPr>
            <p:ph type="dt" sz="half" idx="10"/>
          </p:nvPr>
        </p:nvSpPr>
        <p:spPr>
          <a:xfrm>
            <a:off x="251520" y="6246811"/>
            <a:ext cx="1068276" cy="365125"/>
          </a:xfrm>
        </p:spPr>
        <p:txBody>
          <a:bodyPr/>
          <a:lstStyle>
            <a:lvl1pPr>
              <a:defRPr sz="1200">
                <a:latin typeface="Tahoma" panose="020B0604030504040204" pitchFamily="34" charset="0"/>
                <a:ea typeface="Tahoma" panose="020B0604030504040204" pitchFamily="34" charset="0"/>
                <a:cs typeface="Tahoma" panose="020B0604030504040204" pitchFamily="34" charset="0"/>
              </a:defRPr>
            </a:lvl1pPr>
          </a:lstStyle>
          <a:p>
            <a:fld id="{3AD43DE6-C274-4991-B969-88BB6BF2BE2D}" type="datetime1">
              <a:rPr lang="fr-FR" smtClean="0"/>
              <a:pPr/>
              <a:t>18/05/2018</a:t>
            </a:fld>
            <a:endParaRPr lang="fr-FR" dirty="0"/>
          </a:p>
        </p:txBody>
      </p:sp>
      <p:sp>
        <p:nvSpPr>
          <p:cNvPr id="9" name="Espace réservé du numéro de diapositive 5"/>
          <p:cNvSpPr txBox="1">
            <a:spLocks/>
          </p:cNvSpPr>
          <p:nvPr userDrawn="1"/>
        </p:nvSpPr>
        <p:spPr>
          <a:xfrm>
            <a:off x="8243171" y="6277970"/>
            <a:ext cx="721317"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spTree>
    <p:extLst>
      <p:ext uri="{BB962C8B-B14F-4D97-AF65-F5344CB8AC3E}">
        <p14:creationId xmlns="" xmlns:p14="http://schemas.microsoft.com/office/powerpoint/2010/main" val="407344252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EDC6453-F09E-468F-B34A-CD724979D6DB}" type="datetimeFigureOut">
              <a:rPr lang="fr-FR" smtClean="0"/>
              <a:pPr/>
              <a:t>18/05/2018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D134364-2C82-4404-AD04-FDA44C45F348}"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EDC6453-F09E-468F-B34A-CD724979D6DB}" type="datetimeFigureOut">
              <a:rPr lang="fr-FR" smtClean="0"/>
              <a:pPr/>
              <a:t>18/05/2018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D134364-2C82-4404-AD04-FDA44C45F348}"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EDC6453-F09E-468F-B34A-CD724979D6DB}" type="datetimeFigureOut">
              <a:rPr lang="fr-FR" smtClean="0"/>
              <a:pPr/>
              <a:t>18/05/2018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3851920" y="5877272"/>
            <a:ext cx="2133600" cy="365125"/>
          </a:xfrm>
        </p:spPr>
        <p:txBody>
          <a:bodyPr/>
          <a:lstStyle/>
          <a:p>
            <a:fld id="{BD134364-2C82-4404-AD04-FDA44C45F348}" type="slidenum">
              <a:rPr lang="fr-FR" smtClean="0"/>
              <a:pPr/>
              <a:t>‹N°›</a:t>
            </a:fld>
            <a:endParaRPr lang="fr-FR"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EDC6453-F09E-468F-B34A-CD724979D6DB}" type="datetimeFigureOut">
              <a:rPr lang="fr-FR" smtClean="0"/>
              <a:pPr/>
              <a:t>18/05/2018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D134364-2C82-4404-AD04-FDA44C45F348}"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EDC6453-F09E-468F-B34A-CD724979D6DB}" type="datetimeFigureOut">
              <a:rPr lang="fr-FR" smtClean="0"/>
              <a:pPr/>
              <a:t>18/05/2018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D134364-2C82-4404-AD04-FDA44C45F348}"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AEDC6453-F09E-468F-B34A-CD724979D6DB}" type="datetimeFigureOut">
              <a:rPr lang="fr-FR" smtClean="0"/>
              <a:pPr/>
              <a:t>18/05/2018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D134364-2C82-4404-AD04-FDA44C45F348}"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EDC6453-F09E-468F-B34A-CD724979D6DB}" type="datetimeFigureOut">
              <a:rPr lang="fr-FR" smtClean="0"/>
              <a:pPr/>
              <a:t>18/05/2018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D134364-2C82-4404-AD04-FDA44C45F348}"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9BF4129-8404-4A41-A9F4-7BE537236669}" type="datetimeFigureOut">
              <a:rPr lang="fr-FR" smtClean="0"/>
              <a:pPr/>
              <a:t>18/05/2018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33E7839-9498-480A-97A7-AE5533204C15}"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EDC6453-F09E-468F-B34A-CD724979D6DB}" type="datetimeFigureOut">
              <a:rPr lang="fr-FR" smtClean="0"/>
              <a:pPr/>
              <a:t>18/05/2018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D134364-2C82-4404-AD04-FDA44C45F348}"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EDC6453-F09E-468F-B34A-CD724979D6DB}" type="datetimeFigureOut">
              <a:rPr lang="fr-FR" smtClean="0"/>
              <a:pPr/>
              <a:t>18/05/2018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D134364-2C82-4404-AD04-FDA44C45F348}"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EDC6453-F09E-468F-B34A-CD724979D6DB}" type="datetimeFigureOut">
              <a:rPr lang="fr-FR" smtClean="0"/>
              <a:pPr/>
              <a:t>18/05/2018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D134364-2C82-4404-AD04-FDA44C45F348}"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EDC6453-F09E-468F-B34A-CD724979D6DB}" type="datetimeFigureOut">
              <a:rPr lang="fr-FR" smtClean="0"/>
              <a:pPr/>
              <a:t>18/05/2018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D134364-2C82-4404-AD04-FDA44C45F348}"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DD9BB21-FA57-49BE-8B71-7EBFA7DDFFA1}" type="datetimeFigureOut">
              <a:rPr lang="fr-FR" smtClean="0"/>
              <a:pPr/>
              <a:t>18/05/2018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02A2724-561B-4F16-83CE-BEFD6A692052}" type="slidenum">
              <a:rPr lang="fr-FR" smtClean="0"/>
              <a:pPr/>
              <a:t>‹N°›</a:t>
            </a:fld>
            <a:endParaRPr lang="fr-FR"/>
          </a:p>
        </p:txBody>
      </p:sp>
      <p:grpSp>
        <p:nvGrpSpPr>
          <p:cNvPr id="5" name="Groupe 8"/>
          <p:cNvGrpSpPr/>
          <p:nvPr userDrawn="1"/>
        </p:nvGrpSpPr>
        <p:grpSpPr>
          <a:xfrm>
            <a:off x="189264" y="4506872"/>
            <a:ext cx="2450592" cy="2227233"/>
            <a:chOff x="189264" y="4506872"/>
            <a:chExt cx="2450592" cy="2227233"/>
          </a:xfrm>
        </p:grpSpPr>
        <p:pic>
          <p:nvPicPr>
            <p:cNvPr id="6" name="Picture 7" descr="Logo ES&amp;ST Dijon (Enseignement de la santé et de la sécurité au travail)"/>
            <p:cNvPicPr>
              <a:picLocks noChangeAspect="1" noChangeArrowheads="1"/>
            </p:cNvPicPr>
            <p:nvPr/>
          </p:nvPicPr>
          <p:blipFill>
            <a:blip r:embed="rId2" cstate="email"/>
            <a:srcRect/>
            <a:stretch>
              <a:fillRect/>
            </a:stretch>
          </p:blipFill>
          <p:spPr bwMode="auto">
            <a:xfrm>
              <a:off x="274608" y="5539554"/>
              <a:ext cx="1664766" cy="846403"/>
            </a:xfrm>
            <a:prstGeom prst="rect">
              <a:avLst/>
            </a:prstGeom>
            <a:noFill/>
            <a:ln w="9525">
              <a:noFill/>
              <a:miter lim="800000"/>
              <a:headEnd/>
              <a:tailEnd/>
            </a:ln>
          </p:spPr>
        </p:pic>
        <p:pic>
          <p:nvPicPr>
            <p:cNvPr id="7" name="Picture 8" descr="INRS, Institut National de Recherche et Sécurité"/>
            <p:cNvPicPr>
              <a:picLocks noChangeAspect="1" noChangeArrowheads="1"/>
            </p:cNvPicPr>
            <p:nvPr/>
          </p:nvPicPr>
          <p:blipFill>
            <a:blip r:embed="rId3" cstate="email"/>
            <a:srcRect r="26881"/>
            <a:stretch>
              <a:fillRect/>
            </a:stretch>
          </p:blipFill>
          <p:spPr bwMode="auto">
            <a:xfrm>
              <a:off x="203196" y="4506872"/>
              <a:ext cx="1678100" cy="794336"/>
            </a:xfrm>
            <a:prstGeom prst="rect">
              <a:avLst/>
            </a:prstGeom>
            <a:noFill/>
            <a:ln w="9525">
              <a:noFill/>
              <a:miter lim="800000"/>
              <a:headEnd/>
              <a:tailEnd/>
            </a:ln>
          </p:spPr>
        </p:pic>
        <p:sp>
          <p:nvSpPr>
            <p:cNvPr id="8" name="ZoneTexte 7"/>
            <p:cNvSpPr txBox="1"/>
            <p:nvPr/>
          </p:nvSpPr>
          <p:spPr>
            <a:xfrm>
              <a:off x="189264" y="6487884"/>
              <a:ext cx="2450592" cy="246221"/>
            </a:xfrm>
            <a:prstGeom prst="rect">
              <a:avLst/>
            </a:prstGeom>
            <a:noFill/>
          </p:spPr>
          <p:txBody>
            <a:bodyPr wrap="square" rtlCol="0">
              <a:spAutoFit/>
            </a:bodyPr>
            <a:lstStyle/>
            <a:p>
              <a:r>
                <a:rPr lang="fr-FR" sz="1000" b="1" dirty="0" smtClean="0">
                  <a:latin typeface="Arial" pitchFamily="34" charset="0"/>
                  <a:cs typeface="Arial" pitchFamily="34" charset="0"/>
                </a:rPr>
                <a:t>Réalisation Alain MARGUERITTE</a:t>
              </a:r>
              <a:endParaRPr lang="fr-FR" sz="1000" b="1" dirty="0">
                <a:latin typeface="Arial" pitchFamily="34" charset="0"/>
                <a:cs typeface="Arial" pitchFamily="34" charset="0"/>
              </a:endParaRPr>
            </a:p>
          </p:txBody>
        </p:sp>
      </p:grpSp>
      <p:pic>
        <p:nvPicPr>
          <p:cNvPr id="9" name="Image 8" descr="tetiere.jpg"/>
          <p:cNvPicPr>
            <a:picLocks noChangeAspect="1"/>
          </p:cNvPicPr>
          <p:nvPr userDrawn="1"/>
        </p:nvPicPr>
        <p:blipFill>
          <a:blip r:embed="rId4" cstate="email"/>
          <a:stretch>
            <a:fillRect/>
          </a:stretch>
        </p:blipFill>
        <p:spPr>
          <a:xfrm>
            <a:off x="0" y="0"/>
            <a:ext cx="9144000" cy="2000240"/>
          </a:xfrm>
          <a:prstGeom prst="rect">
            <a:avLst/>
          </a:prstGeom>
        </p:spPr>
      </p:pic>
      <p:sp>
        <p:nvSpPr>
          <p:cNvPr id="12" name="Espace réservé du numéro de diapositive 5"/>
          <p:cNvSpPr txBox="1">
            <a:spLocks/>
          </p:cNvSpPr>
          <p:nvPr userDrawn="1"/>
        </p:nvSpPr>
        <p:spPr>
          <a:xfrm>
            <a:off x="8243171" y="6277970"/>
            <a:ext cx="721317"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3_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02A2724-561B-4F16-83CE-BEFD6A692052}" type="slidenum">
              <a:rPr lang="fr-FR" smtClean="0"/>
              <a:pPr/>
              <a:t>‹N°›</a:t>
            </a:fld>
            <a:endParaRPr lang="fr-FR" dirty="0"/>
          </a:p>
        </p:txBody>
      </p:sp>
      <p:pic>
        <p:nvPicPr>
          <p:cNvPr id="9" name="Image 8" descr="tetiere.jpg"/>
          <p:cNvPicPr>
            <a:picLocks noChangeAspect="1"/>
          </p:cNvPicPr>
          <p:nvPr userDrawn="1"/>
        </p:nvPicPr>
        <p:blipFill>
          <a:blip r:embed="rId2" cstate="email"/>
          <a:stretch>
            <a:fillRect/>
          </a:stretch>
        </p:blipFill>
        <p:spPr>
          <a:xfrm>
            <a:off x="0" y="0"/>
            <a:ext cx="9144000" cy="2000240"/>
          </a:xfrm>
          <a:prstGeom prst="rect">
            <a:avLst/>
          </a:prstGeom>
        </p:spPr>
      </p:pic>
      <p:sp>
        <p:nvSpPr>
          <p:cNvPr id="7" name="Espace réservé du numéro de diapositive 5"/>
          <p:cNvSpPr txBox="1">
            <a:spLocks/>
          </p:cNvSpPr>
          <p:nvPr userDrawn="1"/>
        </p:nvSpPr>
        <p:spPr>
          <a:xfrm>
            <a:off x="8243171" y="6277970"/>
            <a:ext cx="721317"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2_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02A2724-561B-4F16-83CE-BEFD6A692052}" type="slidenum">
              <a:rPr lang="fr-FR" smtClean="0"/>
              <a:pPr/>
              <a:t>‹N°›</a:t>
            </a:fld>
            <a:endParaRPr lang="fr-FR" dirty="0"/>
          </a:p>
        </p:txBody>
      </p:sp>
      <p:grpSp>
        <p:nvGrpSpPr>
          <p:cNvPr id="5" name="Groupe 8"/>
          <p:cNvGrpSpPr/>
          <p:nvPr userDrawn="1"/>
        </p:nvGrpSpPr>
        <p:grpSpPr>
          <a:xfrm>
            <a:off x="189264" y="5539554"/>
            <a:ext cx="2450592" cy="1194551"/>
            <a:chOff x="189264" y="5539554"/>
            <a:chExt cx="2450592" cy="1194551"/>
          </a:xfrm>
        </p:grpSpPr>
        <p:pic>
          <p:nvPicPr>
            <p:cNvPr id="6" name="Picture 7" descr="Logo ES&amp;ST Dijon (Enseignement de la santé et de la sécurité au travail)"/>
            <p:cNvPicPr>
              <a:picLocks noChangeAspect="1" noChangeArrowheads="1"/>
            </p:cNvPicPr>
            <p:nvPr/>
          </p:nvPicPr>
          <p:blipFill>
            <a:blip r:embed="rId2" cstate="email"/>
            <a:srcRect/>
            <a:stretch>
              <a:fillRect/>
            </a:stretch>
          </p:blipFill>
          <p:spPr bwMode="auto">
            <a:xfrm>
              <a:off x="274608" y="5539554"/>
              <a:ext cx="1664766" cy="846403"/>
            </a:xfrm>
            <a:prstGeom prst="rect">
              <a:avLst/>
            </a:prstGeom>
            <a:noFill/>
            <a:ln w="9525">
              <a:noFill/>
              <a:miter lim="800000"/>
              <a:headEnd/>
              <a:tailEnd/>
            </a:ln>
          </p:spPr>
        </p:pic>
        <p:sp>
          <p:nvSpPr>
            <p:cNvPr id="8" name="ZoneTexte 7"/>
            <p:cNvSpPr txBox="1"/>
            <p:nvPr/>
          </p:nvSpPr>
          <p:spPr>
            <a:xfrm>
              <a:off x="189264" y="6487884"/>
              <a:ext cx="2450592" cy="246221"/>
            </a:xfrm>
            <a:prstGeom prst="rect">
              <a:avLst/>
            </a:prstGeom>
            <a:noFill/>
          </p:spPr>
          <p:txBody>
            <a:bodyPr wrap="square" rtlCol="0">
              <a:spAutoFit/>
            </a:bodyPr>
            <a:lstStyle/>
            <a:p>
              <a:r>
                <a:rPr lang="fr-FR" sz="1000" b="1" dirty="0" smtClean="0">
                  <a:latin typeface="Arial" pitchFamily="34" charset="0"/>
                  <a:cs typeface="Arial" pitchFamily="34" charset="0"/>
                </a:rPr>
                <a:t>Réalisation Alain MARGUERITTE</a:t>
              </a:r>
              <a:endParaRPr lang="fr-FR" sz="1000" b="1" dirty="0">
                <a:latin typeface="Arial" pitchFamily="34" charset="0"/>
                <a:cs typeface="Arial" pitchFamily="34" charset="0"/>
              </a:endParaRPr>
            </a:p>
          </p:txBody>
        </p:sp>
      </p:grpSp>
      <p:pic>
        <p:nvPicPr>
          <p:cNvPr id="9" name="Image 8" descr="tetiere.jpg"/>
          <p:cNvPicPr>
            <a:picLocks noChangeAspect="1"/>
          </p:cNvPicPr>
          <p:nvPr userDrawn="1"/>
        </p:nvPicPr>
        <p:blipFill>
          <a:blip r:embed="rId3" cstate="email"/>
          <a:stretch>
            <a:fillRect/>
          </a:stretch>
        </p:blipFill>
        <p:spPr>
          <a:xfrm>
            <a:off x="0" y="0"/>
            <a:ext cx="9144000" cy="2000240"/>
          </a:xfrm>
          <a:prstGeom prst="rect">
            <a:avLst/>
          </a:prstGeom>
        </p:spPr>
      </p:pic>
      <p:sp>
        <p:nvSpPr>
          <p:cNvPr id="12" name="Espace réservé du numéro de diapositive 5"/>
          <p:cNvSpPr txBox="1">
            <a:spLocks/>
          </p:cNvSpPr>
          <p:nvPr userDrawn="1"/>
        </p:nvSpPr>
        <p:spPr>
          <a:xfrm>
            <a:off x="8243171" y="6277970"/>
            <a:ext cx="721317"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9BF4129-8404-4A41-A9F4-7BE537236669}" type="datetimeFigureOut">
              <a:rPr lang="fr-FR" smtClean="0"/>
              <a:pPr/>
              <a:t>18/05/2018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33E7839-9498-480A-97A7-AE5533204C15}" type="slidenum">
              <a:rPr lang="fr-FR" smtClean="0"/>
              <a:pPr/>
              <a:t>‹N°›</a:t>
            </a:fld>
            <a:endParaRPr lang="fr-F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A9BF4129-8404-4A41-A9F4-7BE537236669}" type="datetimeFigureOut">
              <a:rPr lang="fr-FR" smtClean="0"/>
              <a:pPr/>
              <a:t>18/05/2018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33E7839-9498-480A-97A7-AE5533204C15}" type="slidenum">
              <a:rPr lang="fr-FR" smtClean="0"/>
              <a:pPr/>
              <a:t>‹N°›</a:t>
            </a:fld>
            <a:endParaRPr lang="fr-FR"/>
          </a:p>
        </p:txBody>
      </p:sp>
      <p:pic>
        <p:nvPicPr>
          <p:cNvPr id="7" name="Image 6" descr="pedagogie.jpg"/>
          <p:cNvPicPr>
            <a:picLocks noChangeAspect="1"/>
          </p:cNvPicPr>
          <p:nvPr userDrawn="1"/>
        </p:nvPicPr>
        <p:blipFill>
          <a:blip r:embed="rId2" cstate="email"/>
          <a:stretch>
            <a:fillRect/>
          </a:stretch>
        </p:blipFill>
        <p:spPr>
          <a:xfrm>
            <a:off x="0" y="-1"/>
            <a:ext cx="9144000" cy="2109355"/>
          </a:xfrm>
          <a:prstGeom prst="rect">
            <a:avLst/>
          </a:prstGeom>
        </p:spPr>
      </p:pic>
      <p:grpSp>
        <p:nvGrpSpPr>
          <p:cNvPr id="8" name="Groupe 8"/>
          <p:cNvGrpSpPr/>
          <p:nvPr userDrawn="1"/>
        </p:nvGrpSpPr>
        <p:grpSpPr>
          <a:xfrm>
            <a:off x="189264" y="5539554"/>
            <a:ext cx="2450592" cy="1194551"/>
            <a:chOff x="189264" y="5539554"/>
            <a:chExt cx="2450592" cy="1194551"/>
          </a:xfrm>
        </p:grpSpPr>
        <p:pic>
          <p:nvPicPr>
            <p:cNvPr id="9" name="Picture 7" descr="Logo ES&amp;ST Dijon (Enseignement de la santé et de la sécurité au travail)"/>
            <p:cNvPicPr>
              <a:picLocks noChangeAspect="1" noChangeArrowheads="1"/>
            </p:cNvPicPr>
            <p:nvPr/>
          </p:nvPicPr>
          <p:blipFill>
            <a:blip r:embed="rId3" cstate="email"/>
            <a:srcRect/>
            <a:stretch>
              <a:fillRect/>
            </a:stretch>
          </p:blipFill>
          <p:spPr bwMode="auto">
            <a:xfrm>
              <a:off x="274608" y="5539554"/>
              <a:ext cx="1664766" cy="846403"/>
            </a:xfrm>
            <a:prstGeom prst="rect">
              <a:avLst/>
            </a:prstGeom>
            <a:noFill/>
            <a:ln w="9525">
              <a:noFill/>
              <a:miter lim="800000"/>
              <a:headEnd/>
              <a:tailEnd/>
            </a:ln>
          </p:spPr>
        </p:pic>
        <p:sp>
          <p:nvSpPr>
            <p:cNvPr id="10" name="ZoneTexte 9"/>
            <p:cNvSpPr txBox="1"/>
            <p:nvPr/>
          </p:nvSpPr>
          <p:spPr>
            <a:xfrm>
              <a:off x="189264" y="6487884"/>
              <a:ext cx="2450592" cy="246221"/>
            </a:xfrm>
            <a:prstGeom prst="rect">
              <a:avLst/>
            </a:prstGeom>
            <a:noFill/>
          </p:spPr>
          <p:txBody>
            <a:bodyPr wrap="square" rtlCol="0">
              <a:spAutoFit/>
            </a:bodyPr>
            <a:lstStyle/>
            <a:p>
              <a:r>
                <a:rPr lang="fr-FR" sz="1000" b="1" dirty="0" smtClean="0">
                  <a:latin typeface="Arial" pitchFamily="34" charset="0"/>
                  <a:cs typeface="Arial" pitchFamily="34" charset="0"/>
                </a:rPr>
                <a:t>Réalisation Alain MARGUERITTE</a:t>
              </a:r>
              <a:endParaRPr lang="fr-FR" sz="1000" b="1" dirty="0">
                <a:latin typeface="Arial" pitchFamily="34" charset="0"/>
                <a:cs typeface="Arial" pitchFamily="34" charset="0"/>
              </a:endParaRPr>
            </a:p>
          </p:txBody>
        </p:sp>
      </p:grpSp>
      <p:sp>
        <p:nvSpPr>
          <p:cNvPr id="12" name="Espace réservé du numéro de diapositive 5"/>
          <p:cNvSpPr txBox="1">
            <a:spLocks/>
          </p:cNvSpPr>
          <p:nvPr userDrawn="1"/>
        </p:nvSpPr>
        <p:spPr>
          <a:xfrm>
            <a:off x="8243171" y="6277970"/>
            <a:ext cx="721317"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A9BF4129-8404-4A41-A9F4-7BE537236669}" type="datetimeFigureOut">
              <a:rPr lang="fr-FR" smtClean="0"/>
              <a:pPr/>
              <a:t>18/05/2018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33E7839-9498-480A-97A7-AE5533204C15}" type="slidenum">
              <a:rPr lang="fr-FR" smtClean="0"/>
              <a:pPr/>
              <a:t>‹N°›</a:t>
            </a:fld>
            <a:endParaRPr lang="fr-FR"/>
          </a:p>
        </p:txBody>
      </p:sp>
      <p:pic>
        <p:nvPicPr>
          <p:cNvPr id="7" name="Image 6" descr="pedagogie.jpg"/>
          <p:cNvPicPr>
            <a:picLocks noChangeAspect="1"/>
          </p:cNvPicPr>
          <p:nvPr userDrawn="1"/>
        </p:nvPicPr>
        <p:blipFill>
          <a:blip r:embed="rId2" cstate="email"/>
          <a:stretch>
            <a:fillRect/>
          </a:stretch>
        </p:blipFill>
        <p:spPr>
          <a:xfrm>
            <a:off x="0" y="-1"/>
            <a:ext cx="9144000" cy="2109355"/>
          </a:xfrm>
          <a:prstGeom prst="rect">
            <a:avLst/>
          </a:prstGeom>
        </p:spPr>
      </p:pic>
      <p:sp>
        <p:nvSpPr>
          <p:cNvPr id="8" name="Espace réservé du numéro de diapositive 5"/>
          <p:cNvSpPr txBox="1">
            <a:spLocks/>
          </p:cNvSpPr>
          <p:nvPr userDrawn="1"/>
        </p:nvSpPr>
        <p:spPr>
          <a:xfrm>
            <a:off x="8243171" y="6277970"/>
            <a:ext cx="721317"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1_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C893CA5-BD97-4C07-8CA6-D848393262C7}" type="datetimeFigureOut">
              <a:rPr lang="fr-FR" smtClean="0"/>
              <a:pPr/>
              <a:t>18/05/2018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2F34445-7347-4AE1-B86C-87FD7FA6A1B0}" type="slidenum">
              <a:rPr lang="fr-FR" smtClean="0"/>
              <a:pPr/>
              <a:t>‹N°›</a:t>
            </a:fld>
            <a:endParaRPr lang="fr-F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00">
            <a:alpha val="0"/>
          </a:srgb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BF4129-8404-4A41-A9F4-7BE537236669}" type="datetimeFigureOut">
              <a:rPr lang="fr-FR" smtClean="0"/>
              <a:pPr/>
              <a:t>18/05/2018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3E7839-9498-480A-97A7-AE5533204C1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91" r:id="rId4"/>
    <p:sldLayoutId id="2147483663" r:id="rId5"/>
    <p:sldLayoutId id="2147483656" r:id="rId6"/>
    <p:sldLayoutId id="2147483664" r:id="rId7"/>
    <p:sldLayoutId id="2147483690" r:id="rId8"/>
    <p:sldLayoutId id="2147483665" r:id="rId9"/>
    <p:sldLayoutId id="2147483658" r:id="rId10"/>
    <p:sldLayoutId id="2147483661" r:id="rId11"/>
    <p:sldLayoutId id="2147483662"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CC00">
            <a:alpha val="0"/>
          </a:srgb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C6453-F09E-468F-B34A-CD724979D6DB}" type="datetimeFigureOut">
              <a:rPr lang="fr-FR" smtClean="0"/>
              <a:pPr/>
              <a:t>18/05/2018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34364-2C82-4404-AD04-FDA44C45F348}" type="slidenum">
              <a:rPr lang="fr-FR" smtClean="0"/>
              <a:pPr/>
              <a:t>‹N°›</a:t>
            </a:fld>
            <a:endParaRPr lang="fr-FR"/>
          </a:p>
        </p:txBody>
      </p:sp>
      <p:pic>
        <p:nvPicPr>
          <p:cNvPr id="7" name="Image 6" descr="accueil.jpg"/>
          <p:cNvPicPr>
            <a:picLocks noChangeAspect="1"/>
          </p:cNvPicPr>
          <p:nvPr userDrawn="1"/>
        </p:nvPicPr>
        <p:blipFill>
          <a:blip r:embed="rId13" cstate="email"/>
          <a:stretch>
            <a:fillRect/>
          </a:stretch>
        </p:blipFill>
        <p:spPr>
          <a:xfrm>
            <a:off x="0" y="0"/>
            <a:ext cx="9144000" cy="2389909"/>
          </a:xfrm>
          <a:prstGeom prst="rect">
            <a:avLst/>
          </a:prstGeom>
        </p:spPr>
      </p:pic>
      <p:sp>
        <p:nvSpPr>
          <p:cNvPr id="9" name="Espace réservé du numéro de diapositive 5"/>
          <p:cNvSpPr txBox="1">
            <a:spLocks/>
          </p:cNvSpPr>
          <p:nvPr userDrawn="1"/>
        </p:nvSpPr>
        <p:spPr>
          <a:xfrm>
            <a:off x="8243171" y="6277970"/>
            <a:ext cx="721317" cy="365125"/>
          </a:xfrm>
          <a:prstGeom prst="rect">
            <a:avLst/>
          </a:prstGeom>
        </p:spPr>
        <p:txBody>
          <a:bodyPr vert="horz" lIns="91440" tIns="45720" rIns="91440" bIns="45720" rtlCol="0" anchor="ctr"/>
          <a:lstStyle>
            <a:defPPr>
              <a:defRPr lang="fr-FR"/>
            </a:defPPr>
            <a:lvl1pPr marL="0" algn="r" defTabSz="914400" rtl="0" eaLnBrk="1" latinLnBrk="0" hangingPunct="1">
              <a:defRPr sz="24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smtClean="0"/>
              <a:t>.</a:t>
            </a:r>
            <a:fld id="{DB125FA9-0D04-4F40-AB50-01ECFE206B88}" type="slidenum">
              <a:rPr lang="fr-FR" sz="2000" smtClean="0">
                <a:solidFill>
                  <a:schemeClr val="bg1">
                    <a:lumMod val="50000"/>
                  </a:schemeClr>
                </a:solidFill>
              </a:rPr>
              <a:pPr algn="ctr"/>
              <a:t>‹N°›</a:t>
            </a:fld>
            <a:endParaRPr lang="fr-FR" sz="2000" dirty="0">
              <a:solidFill>
                <a:schemeClr val="bg1">
                  <a:lumMod val="50000"/>
                </a:schemeClr>
              </a:solidFill>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3" Type="http://schemas.openxmlformats.org/officeDocument/2006/relationships/image" Target="../media/image44.png"/><Relationship Id="rId18" Type="http://schemas.openxmlformats.org/officeDocument/2006/relationships/image" Target="../media/image49.png"/><Relationship Id="rId26" Type="http://schemas.openxmlformats.org/officeDocument/2006/relationships/image" Target="../media/image57.jpeg"/><Relationship Id="rId39" Type="http://schemas.openxmlformats.org/officeDocument/2006/relationships/image" Target="../media/image70.jpeg"/><Relationship Id="rId3" Type="http://schemas.openxmlformats.org/officeDocument/2006/relationships/image" Target="../media/image34.png"/><Relationship Id="rId21" Type="http://schemas.openxmlformats.org/officeDocument/2006/relationships/image" Target="../media/image52.jpeg"/><Relationship Id="rId34" Type="http://schemas.openxmlformats.org/officeDocument/2006/relationships/image" Target="../media/image65.jpeg"/><Relationship Id="rId42" Type="http://schemas.openxmlformats.org/officeDocument/2006/relationships/image" Target="../media/image73.jpeg"/><Relationship Id="rId47" Type="http://schemas.openxmlformats.org/officeDocument/2006/relationships/image" Target="../media/image78.jpeg"/><Relationship Id="rId50" Type="http://schemas.openxmlformats.org/officeDocument/2006/relationships/image" Target="../media/image81.jpeg"/><Relationship Id="rId7" Type="http://schemas.openxmlformats.org/officeDocument/2006/relationships/image" Target="../media/image38.png"/><Relationship Id="rId12" Type="http://schemas.openxmlformats.org/officeDocument/2006/relationships/image" Target="../media/image43.png"/><Relationship Id="rId17" Type="http://schemas.openxmlformats.org/officeDocument/2006/relationships/image" Target="../media/image48.png"/><Relationship Id="rId25" Type="http://schemas.openxmlformats.org/officeDocument/2006/relationships/image" Target="../media/image56.jpeg"/><Relationship Id="rId33" Type="http://schemas.openxmlformats.org/officeDocument/2006/relationships/image" Target="../media/image64.jpeg"/><Relationship Id="rId38" Type="http://schemas.openxmlformats.org/officeDocument/2006/relationships/image" Target="../media/image69.jpeg"/><Relationship Id="rId46" Type="http://schemas.openxmlformats.org/officeDocument/2006/relationships/image" Target="../media/image77.jpeg"/><Relationship Id="rId2" Type="http://schemas.openxmlformats.org/officeDocument/2006/relationships/notesSlide" Target="../notesSlides/notesSlide1.xml"/><Relationship Id="rId16" Type="http://schemas.openxmlformats.org/officeDocument/2006/relationships/image" Target="../media/image47.png"/><Relationship Id="rId20" Type="http://schemas.openxmlformats.org/officeDocument/2006/relationships/image" Target="../media/image51.jpeg"/><Relationship Id="rId29" Type="http://schemas.openxmlformats.org/officeDocument/2006/relationships/image" Target="../media/image60.jpeg"/><Relationship Id="rId41" Type="http://schemas.openxmlformats.org/officeDocument/2006/relationships/image" Target="../media/image72.jpeg"/><Relationship Id="rId1" Type="http://schemas.openxmlformats.org/officeDocument/2006/relationships/slideLayout" Target="../slideLayouts/slideLayout8.xml"/><Relationship Id="rId6" Type="http://schemas.openxmlformats.org/officeDocument/2006/relationships/image" Target="../media/image37.png"/><Relationship Id="rId11" Type="http://schemas.openxmlformats.org/officeDocument/2006/relationships/image" Target="../media/image42.png"/><Relationship Id="rId24" Type="http://schemas.openxmlformats.org/officeDocument/2006/relationships/image" Target="../media/image55.jpeg"/><Relationship Id="rId32" Type="http://schemas.openxmlformats.org/officeDocument/2006/relationships/image" Target="../media/image63.jpeg"/><Relationship Id="rId37" Type="http://schemas.openxmlformats.org/officeDocument/2006/relationships/image" Target="../media/image68.jpeg"/><Relationship Id="rId40" Type="http://schemas.openxmlformats.org/officeDocument/2006/relationships/image" Target="../media/image71.jpeg"/><Relationship Id="rId45" Type="http://schemas.openxmlformats.org/officeDocument/2006/relationships/image" Target="../media/image76.jpeg"/><Relationship Id="rId5" Type="http://schemas.openxmlformats.org/officeDocument/2006/relationships/image" Target="../media/image36.png"/><Relationship Id="rId15" Type="http://schemas.openxmlformats.org/officeDocument/2006/relationships/image" Target="../media/image46.png"/><Relationship Id="rId23" Type="http://schemas.openxmlformats.org/officeDocument/2006/relationships/image" Target="../media/image54.jpeg"/><Relationship Id="rId28" Type="http://schemas.openxmlformats.org/officeDocument/2006/relationships/image" Target="../media/image59.jpeg"/><Relationship Id="rId36" Type="http://schemas.openxmlformats.org/officeDocument/2006/relationships/image" Target="../media/image67.jpeg"/><Relationship Id="rId49" Type="http://schemas.openxmlformats.org/officeDocument/2006/relationships/image" Target="../media/image80.jpeg"/><Relationship Id="rId10" Type="http://schemas.openxmlformats.org/officeDocument/2006/relationships/image" Target="../media/image41.png"/><Relationship Id="rId19" Type="http://schemas.openxmlformats.org/officeDocument/2006/relationships/image" Target="../media/image50.png"/><Relationship Id="rId31" Type="http://schemas.openxmlformats.org/officeDocument/2006/relationships/image" Target="../media/image62.jpeg"/><Relationship Id="rId44" Type="http://schemas.openxmlformats.org/officeDocument/2006/relationships/image" Target="../media/image75.jpe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 Id="rId22" Type="http://schemas.openxmlformats.org/officeDocument/2006/relationships/image" Target="../media/image53.jpeg"/><Relationship Id="rId27" Type="http://schemas.openxmlformats.org/officeDocument/2006/relationships/image" Target="../media/image58.jpeg"/><Relationship Id="rId30" Type="http://schemas.openxmlformats.org/officeDocument/2006/relationships/image" Target="../media/image61.jpeg"/><Relationship Id="rId35" Type="http://schemas.openxmlformats.org/officeDocument/2006/relationships/image" Target="../media/image66.jpeg"/><Relationship Id="rId43" Type="http://schemas.openxmlformats.org/officeDocument/2006/relationships/image" Target="../media/image74.jpeg"/><Relationship Id="rId48" Type="http://schemas.openxmlformats.org/officeDocument/2006/relationships/image" Target="../media/image79.jpeg"/><Relationship Id="rId8" Type="http://schemas.openxmlformats.org/officeDocument/2006/relationships/image" Target="../media/image39.png"/><Relationship Id="rId51" Type="http://schemas.openxmlformats.org/officeDocument/2006/relationships/image" Target="../media/image82.jpeg"/></Relationships>
</file>

<file path=ppt/slides/_rels/slide1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image" Target="../media/image87.png"/><Relationship Id="rId1" Type="http://schemas.openxmlformats.org/officeDocument/2006/relationships/slideLayout" Target="../slideLayouts/slideLayout19.xml"/><Relationship Id="rId6" Type="http://schemas.openxmlformats.org/officeDocument/2006/relationships/image" Target="../media/image91.png"/><Relationship Id="rId5" Type="http://schemas.openxmlformats.org/officeDocument/2006/relationships/image" Target="../media/image90.jpeg"/><Relationship Id="rId4" Type="http://schemas.openxmlformats.org/officeDocument/2006/relationships/image" Target="../media/image89.png"/><Relationship Id="rId9" Type="http://schemas.openxmlformats.org/officeDocument/2006/relationships/image" Target="../media/image94.png"/></Relationships>
</file>

<file path=ppt/slides/_rels/slide1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19.xml"/><Relationship Id="rId4" Type="http://schemas.openxmlformats.org/officeDocument/2006/relationships/image" Target="../media/image97.png"/></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hyperlink" Target="tutotram-osez-la-formation-e-learning.mp4" TargetMode="External"/><Relationship Id="rId1" Type="http://schemas.openxmlformats.org/officeDocument/2006/relationships/slideLayout" Target="../slideLayouts/slideLayout18.xml"/><Relationship Id="rId5" Type="http://schemas.openxmlformats.org/officeDocument/2006/relationships/image" Target="../media/image99.jpeg"/><Relationship Id="rId4" Type="http://schemas.openxmlformats.org/officeDocument/2006/relationships/hyperlink" Target="https://youtu.be/5vwghBCdOx4"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0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jpeg"/><Relationship Id="rId1" Type="http://schemas.openxmlformats.org/officeDocument/2006/relationships/slideLayout" Target="../slideLayouts/slideLayout4.xml"/><Relationship Id="rId4" Type="http://schemas.openxmlformats.org/officeDocument/2006/relationships/image" Target="../media/image104.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ilo.org/infostories/fr-FR/Stories/safety-health/youth" TargetMode="Externa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5.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55776" y="2636912"/>
            <a:ext cx="5112568" cy="707886"/>
          </a:xfrm>
          <a:prstGeom prst="rect">
            <a:avLst/>
          </a:prstGeom>
          <a:noFill/>
        </p:spPr>
        <p:txBody>
          <a:bodyPr wrap="square" rtlCol="0">
            <a:spAutoFit/>
          </a:bodyPr>
          <a:lstStyle/>
          <a:p>
            <a:r>
              <a:rPr lang="fr-FR" sz="4000" dirty="0" smtClean="0">
                <a:solidFill>
                  <a:schemeClr val="accent6">
                    <a:lumMod val="75000"/>
                  </a:schemeClr>
                </a:solidFill>
                <a:latin typeface="Comic Sans MS" pitchFamily="66" charset="0"/>
              </a:rPr>
              <a:t>Quelques chiffres…</a:t>
            </a:r>
            <a:endParaRPr lang="fr-FR" sz="4000" dirty="0">
              <a:solidFill>
                <a:schemeClr val="accent6">
                  <a:lumMod val="7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esst-inrs.fr/synergie/wp-content/uploads/2015/01/synergiepedagogie2.jpg"/>
          <p:cNvPicPr>
            <a:picLocks noChangeAspect="1" noChangeArrowheads="1"/>
          </p:cNvPicPr>
          <p:nvPr/>
        </p:nvPicPr>
        <p:blipFill>
          <a:blip r:embed="rId2" cstate="email"/>
          <a:srcRect/>
          <a:stretch>
            <a:fillRect/>
          </a:stretch>
        </p:blipFill>
        <p:spPr bwMode="auto">
          <a:xfrm>
            <a:off x="755575" y="692695"/>
            <a:ext cx="4176465" cy="5888815"/>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1043608" y="3846527"/>
            <a:ext cx="3528392" cy="2246769"/>
          </a:xfrm>
          <a:prstGeom prst="rect">
            <a:avLst/>
          </a:prstGeom>
        </p:spPr>
        <p:txBody>
          <a:bodyPr wrap="square">
            <a:spAutoFit/>
          </a:bodyPr>
          <a:lstStyle/>
          <a:p>
            <a:pPr fontAlgn="base"/>
            <a:r>
              <a:rPr lang="fr-FR" sz="2000" dirty="0" smtClean="0">
                <a:solidFill>
                  <a:schemeClr val="accent1">
                    <a:lumMod val="75000"/>
                  </a:schemeClr>
                </a:solidFill>
              </a:rPr>
              <a:t>Maintenance industrielle</a:t>
            </a:r>
          </a:p>
          <a:p>
            <a:pPr fontAlgn="base"/>
            <a:r>
              <a:rPr lang="fr-FR" sz="2000" dirty="0" smtClean="0">
                <a:solidFill>
                  <a:schemeClr val="accent1">
                    <a:lumMod val="75000"/>
                  </a:schemeClr>
                </a:solidFill>
              </a:rPr>
              <a:t>Réparation automobile</a:t>
            </a:r>
          </a:p>
          <a:p>
            <a:pPr fontAlgn="base"/>
            <a:r>
              <a:rPr lang="fr-FR" sz="2000" dirty="0" smtClean="0">
                <a:solidFill>
                  <a:schemeClr val="accent1">
                    <a:lumMod val="75000"/>
                  </a:schemeClr>
                </a:solidFill>
              </a:rPr>
              <a:t>BTP</a:t>
            </a:r>
          </a:p>
          <a:p>
            <a:pPr fontAlgn="base"/>
            <a:r>
              <a:rPr lang="fr-FR" sz="2000" dirty="0" smtClean="0">
                <a:solidFill>
                  <a:schemeClr val="accent1">
                    <a:lumMod val="75000"/>
                  </a:schemeClr>
                </a:solidFill>
              </a:rPr>
              <a:t>Logistique</a:t>
            </a:r>
          </a:p>
          <a:p>
            <a:pPr fontAlgn="base"/>
            <a:r>
              <a:rPr lang="fr-FR" sz="2000" dirty="0" smtClean="0">
                <a:solidFill>
                  <a:schemeClr val="accent1">
                    <a:lumMod val="75000"/>
                  </a:schemeClr>
                </a:solidFill>
              </a:rPr>
              <a:t>Anciens synergies</a:t>
            </a:r>
          </a:p>
          <a:p>
            <a:pPr fontAlgn="base"/>
            <a:r>
              <a:rPr lang="fr-FR" sz="2000" dirty="0" smtClean="0">
                <a:solidFill>
                  <a:schemeClr val="accent1">
                    <a:lumMod val="75000"/>
                  </a:schemeClr>
                </a:solidFill>
              </a:rPr>
              <a:t>Transport routier de marchandise</a:t>
            </a:r>
            <a:endParaRPr lang="fr-FR" sz="2000"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ppt_x</p:attrName>
                                        </p:attrNameLst>
                                      </p:cBhvr>
                                      <p:tavLst>
                                        <p:tav tm="0">
                                          <p:val>
                                            <p:strVal val="#ppt_x-#ppt_w/2"/>
                                          </p:val>
                                        </p:tav>
                                        <p:tav tm="100000">
                                          <p:val>
                                            <p:strVal val="#ppt_x"/>
                                          </p:val>
                                        </p:tav>
                                      </p:tavLst>
                                    </p:anim>
                                    <p:anim calcmode="lin" valueType="num">
                                      <p:cBhvr>
                                        <p:cTn id="8" dur="500" fill="hold"/>
                                        <p:tgtEl>
                                          <p:spTgt spid="2050"/>
                                        </p:tgtEl>
                                        <p:attrNameLst>
                                          <p:attrName>ppt_y</p:attrName>
                                        </p:attrNameLst>
                                      </p:cBhvr>
                                      <p:tavLst>
                                        <p:tav tm="0">
                                          <p:val>
                                            <p:strVal val="#ppt_y"/>
                                          </p:val>
                                        </p:tav>
                                        <p:tav tm="100000">
                                          <p:val>
                                            <p:strVal val="#ppt_y"/>
                                          </p:val>
                                        </p:tav>
                                      </p:tavLst>
                                    </p:anim>
                                    <p:anim calcmode="lin" valueType="num">
                                      <p:cBhvr>
                                        <p:cTn id="9" dur="500" fill="hold"/>
                                        <p:tgtEl>
                                          <p:spTgt spid="2050"/>
                                        </p:tgtEl>
                                        <p:attrNameLst>
                                          <p:attrName>ppt_w</p:attrName>
                                        </p:attrNameLst>
                                      </p:cBhvr>
                                      <p:tavLst>
                                        <p:tav tm="0">
                                          <p:val>
                                            <p:fltVal val="0"/>
                                          </p:val>
                                        </p:tav>
                                        <p:tav tm="100000">
                                          <p:val>
                                            <p:strVal val="#ppt_w"/>
                                          </p:val>
                                        </p:tav>
                                      </p:tavLst>
                                    </p:anim>
                                    <p:anim calcmode="lin" valueType="num">
                                      <p:cBhvr>
                                        <p:cTn id="10" dur="500" fill="hold"/>
                                        <p:tgtEl>
                                          <p:spTgt spid="2050"/>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
                                            <p:txEl>
                                              <p:pRg st="0" end="0"/>
                                            </p:txEl>
                                          </p:spTgt>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23" presetClass="entr" presetSubtype="16" fill="hold" grpId="0" nodeType="after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p:cTn id="20"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2">
                                            <p:txEl>
                                              <p:pRg st="1" end="1"/>
                                            </p:txEl>
                                          </p:spTgt>
                                        </p:tgtEl>
                                        <p:attrNameLst>
                                          <p:attrName>ppt_h</p:attrName>
                                        </p:attrNameLst>
                                      </p:cBhvr>
                                      <p:tavLst>
                                        <p:tav tm="0">
                                          <p:val>
                                            <p:fltVal val="0"/>
                                          </p:val>
                                        </p:tav>
                                        <p:tav tm="100000">
                                          <p:val>
                                            <p:strVal val="#ppt_h"/>
                                          </p:val>
                                        </p:tav>
                                      </p:tavLst>
                                    </p:anim>
                                  </p:childTnLst>
                                </p:cTn>
                              </p:par>
                            </p:childTnLst>
                          </p:cTn>
                        </p:par>
                        <p:par>
                          <p:cTn id="22" fill="hold">
                            <p:stCondLst>
                              <p:cond delay="1000"/>
                            </p:stCondLst>
                            <p:childTnLst>
                              <p:par>
                                <p:cTn id="23" presetID="23" presetClass="entr" presetSubtype="16" fill="hold" grpId="0" nodeType="after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p:cTn id="25"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2">
                                            <p:txEl>
                                              <p:pRg st="2" end="2"/>
                                            </p:txEl>
                                          </p:spTgt>
                                        </p:tgtEl>
                                        <p:attrNameLst>
                                          <p:attrName>ppt_h</p:attrName>
                                        </p:attrNameLst>
                                      </p:cBhvr>
                                      <p:tavLst>
                                        <p:tav tm="0">
                                          <p:val>
                                            <p:fltVal val="0"/>
                                          </p:val>
                                        </p:tav>
                                        <p:tav tm="100000">
                                          <p:val>
                                            <p:strVal val="#ppt_h"/>
                                          </p:val>
                                        </p:tav>
                                      </p:tavLst>
                                    </p:anim>
                                  </p:childTnLst>
                                </p:cTn>
                              </p:par>
                            </p:childTnLst>
                          </p:cTn>
                        </p:par>
                        <p:par>
                          <p:cTn id="27" fill="hold">
                            <p:stCondLst>
                              <p:cond delay="1500"/>
                            </p:stCondLst>
                            <p:childTnLst>
                              <p:par>
                                <p:cTn id="28" presetID="23" presetClass="entr" presetSubtype="16" fill="hold" grpId="0" nodeType="after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 calcmode="lin" valueType="num">
                                      <p:cBhvr>
                                        <p:cTn id="30"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2">
                                            <p:txEl>
                                              <p:pRg st="3" end="3"/>
                                            </p:txEl>
                                          </p:spTgt>
                                        </p:tgtEl>
                                        <p:attrNameLst>
                                          <p:attrName>ppt_h</p:attrName>
                                        </p:attrNameLst>
                                      </p:cBhvr>
                                      <p:tavLst>
                                        <p:tav tm="0">
                                          <p:val>
                                            <p:fltVal val="0"/>
                                          </p:val>
                                        </p:tav>
                                        <p:tav tm="100000">
                                          <p:val>
                                            <p:strVal val="#ppt_h"/>
                                          </p:val>
                                        </p:tav>
                                      </p:tavLst>
                                    </p:anim>
                                  </p:childTnLst>
                                </p:cTn>
                              </p:par>
                            </p:childTnLst>
                          </p:cTn>
                        </p:par>
                        <p:par>
                          <p:cTn id="32" fill="hold">
                            <p:stCondLst>
                              <p:cond delay="2000"/>
                            </p:stCondLst>
                            <p:childTnLst>
                              <p:par>
                                <p:cTn id="33" presetID="23" presetClass="entr" presetSubtype="16" fill="hold" grpId="0" nodeType="after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4" end="4"/>
                                            </p:txEl>
                                          </p:spTgt>
                                        </p:tgtEl>
                                        <p:attrNameLst>
                                          <p:attrName>ppt_h</p:attrName>
                                        </p:attrNameLst>
                                      </p:cBhvr>
                                      <p:tavLst>
                                        <p:tav tm="0">
                                          <p:val>
                                            <p:fltVal val="0"/>
                                          </p:val>
                                        </p:tav>
                                        <p:tav tm="100000">
                                          <p:val>
                                            <p:strVal val="#ppt_h"/>
                                          </p:val>
                                        </p:tav>
                                      </p:tavLst>
                                    </p:anim>
                                  </p:childTnLst>
                                </p:cTn>
                              </p:par>
                            </p:childTnLst>
                          </p:cTn>
                        </p:par>
                        <p:par>
                          <p:cTn id="37" fill="hold">
                            <p:stCondLst>
                              <p:cond delay="2500"/>
                            </p:stCondLst>
                            <p:childTnLst>
                              <p:par>
                                <p:cTn id="38" presetID="23" presetClass="entr" presetSubtype="16" fill="hold" grpId="0" nodeType="after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 calcmode="lin" valueType="num">
                                      <p:cBhvr>
                                        <p:cTn id="40"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2">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1905794"/>
            <a:ext cx="8424936" cy="3785652"/>
          </a:xfrm>
          <a:prstGeom prst="rect">
            <a:avLst/>
          </a:prstGeom>
        </p:spPr>
        <p:txBody>
          <a:bodyPr wrap="square">
            <a:spAutoFit/>
          </a:bodyPr>
          <a:lstStyle/>
          <a:p>
            <a:r>
              <a:rPr lang="fr-FR" b="1" dirty="0" smtClean="0">
                <a:solidFill>
                  <a:schemeClr val="accent3"/>
                </a:solidFill>
              </a:rPr>
              <a:t>1. Pour les lycéens.</a:t>
            </a:r>
          </a:p>
          <a:p>
            <a:r>
              <a:rPr lang="fr-FR" sz="1400" b="1" dirty="0" smtClean="0"/>
              <a:t>Mettre en application dans des situations professionnelles les enseignements en santé et sécurité au travail </a:t>
            </a:r>
          </a:p>
          <a:p>
            <a:r>
              <a:rPr lang="fr-FR" sz="1400" b="1" dirty="0" smtClean="0"/>
              <a:t>(Repérer les dangers dans une situation de travail réelle et les analyser à des fins de prévention).</a:t>
            </a:r>
          </a:p>
          <a:p>
            <a:endParaRPr lang="fr-FR" sz="1400" b="1" dirty="0" smtClean="0"/>
          </a:p>
          <a:p>
            <a:r>
              <a:rPr lang="fr-FR" b="1" dirty="0" smtClean="0">
                <a:solidFill>
                  <a:schemeClr val="accent3"/>
                </a:solidFill>
              </a:rPr>
              <a:t>2 . Pour l’enseignant en PSE (Prévention sécurité environnement) </a:t>
            </a:r>
          </a:p>
          <a:p>
            <a:r>
              <a:rPr lang="fr-FR" sz="1400" b="1" dirty="0" smtClean="0"/>
              <a:t>Enrichir ses enseignements par des cas concrets issus du monde de l’entreprise - (Récits d’accidents et de maladies professionnelles).</a:t>
            </a:r>
          </a:p>
          <a:p>
            <a:endParaRPr lang="fr-FR" sz="1400" b="1" i="1" dirty="0" smtClean="0"/>
          </a:p>
          <a:p>
            <a:r>
              <a:rPr lang="fr-FR" b="1" dirty="0" smtClean="0">
                <a:solidFill>
                  <a:schemeClr val="accent3"/>
                </a:solidFill>
              </a:rPr>
              <a:t>3. Pour l’enseignant en EP (Enseignement professionnel)</a:t>
            </a:r>
          </a:p>
          <a:p>
            <a:r>
              <a:rPr lang="fr-FR" sz="1400" b="1" dirty="0" smtClean="0"/>
              <a:t>Sensibiliser les lycéens au repérage et à l’analyse des dangers dans l’atelier du lycée.</a:t>
            </a:r>
          </a:p>
          <a:p>
            <a:r>
              <a:rPr lang="fr-FR" sz="1400" b="1" dirty="0" smtClean="0"/>
              <a:t>Préparer les lycéens aux périodes de formation en entreprise.</a:t>
            </a:r>
          </a:p>
          <a:p>
            <a:r>
              <a:rPr lang="fr-FR" sz="1400" b="1" dirty="0" smtClean="0"/>
              <a:t>S’appuyer sur des éléments objectifs pour délivrer l’autorisation à travailler sur des machines dangereuses dans l’établissement de formation pour les jeunes mineurs.</a:t>
            </a:r>
          </a:p>
          <a:p>
            <a:endParaRPr lang="fr-FR" sz="1400" b="1" dirty="0" smtClean="0"/>
          </a:p>
          <a:p>
            <a:r>
              <a:rPr lang="fr-FR" b="1" dirty="0" smtClean="0">
                <a:solidFill>
                  <a:schemeClr val="accent3"/>
                </a:solidFill>
              </a:rPr>
              <a:t>4.  Pour le tuteur maître de stage</a:t>
            </a:r>
          </a:p>
          <a:p>
            <a:r>
              <a:rPr lang="fr-FR" sz="1400" b="1" dirty="0" smtClean="0"/>
              <a:t>Accompagner l’apprenant dans le travail de repérage et d’analyse des dangers de la situation de travail retenue.</a:t>
            </a:r>
          </a:p>
        </p:txBody>
      </p:sp>
      <p:sp>
        <p:nvSpPr>
          <p:cNvPr id="5" name="Parallélogramme 4"/>
          <p:cNvSpPr/>
          <p:nvPr/>
        </p:nvSpPr>
        <p:spPr>
          <a:xfrm>
            <a:off x="2662493" y="640002"/>
            <a:ext cx="3133643" cy="412734"/>
          </a:xfrm>
          <a:prstGeom prst="parallelogram">
            <a:avLst>
              <a:gd name="adj" fmla="val 91926"/>
            </a:avLst>
          </a:prstGeom>
          <a:solidFill>
            <a:srgbClr val="CCCC00"/>
          </a:solidFill>
          <a:ln>
            <a:solidFill>
              <a:srgbClr val="CCCC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2400" dirty="0" smtClean="0">
                <a:latin typeface="Arial" pitchFamily="34" charset="0"/>
                <a:cs typeface="Arial" pitchFamily="34" charset="0"/>
              </a:rPr>
              <a:t>Objectifs</a:t>
            </a:r>
            <a:endParaRPr lang="fr-FR" sz="24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7" presetClass="entr" presetSubtype="8" fill="hold" grpId="1"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p:cTn id="13" dur="500" fill="hold"/>
                                        <p:tgtEl>
                                          <p:spTgt spid="4">
                                            <p:txEl>
                                              <p:pRg st="2" end="2"/>
                                            </p:txEl>
                                          </p:spTgt>
                                        </p:tgtEl>
                                        <p:attrNameLst>
                                          <p:attrName>ppt_x</p:attrName>
                                        </p:attrNameLst>
                                      </p:cBhvr>
                                      <p:tavLst>
                                        <p:tav tm="0">
                                          <p:val>
                                            <p:strVal val="#ppt_x-#ppt_w/2"/>
                                          </p:val>
                                        </p:tav>
                                        <p:tav tm="100000">
                                          <p:val>
                                            <p:strVal val="#ppt_x"/>
                                          </p:val>
                                        </p:tav>
                                      </p:tavLst>
                                    </p:anim>
                                    <p:anim calcmode="lin" valueType="num">
                                      <p:cBhvr>
                                        <p:cTn id="14" dur="50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15"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par>
                          <p:cTn id="17" fill="hold">
                            <p:stCondLst>
                              <p:cond delay="500"/>
                            </p:stCondLst>
                            <p:childTnLst>
                              <p:par>
                                <p:cTn id="18" presetID="3" presetClass="emph" presetSubtype="2" fill="hold" grpId="0" nodeType="afterEffect">
                                  <p:stCondLst>
                                    <p:cond delay="0"/>
                                  </p:stCondLst>
                                  <p:childTnLst>
                                    <p:animClr clrSpc="rgb">
                                      <p:cBhvr override="childStyle">
                                        <p:cTn id="19" dur="500" fill="hold"/>
                                        <p:tgtEl>
                                          <p:spTgt spid="4">
                                            <p:txEl>
                                              <p:pRg st="2" end="2"/>
                                            </p:txEl>
                                          </p:spTgt>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
                                            <p:txEl>
                                              <p:pRg st="12" end="12"/>
                                            </p:txEl>
                                          </p:spTgt>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grpId="0" nodeType="afterEffect">
                                  <p:stCondLst>
                                    <p:cond delay="0"/>
                                  </p:stCondLst>
                                  <p:childTnLst>
                                    <p:set>
                                      <p:cBhvr>
                                        <p:cTn id="5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email"/>
          <a:srcRect/>
          <a:stretch>
            <a:fillRect/>
          </a:stretch>
        </p:blipFill>
        <p:spPr bwMode="auto">
          <a:xfrm>
            <a:off x="4762298" y="2235201"/>
            <a:ext cx="4120444" cy="3708400"/>
          </a:xfrm>
          <a:prstGeom prst="rect">
            <a:avLst/>
          </a:prstGeom>
          <a:ln>
            <a:solidFill>
              <a:srgbClr val="00B050"/>
            </a:solidFill>
          </a:ln>
          <a:effectLst>
            <a:outerShdw blurRad="292100" dist="139700" dir="2700000" algn="tl" rotWithShape="0">
              <a:srgbClr val="333333">
                <a:alpha val="65000"/>
              </a:srgbClr>
            </a:outerShdw>
          </a:effectLst>
        </p:spPr>
      </p:pic>
      <p:sp>
        <p:nvSpPr>
          <p:cNvPr id="5" name="Ellipse 4"/>
          <p:cNvSpPr/>
          <p:nvPr/>
        </p:nvSpPr>
        <p:spPr>
          <a:xfrm>
            <a:off x="5253360" y="3187568"/>
            <a:ext cx="720000" cy="720000"/>
          </a:xfrm>
          <a:prstGeom prst="ellipse">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fr-FR" sz="1000" b="1" dirty="0" smtClean="0">
                <a:latin typeface="Arial" pitchFamily="34" charset="0"/>
                <a:cs typeface="Arial" pitchFamily="34" charset="0"/>
              </a:rPr>
              <a:t>Personne</a:t>
            </a:r>
            <a:endParaRPr lang="fr-FR" sz="1000" b="1" dirty="0">
              <a:latin typeface="Arial" pitchFamily="34" charset="0"/>
              <a:cs typeface="Arial" pitchFamily="34" charset="0"/>
            </a:endParaRPr>
          </a:p>
        </p:txBody>
      </p:sp>
      <p:sp>
        <p:nvSpPr>
          <p:cNvPr id="6" name="Ellipse 5"/>
          <p:cNvSpPr/>
          <p:nvPr/>
        </p:nvSpPr>
        <p:spPr>
          <a:xfrm>
            <a:off x="7735072" y="3184526"/>
            <a:ext cx="720000" cy="720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fr-FR" sz="1000" b="1" dirty="0" smtClean="0">
                <a:latin typeface="Arial" pitchFamily="34" charset="0"/>
                <a:cs typeface="Arial" pitchFamily="34" charset="0"/>
              </a:rPr>
              <a:t>Danger</a:t>
            </a:r>
            <a:endParaRPr lang="fr-FR" sz="1000" b="1" dirty="0">
              <a:latin typeface="Arial" pitchFamily="34" charset="0"/>
              <a:cs typeface="Arial" pitchFamily="34" charset="0"/>
            </a:endParaRPr>
          </a:p>
        </p:txBody>
      </p:sp>
      <p:sp>
        <p:nvSpPr>
          <p:cNvPr id="7" name="Parallélogramme 6"/>
          <p:cNvSpPr/>
          <p:nvPr/>
        </p:nvSpPr>
        <p:spPr>
          <a:xfrm>
            <a:off x="132896" y="1819652"/>
            <a:ext cx="4401458" cy="484742"/>
          </a:xfrm>
          <a:prstGeom prst="parallelogram">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0" rIns="0" rtlCol="0" anchor="ctr"/>
          <a:lstStyle/>
          <a:p>
            <a:pPr algn="ctr"/>
            <a:r>
              <a:rPr lang="fr-FR" sz="2400" dirty="0" smtClean="0">
                <a:latin typeface="Arial" pitchFamily="34" charset="0"/>
                <a:cs typeface="Arial" pitchFamily="34" charset="0"/>
              </a:rPr>
              <a:t>Rappels méthodologiques</a:t>
            </a:r>
            <a:endParaRPr lang="fr-FR" sz="2400" dirty="0">
              <a:latin typeface="Arial" pitchFamily="34" charset="0"/>
              <a:cs typeface="Arial" pitchFamily="34" charset="0"/>
            </a:endParaRPr>
          </a:p>
        </p:txBody>
      </p:sp>
      <p:pic>
        <p:nvPicPr>
          <p:cNvPr id="23555" name="Picture 3"/>
          <p:cNvPicPr>
            <a:picLocks noChangeAspect="1" noChangeArrowheads="1"/>
          </p:cNvPicPr>
          <p:nvPr/>
        </p:nvPicPr>
        <p:blipFill>
          <a:blip r:embed="rId3" cstate="email"/>
          <a:srcRect/>
          <a:stretch>
            <a:fillRect/>
          </a:stretch>
        </p:blipFill>
        <p:spPr bwMode="auto">
          <a:xfrm>
            <a:off x="76200" y="2496459"/>
            <a:ext cx="4628714" cy="4266291"/>
          </a:xfrm>
          <a:prstGeom prst="rect">
            <a:avLst/>
          </a:prstGeom>
          <a:ln w="3175">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childTnLst>
                          </p:cTn>
                        </p:par>
                        <p:par>
                          <p:cTn id="8" fill="hold">
                            <p:stCondLst>
                              <p:cond delay="2000"/>
                            </p:stCondLst>
                            <p:childTnLst>
                              <p:par>
                                <p:cTn id="9" presetID="1" presetClass="entr" presetSubtype="0" fill="hold" grpId="2"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2000"/>
                            </p:stCondLst>
                            <p:childTnLst>
                              <p:par>
                                <p:cTn id="12" presetID="8" presetClass="emph" presetSubtype="0" fill="hold" grpId="1" nodeType="afterEffect">
                                  <p:stCondLst>
                                    <p:cond delay="0"/>
                                  </p:stCondLst>
                                  <p:childTnLst>
                                    <p:animRot by="21600000">
                                      <p:cBhvr>
                                        <p:cTn id="13" dur="2000" fill="hold"/>
                                        <p:tgtEl>
                                          <p:spTgt spid="6"/>
                                        </p:tgtEl>
                                        <p:attrNameLst>
                                          <p:attrName>r</p:attrName>
                                        </p:attrNameLst>
                                      </p:cBhvr>
                                    </p:animRot>
                                  </p:childTnLst>
                                </p:cTn>
                              </p:par>
                            </p:childTnLst>
                          </p:cTn>
                        </p:par>
                        <p:par>
                          <p:cTn id="14" fill="hold">
                            <p:stCondLst>
                              <p:cond delay="4000"/>
                            </p:stCondLst>
                            <p:childTnLst>
                              <p:par>
                                <p:cTn id="15" presetID="1"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par>
                          <p:cTn id="17" fill="hold">
                            <p:stCondLst>
                              <p:cond delay="4000"/>
                            </p:stCondLst>
                            <p:childTnLst>
                              <p:par>
                                <p:cTn id="18" presetID="8" presetClass="emph" presetSubtype="0" fill="hold" grpId="1" nodeType="afterEffect">
                                  <p:stCondLst>
                                    <p:cond delay="0"/>
                                  </p:stCondLst>
                                  <p:childTnLst>
                                    <p:animRot by="21600000">
                                      <p:cBhvr>
                                        <p:cTn id="19" dur="2000" fill="hold"/>
                                        <p:tgtEl>
                                          <p:spTgt spid="5"/>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23555"/>
                                        </p:tgtEl>
                                        <p:attrNameLst>
                                          <p:attrName>style.visibility</p:attrName>
                                        </p:attrNameLst>
                                      </p:cBhvr>
                                      <p:to>
                                        <p:strVal val="visible"/>
                                      </p:to>
                                    </p:set>
                                    <p:anim calcmode="lin" valueType="num">
                                      <p:cBhvr>
                                        <p:cTn id="24" dur="500" fill="hold"/>
                                        <p:tgtEl>
                                          <p:spTgt spid="23555"/>
                                        </p:tgtEl>
                                        <p:attrNameLst>
                                          <p:attrName>ppt_w</p:attrName>
                                        </p:attrNameLst>
                                      </p:cBhvr>
                                      <p:tavLst>
                                        <p:tav tm="0">
                                          <p:val>
                                            <p:fltVal val="0"/>
                                          </p:val>
                                        </p:tav>
                                        <p:tav tm="100000">
                                          <p:val>
                                            <p:strVal val="#ppt_w"/>
                                          </p:val>
                                        </p:tav>
                                      </p:tavLst>
                                    </p:anim>
                                    <p:anim calcmode="lin" valueType="num">
                                      <p:cBhvr>
                                        <p:cTn id="25" dur="500" fill="hold"/>
                                        <p:tgtEl>
                                          <p:spTgt spid="2355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1" animBg="1"/>
      <p:bldP spid="6"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élogramme 3"/>
          <p:cNvSpPr/>
          <p:nvPr/>
        </p:nvSpPr>
        <p:spPr>
          <a:xfrm>
            <a:off x="124280" y="1857298"/>
            <a:ext cx="3209470" cy="484742"/>
          </a:xfrm>
          <a:prstGeom prst="parallelogram">
            <a:avLst/>
          </a:prstGeom>
          <a:solidFill>
            <a:srgbClr val="7030A0"/>
          </a:solidFill>
          <a:ln>
            <a:solidFill>
              <a:srgbClr val="7030A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2400" dirty="0" smtClean="0">
                <a:latin typeface="Arial" pitchFamily="34" charset="0"/>
                <a:cs typeface="Arial" pitchFamily="34" charset="0"/>
              </a:rPr>
              <a:t>Fiche risques</a:t>
            </a:r>
            <a:endParaRPr lang="fr-FR" sz="2400" dirty="0">
              <a:latin typeface="Arial" pitchFamily="34" charset="0"/>
              <a:cs typeface="Arial" pitchFamily="34" charset="0"/>
            </a:endParaRPr>
          </a:p>
        </p:txBody>
      </p:sp>
      <p:pic>
        <p:nvPicPr>
          <p:cNvPr id="24578" name="Picture 2"/>
          <p:cNvPicPr>
            <a:picLocks noChangeAspect="1" noChangeArrowheads="1"/>
          </p:cNvPicPr>
          <p:nvPr/>
        </p:nvPicPr>
        <p:blipFill>
          <a:blip r:embed="rId3" cstate="email"/>
          <a:srcRect/>
          <a:stretch>
            <a:fillRect/>
          </a:stretch>
        </p:blipFill>
        <p:spPr bwMode="auto">
          <a:xfrm>
            <a:off x="18143" y="2407557"/>
            <a:ext cx="1756229" cy="1676400"/>
          </a:xfrm>
          <a:prstGeom prst="rect">
            <a:avLst/>
          </a:prstGeom>
          <a:noFill/>
          <a:ln w="9525">
            <a:noFill/>
            <a:miter lim="800000"/>
            <a:headEnd/>
            <a:tailEnd/>
          </a:ln>
          <a:effectLst/>
        </p:spPr>
      </p:pic>
      <p:pic>
        <p:nvPicPr>
          <p:cNvPr id="24579" name="Picture 3"/>
          <p:cNvPicPr>
            <a:picLocks noChangeAspect="1" noChangeArrowheads="1"/>
          </p:cNvPicPr>
          <p:nvPr/>
        </p:nvPicPr>
        <p:blipFill>
          <a:blip r:embed="rId4" cstate="email"/>
          <a:srcRect/>
          <a:stretch>
            <a:fillRect/>
          </a:stretch>
        </p:blipFill>
        <p:spPr bwMode="auto">
          <a:xfrm>
            <a:off x="327477" y="3630930"/>
            <a:ext cx="1654629" cy="1653177"/>
          </a:xfrm>
          <a:prstGeom prst="rect">
            <a:avLst/>
          </a:prstGeom>
          <a:noFill/>
          <a:ln w="9525">
            <a:noFill/>
            <a:miter lim="800000"/>
            <a:headEnd/>
            <a:tailEnd/>
          </a:ln>
          <a:effectLst/>
        </p:spPr>
      </p:pic>
      <p:pic>
        <p:nvPicPr>
          <p:cNvPr id="24580" name="Picture 4"/>
          <p:cNvPicPr>
            <a:picLocks noChangeAspect="1" noChangeArrowheads="1"/>
          </p:cNvPicPr>
          <p:nvPr/>
        </p:nvPicPr>
        <p:blipFill>
          <a:blip r:embed="rId5" cstate="email"/>
          <a:srcRect/>
          <a:stretch>
            <a:fillRect/>
          </a:stretch>
        </p:blipFill>
        <p:spPr bwMode="auto">
          <a:xfrm>
            <a:off x="1993900" y="2413000"/>
            <a:ext cx="1666420" cy="1673225"/>
          </a:xfrm>
          <a:prstGeom prst="rect">
            <a:avLst/>
          </a:prstGeom>
          <a:noFill/>
          <a:ln w="9525">
            <a:noFill/>
            <a:miter lim="800000"/>
            <a:headEnd/>
            <a:tailEnd/>
          </a:ln>
          <a:effectLst/>
        </p:spPr>
      </p:pic>
      <p:pic>
        <p:nvPicPr>
          <p:cNvPr id="24581" name="Picture 5"/>
          <p:cNvPicPr>
            <a:picLocks noChangeAspect="1" noChangeArrowheads="1"/>
          </p:cNvPicPr>
          <p:nvPr/>
        </p:nvPicPr>
        <p:blipFill>
          <a:blip r:embed="rId6" cstate="email"/>
          <a:srcRect/>
          <a:stretch>
            <a:fillRect/>
          </a:stretch>
        </p:blipFill>
        <p:spPr bwMode="auto">
          <a:xfrm>
            <a:off x="1460500" y="3873500"/>
            <a:ext cx="1660977" cy="1656443"/>
          </a:xfrm>
          <a:prstGeom prst="rect">
            <a:avLst/>
          </a:prstGeom>
          <a:noFill/>
          <a:ln w="9525">
            <a:noFill/>
            <a:miter lim="800000"/>
            <a:headEnd/>
            <a:tailEnd/>
          </a:ln>
          <a:effectLst/>
        </p:spPr>
      </p:pic>
      <p:pic>
        <p:nvPicPr>
          <p:cNvPr id="24582" name="Picture 6"/>
          <p:cNvPicPr>
            <a:picLocks noChangeAspect="1" noChangeArrowheads="1"/>
          </p:cNvPicPr>
          <p:nvPr/>
        </p:nvPicPr>
        <p:blipFill>
          <a:blip r:embed="rId7" cstate="email"/>
          <a:srcRect/>
          <a:stretch>
            <a:fillRect/>
          </a:stretch>
        </p:blipFill>
        <p:spPr bwMode="auto">
          <a:xfrm>
            <a:off x="2868930" y="3327400"/>
            <a:ext cx="1667690" cy="1649185"/>
          </a:xfrm>
          <a:prstGeom prst="rect">
            <a:avLst/>
          </a:prstGeom>
          <a:noFill/>
          <a:ln w="9525">
            <a:noFill/>
            <a:miter lim="800000"/>
            <a:headEnd/>
            <a:tailEnd/>
          </a:ln>
          <a:effectLst/>
        </p:spPr>
      </p:pic>
      <p:pic>
        <p:nvPicPr>
          <p:cNvPr id="24584" name="Picture 8"/>
          <p:cNvPicPr>
            <a:picLocks noChangeAspect="1" noChangeArrowheads="1"/>
          </p:cNvPicPr>
          <p:nvPr/>
        </p:nvPicPr>
        <p:blipFill>
          <a:blip r:embed="rId8" cstate="email"/>
          <a:srcRect/>
          <a:stretch>
            <a:fillRect/>
          </a:stretch>
        </p:blipFill>
        <p:spPr bwMode="auto">
          <a:xfrm>
            <a:off x="4211960" y="1772816"/>
            <a:ext cx="1692728" cy="1654175"/>
          </a:xfrm>
          <a:prstGeom prst="rect">
            <a:avLst/>
          </a:prstGeom>
          <a:noFill/>
          <a:ln w="9525">
            <a:noFill/>
            <a:miter lim="800000"/>
            <a:headEnd/>
            <a:tailEnd/>
          </a:ln>
          <a:effectLst/>
        </p:spPr>
      </p:pic>
      <p:pic>
        <p:nvPicPr>
          <p:cNvPr id="24585" name="Picture 9"/>
          <p:cNvPicPr>
            <a:picLocks noChangeAspect="1" noChangeArrowheads="1"/>
          </p:cNvPicPr>
          <p:nvPr/>
        </p:nvPicPr>
        <p:blipFill>
          <a:blip r:embed="rId9" cstate="email"/>
          <a:srcRect/>
          <a:stretch>
            <a:fillRect/>
          </a:stretch>
        </p:blipFill>
        <p:spPr bwMode="auto">
          <a:xfrm>
            <a:off x="5156200" y="1974850"/>
            <a:ext cx="1665514" cy="1653722"/>
          </a:xfrm>
          <a:prstGeom prst="rect">
            <a:avLst/>
          </a:prstGeom>
          <a:noFill/>
          <a:ln w="9525">
            <a:noFill/>
            <a:miter lim="800000"/>
            <a:headEnd/>
            <a:tailEnd/>
          </a:ln>
          <a:effectLst/>
        </p:spPr>
      </p:pic>
      <p:pic>
        <p:nvPicPr>
          <p:cNvPr id="24586" name="Picture 10"/>
          <p:cNvPicPr>
            <a:picLocks noChangeAspect="1" noChangeArrowheads="1"/>
          </p:cNvPicPr>
          <p:nvPr/>
        </p:nvPicPr>
        <p:blipFill>
          <a:blip r:embed="rId10" cstate="email"/>
          <a:srcRect/>
          <a:stretch>
            <a:fillRect/>
          </a:stretch>
        </p:blipFill>
        <p:spPr bwMode="auto">
          <a:xfrm>
            <a:off x="5045075" y="3797300"/>
            <a:ext cx="1661886" cy="1651000"/>
          </a:xfrm>
          <a:prstGeom prst="rect">
            <a:avLst/>
          </a:prstGeom>
          <a:noFill/>
          <a:ln w="9525">
            <a:noFill/>
            <a:miter lim="800000"/>
            <a:headEnd/>
            <a:tailEnd/>
          </a:ln>
          <a:effectLst/>
        </p:spPr>
      </p:pic>
      <p:pic>
        <p:nvPicPr>
          <p:cNvPr id="24587" name="Picture 11"/>
          <p:cNvPicPr>
            <a:picLocks noChangeAspect="1" noChangeArrowheads="1"/>
          </p:cNvPicPr>
          <p:nvPr/>
        </p:nvPicPr>
        <p:blipFill>
          <a:blip r:embed="rId11" cstate="email"/>
          <a:srcRect/>
          <a:stretch>
            <a:fillRect/>
          </a:stretch>
        </p:blipFill>
        <p:spPr bwMode="auto">
          <a:xfrm>
            <a:off x="5991225" y="4546600"/>
            <a:ext cx="1683657" cy="1678213"/>
          </a:xfrm>
          <a:prstGeom prst="rect">
            <a:avLst/>
          </a:prstGeom>
          <a:noFill/>
          <a:ln w="9525">
            <a:noFill/>
            <a:miter lim="800000"/>
            <a:headEnd/>
            <a:tailEnd/>
          </a:ln>
          <a:effectLst/>
        </p:spPr>
      </p:pic>
      <p:pic>
        <p:nvPicPr>
          <p:cNvPr id="24588" name="Picture 12"/>
          <p:cNvPicPr>
            <a:picLocks noChangeAspect="1" noChangeArrowheads="1"/>
          </p:cNvPicPr>
          <p:nvPr/>
        </p:nvPicPr>
        <p:blipFill>
          <a:blip r:embed="rId12" cstate="email"/>
          <a:srcRect/>
          <a:stretch>
            <a:fillRect/>
          </a:stretch>
        </p:blipFill>
        <p:spPr bwMode="auto">
          <a:xfrm>
            <a:off x="6203950" y="2628900"/>
            <a:ext cx="1677308" cy="1651000"/>
          </a:xfrm>
          <a:prstGeom prst="rect">
            <a:avLst/>
          </a:prstGeom>
          <a:noFill/>
          <a:ln w="9525">
            <a:noFill/>
            <a:miter lim="800000"/>
            <a:headEnd/>
            <a:tailEnd/>
          </a:ln>
          <a:effectLst/>
        </p:spPr>
      </p:pic>
      <p:pic>
        <p:nvPicPr>
          <p:cNvPr id="24589" name="Picture 13"/>
          <p:cNvPicPr>
            <a:picLocks noChangeAspect="1" noChangeArrowheads="1"/>
          </p:cNvPicPr>
          <p:nvPr/>
        </p:nvPicPr>
        <p:blipFill>
          <a:blip r:embed="rId13" cstate="email"/>
          <a:srcRect/>
          <a:stretch>
            <a:fillRect/>
          </a:stretch>
        </p:blipFill>
        <p:spPr bwMode="auto">
          <a:xfrm>
            <a:off x="123825" y="5064125"/>
            <a:ext cx="1660525" cy="1663700"/>
          </a:xfrm>
          <a:prstGeom prst="rect">
            <a:avLst/>
          </a:prstGeom>
          <a:noFill/>
          <a:ln w="9525">
            <a:noFill/>
            <a:miter lim="800000"/>
            <a:headEnd/>
            <a:tailEnd/>
          </a:ln>
          <a:effectLst/>
        </p:spPr>
      </p:pic>
      <p:pic>
        <p:nvPicPr>
          <p:cNvPr id="24590" name="Picture 14"/>
          <p:cNvPicPr>
            <a:picLocks noChangeAspect="1" noChangeArrowheads="1"/>
          </p:cNvPicPr>
          <p:nvPr/>
        </p:nvPicPr>
        <p:blipFill>
          <a:blip r:embed="rId14" cstate="email"/>
          <a:srcRect/>
          <a:stretch>
            <a:fillRect/>
          </a:stretch>
        </p:blipFill>
        <p:spPr bwMode="auto">
          <a:xfrm>
            <a:off x="3333750" y="4864100"/>
            <a:ext cx="1660525" cy="1654175"/>
          </a:xfrm>
          <a:prstGeom prst="rect">
            <a:avLst/>
          </a:prstGeom>
          <a:noFill/>
          <a:ln w="9525">
            <a:noFill/>
            <a:miter lim="800000"/>
            <a:headEnd/>
            <a:tailEnd/>
          </a:ln>
          <a:effectLst/>
        </p:spPr>
      </p:pic>
      <p:pic>
        <p:nvPicPr>
          <p:cNvPr id="24591" name="Picture 15"/>
          <p:cNvPicPr>
            <a:picLocks noChangeAspect="1" noChangeArrowheads="1"/>
          </p:cNvPicPr>
          <p:nvPr/>
        </p:nvPicPr>
        <p:blipFill>
          <a:blip r:embed="rId15" cstate="email"/>
          <a:srcRect/>
          <a:stretch>
            <a:fillRect/>
          </a:stretch>
        </p:blipFill>
        <p:spPr bwMode="auto">
          <a:xfrm>
            <a:off x="7400925" y="3660775"/>
            <a:ext cx="1657350" cy="1665968"/>
          </a:xfrm>
          <a:prstGeom prst="rect">
            <a:avLst/>
          </a:prstGeom>
          <a:noFill/>
          <a:ln w="9525">
            <a:noFill/>
            <a:miter lim="800000"/>
            <a:headEnd/>
            <a:tailEnd/>
          </a:ln>
          <a:effectLst/>
        </p:spPr>
      </p:pic>
      <p:pic>
        <p:nvPicPr>
          <p:cNvPr id="24592" name="Picture 16"/>
          <p:cNvPicPr>
            <a:picLocks noChangeAspect="1" noChangeArrowheads="1"/>
          </p:cNvPicPr>
          <p:nvPr/>
        </p:nvPicPr>
        <p:blipFill>
          <a:blip r:embed="rId16" cstate="email"/>
          <a:srcRect/>
          <a:stretch>
            <a:fillRect/>
          </a:stretch>
        </p:blipFill>
        <p:spPr bwMode="auto">
          <a:xfrm>
            <a:off x="7394575" y="1828800"/>
            <a:ext cx="1663700" cy="1654175"/>
          </a:xfrm>
          <a:prstGeom prst="rect">
            <a:avLst/>
          </a:prstGeom>
          <a:noFill/>
          <a:ln w="9525">
            <a:noFill/>
            <a:miter lim="800000"/>
            <a:headEnd/>
            <a:tailEnd/>
          </a:ln>
          <a:effectLst/>
        </p:spPr>
      </p:pic>
      <p:pic>
        <p:nvPicPr>
          <p:cNvPr id="24593" name="Picture 17"/>
          <p:cNvPicPr>
            <a:picLocks noChangeAspect="1" noChangeArrowheads="1"/>
          </p:cNvPicPr>
          <p:nvPr/>
        </p:nvPicPr>
        <p:blipFill>
          <a:blip r:embed="rId17" cstate="email"/>
          <a:srcRect/>
          <a:stretch>
            <a:fillRect/>
          </a:stretch>
        </p:blipFill>
        <p:spPr bwMode="auto">
          <a:xfrm>
            <a:off x="7082790" y="5132070"/>
            <a:ext cx="1671319" cy="1668780"/>
          </a:xfrm>
          <a:prstGeom prst="rect">
            <a:avLst/>
          </a:prstGeom>
          <a:noFill/>
          <a:ln w="9525">
            <a:noFill/>
            <a:miter lim="800000"/>
            <a:headEnd/>
            <a:tailEnd/>
          </a:ln>
          <a:effectLst/>
        </p:spPr>
      </p:pic>
      <p:pic>
        <p:nvPicPr>
          <p:cNvPr id="24594" name="Picture 18"/>
          <p:cNvPicPr>
            <a:picLocks noChangeAspect="1" noChangeArrowheads="1"/>
          </p:cNvPicPr>
          <p:nvPr/>
        </p:nvPicPr>
        <p:blipFill>
          <a:blip r:embed="rId18" cstate="email"/>
          <a:srcRect/>
          <a:stretch>
            <a:fillRect/>
          </a:stretch>
        </p:blipFill>
        <p:spPr bwMode="auto">
          <a:xfrm>
            <a:off x="1860550" y="5152390"/>
            <a:ext cx="1656715" cy="1648460"/>
          </a:xfrm>
          <a:prstGeom prst="rect">
            <a:avLst/>
          </a:prstGeom>
          <a:noFill/>
          <a:ln w="9525">
            <a:noFill/>
            <a:miter lim="800000"/>
            <a:headEnd/>
            <a:tailEnd/>
          </a:ln>
          <a:effectLst/>
        </p:spPr>
      </p:pic>
      <p:pic>
        <p:nvPicPr>
          <p:cNvPr id="24583" name="Picture 7"/>
          <p:cNvPicPr>
            <a:picLocks noChangeAspect="1" noChangeArrowheads="1"/>
          </p:cNvPicPr>
          <p:nvPr/>
        </p:nvPicPr>
        <p:blipFill>
          <a:blip r:embed="rId19" cstate="email"/>
          <a:srcRect/>
          <a:stretch>
            <a:fillRect/>
          </a:stretch>
        </p:blipFill>
        <p:spPr bwMode="auto">
          <a:xfrm>
            <a:off x="4629150" y="5162550"/>
            <a:ext cx="1644650" cy="1676400"/>
          </a:xfrm>
          <a:prstGeom prst="rect">
            <a:avLst/>
          </a:prstGeom>
          <a:noFill/>
          <a:ln w="9525">
            <a:noFill/>
            <a:miter lim="800000"/>
            <a:headEnd/>
            <a:tailEnd/>
          </a:ln>
          <a:effectLst/>
        </p:spPr>
      </p:pic>
      <p:pic>
        <p:nvPicPr>
          <p:cNvPr id="21" name="Picture 10"/>
          <p:cNvPicPr>
            <a:picLocks noChangeAspect="1" noChangeArrowheads="1"/>
          </p:cNvPicPr>
          <p:nvPr/>
        </p:nvPicPr>
        <p:blipFill>
          <a:blip r:embed="rId20" cstate="email"/>
          <a:srcRect/>
          <a:stretch>
            <a:fillRect/>
          </a:stretch>
        </p:blipFill>
        <p:spPr bwMode="auto">
          <a:xfrm>
            <a:off x="4499992" y="4941168"/>
            <a:ext cx="1633537" cy="1641475"/>
          </a:xfrm>
          <a:prstGeom prst="rect">
            <a:avLst/>
          </a:prstGeom>
          <a:noFill/>
        </p:spPr>
      </p:pic>
      <p:pic>
        <p:nvPicPr>
          <p:cNvPr id="22" name="Picture 12"/>
          <p:cNvPicPr>
            <a:picLocks noChangeAspect="1" noChangeArrowheads="1"/>
          </p:cNvPicPr>
          <p:nvPr/>
        </p:nvPicPr>
        <p:blipFill>
          <a:blip r:embed="rId21" cstate="email"/>
          <a:srcRect/>
          <a:stretch>
            <a:fillRect/>
          </a:stretch>
        </p:blipFill>
        <p:spPr bwMode="auto">
          <a:xfrm>
            <a:off x="6876256" y="4869160"/>
            <a:ext cx="1656184" cy="1665411"/>
          </a:xfrm>
          <a:prstGeom prst="rect">
            <a:avLst/>
          </a:prstGeom>
          <a:noFill/>
        </p:spPr>
      </p:pic>
      <p:pic>
        <p:nvPicPr>
          <p:cNvPr id="23" name="Picture 11"/>
          <p:cNvPicPr>
            <a:picLocks noChangeAspect="1" noChangeArrowheads="1"/>
          </p:cNvPicPr>
          <p:nvPr/>
        </p:nvPicPr>
        <p:blipFill>
          <a:blip r:embed="rId22" cstate="email"/>
          <a:srcRect/>
          <a:stretch>
            <a:fillRect/>
          </a:stretch>
        </p:blipFill>
        <p:spPr bwMode="auto">
          <a:xfrm>
            <a:off x="3442519" y="1124744"/>
            <a:ext cx="1633537" cy="1628775"/>
          </a:xfrm>
          <a:prstGeom prst="rect">
            <a:avLst/>
          </a:prstGeom>
          <a:noFill/>
        </p:spPr>
      </p:pic>
      <p:pic>
        <p:nvPicPr>
          <p:cNvPr id="24" name="Picture 2"/>
          <p:cNvPicPr>
            <a:picLocks noChangeAspect="1" noChangeArrowheads="1"/>
          </p:cNvPicPr>
          <p:nvPr/>
        </p:nvPicPr>
        <p:blipFill>
          <a:blip r:embed="rId23" cstate="email"/>
          <a:srcRect/>
          <a:stretch>
            <a:fillRect/>
          </a:stretch>
        </p:blipFill>
        <p:spPr bwMode="auto">
          <a:xfrm>
            <a:off x="1187624" y="1052736"/>
            <a:ext cx="1633537" cy="1649412"/>
          </a:xfrm>
          <a:prstGeom prst="rect">
            <a:avLst/>
          </a:prstGeom>
          <a:noFill/>
        </p:spPr>
      </p:pic>
      <p:pic>
        <p:nvPicPr>
          <p:cNvPr id="25" name="Picture 3"/>
          <p:cNvPicPr>
            <a:picLocks noChangeAspect="1" noChangeArrowheads="1"/>
          </p:cNvPicPr>
          <p:nvPr/>
        </p:nvPicPr>
        <p:blipFill>
          <a:blip r:embed="rId24" cstate="email"/>
          <a:srcRect/>
          <a:stretch>
            <a:fillRect/>
          </a:stretch>
        </p:blipFill>
        <p:spPr bwMode="auto">
          <a:xfrm>
            <a:off x="2195736" y="1916832"/>
            <a:ext cx="1633537" cy="1628775"/>
          </a:xfrm>
          <a:prstGeom prst="rect">
            <a:avLst/>
          </a:prstGeom>
          <a:noFill/>
        </p:spPr>
      </p:pic>
      <p:pic>
        <p:nvPicPr>
          <p:cNvPr id="26" name="Picture 4"/>
          <p:cNvPicPr>
            <a:picLocks noChangeAspect="1" noChangeArrowheads="1"/>
          </p:cNvPicPr>
          <p:nvPr/>
        </p:nvPicPr>
        <p:blipFill>
          <a:blip r:embed="rId25" cstate="email"/>
          <a:srcRect/>
          <a:stretch>
            <a:fillRect/>
          </a:stretch>
        </p:blipFill>
        <p:spPr bwMode="auto">
          <a:xfrm>
            <a:off x="4427984" y="2276872"/>
            <a:ext cx="1633538" cy="1628775"/>
          </a:xfrm>
          <a:prstGeom prst="rect">
            <a:avLst/>
          </a:prstGeom>
          <a:noFill/>
        </p:spPr>
      </p:pic>
      <p:pic>
        <p:nvPicPr>
          <p:cNvPr id="27" name="Picture 5"/>
          <p:cNvPicPr>
            <a:picLocks noChangeAspect="1" noChangeArrowheads="1"/>
          </p:cNvPicPr>
          <p:nvPr/>
        </p:nvPicPr>
        <p:blipFill>
          <a:blip r:embed="rId26" cstate="email"/>
          <a:srcRect/>
          <a:stretch>
            <a:fillRect/>
          </a:stretch>
        </p:blipFill>
        <p:spPr bwMode="auto">
          <a:xfrm>
            <a:off x="7308304" y="3140968"/>
            <a:ext cx="1655663" cy="1653530"/>
          </a:xfrm>
          <a:prstGeom prst="rect">
            <a:avLst/>
          </a:prstGeom>
          <a:noFill/>
        </p:spPr>
      </p:pic>
      <p:pic>
        <p:nvPicPr>
          <p:cNvPr id="28" name="Picture 6"/>
          <p:cNvPicPr>
            <a:picLocks noChangeAspect="1" noChangeArrowheads="1"/>
          </p:cNvPicPr>
          <p:nvPr/>
        </p:nvPicPr>
        <p:blipFill>
          <a:blip r:embed="rId27" cstate="email"/>
          <a:srcRect/>
          <a:stretch>
            <a:fillRect/>
          </a:stretch>
        </p:blipFill>
        <p:spPr bwMode="auto">
          <a:xfrm>
            <a:off x="1547664" y="2636912"/>
            <a:ext cx="1633538" cy="1628775"/>
          </a:xfrm>
          <a:prstGeom prst="rect">
            <a:avLst/>
          </a:prstGeom>
          <a:noFill/>
        </p:spPr>
      </p:pic>
      <p:pic>
        <p:nvPicPr>
          <p:cNvPr id="29" name="Picture 7"/>
          <p:cNvPicPr>
            <a:picLocks noChangeAspect="1" noChangeArrowheads="1"/>
          </p:cNvPicPr>
          <p:nvPr/>
        </p:nvPicPr>
        <p:blipFill>
          <a:blip r:embed="rId28" cstate="email"/>
          <a:srcRect/>
          <a:stretch>
            <a:fillRect/>
          </a:stretch>
        </p:blipFill>
        <p:spPr bwMode="auto">
          <a:xfrm>
            <a:off x="3635896" y="3645024"/>
            <a:ext cx="1633537" cy="1630362"/>
          </a:xfrm>
          <a:prstGeom prst="rect">
            <a:avLst/>
          </a:prstGeom>
          <a:noFill/>
        </p:spPr>
      </p:pic>
      <p:pic>
        <p:nvPicPr>
          <p:cNvPr id="30" name="Picture 8"/>
          <p:cNvPicPr>
            <a:picLocks noChangeAspect="1" noChangeArrowheads="1"/>
          </p:cNvPicPr>
          <p:nvPr/>
        </p:nvPicPr>
        <p:blipFill>
          <a:blip r:embed="rId29" cstate="email"/>
          <a:srcRect/>
          <a:stretch>
            <a:fillRect/>
          </a:stretch>
        </p:blipFill>
        <p:spPr bwMode="auto">
          <a:xfrm>
            <a:off x="5508104" y="4318918"/>
            <a:ext cx="1633537" cy="1630362"/>
          </a:xfrm>
          <a:prstGeom prst="rect">
            <a:avLst/>
          </a:prstGeom>
          <a:noFill/>
        </p:spPr>
      </p:pic>
      <p:pic>
        <p:nvPicPr>
          <p:cNvPr id="31" name="Picture 9"/>
          <p:cNvPicPr>
            <a:picLocks noChangeAspect="1" noChangeArrowheads="1"/>
          </p:cNvPicPr>
          <p:nvPr/>
        </p:nvPicPr>
        <p:blipFill>
          <a:blip r:embed="rId30" cstate="email"/>
          <a:srcRect/>
          <a:stretch>
            <a:fillRect/>
          </a:stretch>
        </p:blipFill>
        <p:spPr bwMode="auto">
          <a:xfrm>
            <a:off x="2411760" y="4869160"/>
            <a:ext cx="1633537" cy="1628775"/>
          </a:xfrm>
          <a:prstGeom prst="rect">
            <a:avLst/>
          </a:prstGeom>
          <a:noFill/>
        </p:spPr>
      </p:pic>
      <p:pic>
        <p:nvPicPr>
          <p:cNvPr id="32" name="Picture 13"/>
          <p:cNvPicPr>
            <a:picLocks noChangeAspect="1" noChangeArrowheads="1"/>
          </p:cNvPicPr>
          <p:nvPr/>
        </p:nvPicPr>
        <p:blipFill>
          <a:blip r:embed="rId31" cstate="email"/>
          <a:srcRect/>
          <a:stretch>
            <a:fillRect/>
          </a:stretch>
        </p:blipFill>
        <p:spPr bwMode="auto">
          <a:xfrm>
            <a:off x="5940152" y="1988840"/>
            <a:ext cx="1633537" cy="1628775"/>
          </a:xfrm>
          <a:prstGeom prst="rect">
            <a:avLst/>
          </a:prstGeom>
          <a:noFill/>
        </p:spPr>
      </p:pic>
      <p:pic>
        <p:nvPicPr>
          <p:cNvPr id="33" name="Picture 14"/>
          <p:cNvPicPr>
            <a:picLocks noChangeAspect="1" noChangeArrowheads="1"/>
          </p:cNvPicPr>
          <p:nvPr/>
        </p:nvPicPr>
        <p:blipFill>
          <a:blip r:embed="rId32" cstate="email"/>
          <a:srcRect/>
          <a:stretch>
            <a:fillRect/>
          </a:stretch>
        </p:blipFill>
        <p:spPr bwMode="auto">
          <a:xfrm>
            <a:off x="395536" y="4797152"/>
            <a:ext cx="1633537" cy="1628775"/>
          </a:xfrm>
          <a:prstGeom prst="rect">
            <a:avLst/>
          </a:prstGeom>
          <a:noFill/>
        </p:spPr>
      </p:pic>
      <p:pic>
        <p:nvPicPr>
          <p:cNvPr id="34" name="Picture 15"/>
          <p:cNvPicPr>
            <a:picLocks noChangeAspect="1" noChangeArrowheads="1"/>
          </p:cNvPicPr>
          <p:nvPr/>
        </p:nvPicPr>
        <p:blipFill>
          <a:blip r:embed="rId33" cstate="email"/>
          <a:srcRect/>
          <a:stretch>
            <a:fillRect/>
          </a:stretch>
        </p:blipFill>
        <p:spPr bwMode="auto">
          <a:xfrm>
            <a:off x="7308304" y="1340768"/>
            <a:ext cx="1633537" cy="1628775"/>
          </a:xfrm>
          <a:prstGeom prst="rect">
            <a:avLst/>
          </a:prstGeom>
          <a:noFill/>
        </p:spPr>
      </p:pic>
      <p:pic>
        <p:nvPicPr>
          <p:cNvPr id="35" name="Picture 16"/>
          <p:cNvPicPr>
            <a:picLocks noChangeAspect="1" noChangeArrowheads="1"/>
          </p:cNvPicPr>
          <p:nvPr/>
        </p:nvPicPr>
        <p:blipFill>
          <a:blip r:embed="rId34" cstate="email"/>
          <a:srcRect/>
          <a:stretch>
            <a:fillRect/>
          </a:stretch>
        </p:blipFill>
        <p:spPr bwMode="auto">
          <a:xfrm>
            <a:off x="251520" y="2060848"/>
            <a:ext cx="1633538" cy="1628775"/>
          </a:xfrm>
          <a:prstGeom prst="rect">
            <a:avLst/>
          </a:prstGeom>
          <a:noFill/>
        </p:spPr>
      </p:pic>
      <p:pic>
        <p:nvPicPr>
          <p:cNvPr id="36" name="Picture 2"/>
          <p:cNvPicPr>
            <a:picLocks noChangeAspect="1" noChangeArrowheads="1"/>
          </p:cNvPicPr>
          <p:nvPr/>
        </p:nvPicPr>
        <p:blipFill>
          <a:blip r:embed="rId35" cstate="email"/>
          <a:srcRect/>
          <a:stretch>
            <a:fillRect/>
          </a:stretch>
        </p:blipFill>
        <p:spPr bwMode="auto">
          <a:xfrm>
            <a:off x="683568" y="3429000"/>
            <a:ext cx="1633537" cy="1630362"/>
          </a:xfrm>
          <a:prstGeom prst="rect">
            <a:avLst/>
          </a:prstGeom>
          <a:noFill/>
        </p:spPr>
      </p:pic>
      <p:pic>
        <p:nvPicPr>
          <p:cNvPr id="37" name="Picture 3"/>
          <p:cNvPicPr>
            <a:picLocks noChangeAspect="1" noChangeArrowheads="1"/>
          </p:cNvPicPr>
          <p:nvPr/>
        </p:nvPicPr>
        <p:blipFill>
          <a:blip r:embed="rId36" cstate="email"/>
          <a:srcRect/>
          <a:stretch>
            <a:fillRect/>
          </a:stretch>
        </p:blipFill>
        <p:spPr bwMode="auto">
          <a:xfrm>
            <a:off x="5076056" y="2996952"/>
            <a:ext cx="1633537" cy="1628775"/>
          </a:xfrm>
          <a:prstGeom prst="rect">
            <a:avLst/>
          </a:prstGeom>
          <a:noFill/>
        </p:spPr>
      </p:pic>
      <p:pic>
        <p:nvPicPr>
          <p:cNvPr id="55" name="Picture 5"/>
          <p:cNvPicPr>
            <a:picLocks noChangeAspect="1" noChangeArrowheads="1"/>
          </p:cNvPicPr>
          <p:nvPr/>
        </p:nvPicPr>
        <p:blipFill>
          <a:blip r:embed="rId37" cstate="email"/>
          <a:srcRect/>
          <a:stretch>
            <a:fillRect/>
          </a:stretch>
        </p:blipFill>
        <p:spPr bwMode="auto">
          <a:xfrm>
            <a:off x="1331640" y="5112593"/>
            <a:ext cx="1633537" cy="1628775"/>
          </a:xfrm>
          <a:prstGeom prst="rect">
            <a:avLst/>
          </a:prstGeom>
          <a:noFill/>
        </p:spPr>
      </p:pic>
      <p:pic>
        <p:nvPicPr>
          <p:cNvPr id="56" name="Picture 8"/>
          <p:cNvPicPr>
            <a:picLocks noChangeAspect="1" noChangeArrowheads="1"/>
          </p:cNvPicPr>
          <p:nvPr/>
        </p:nvPicPr>
        <p:blipFill>
          <a:blip r:embed="rId38" cstate="email"/>
          <a:srcRect/>
          <a:stretch>
            <a:fillRect/>
          </a:stretch>
        </p:blipFill>
        <p:spPr bwMode="auto">
          <a:xfrm>
            <a:off x="7510463" y="2276872"/>
            <a:ext cx="1633537" cy="1628775"/>
          </a:xfrm>
          <a:prstGeom prst="rect">
            <a:avLst/>
          </a:prstGeom>
          <a:noFill/>
        </p:spPr>
      </p:pic>
      <p:pic>
        <p:nvPicPr>
          <p:cNvPr id="57" name="Picture 9"/>
          <p:cNvPicPr>
            <a:picLocks noChangeAspect="1" noChangeArrowheads="1"/>
          </p:cNvPicPr>
          <p:nvPr/>
        </p:nvPicPr>
        <p:blipFill>
          <a:blip r:embed="rId39" cstate="email"/>
          <a:srcRect/>
          <a:stretch>
            <a:fillRect/>
          </a:stretch>
        </p:blipFill>
        <p:spPr bwMode="auto">
          <a:xfrm>
            <a:off x="2146375" y="1484784"/>
            <a:ext cx="1633537" cy="1630362"/>
          </a:xfrm>
          <a:prstGeom prst="rect">
            <a:avLst/>
          </a:prstGeom>
          <a:noFill/>
        </p:spPr>
      </p:pic>
      <p:pic>
        <p:nvPicPr>
          <p:cNvPr id="58" name="Picture 10"/>
          <p:cNvPicPr>
            <a:picLocks noChangeAspect="1" noChangeArrowheads="1"/>
          </p:cNvPicPr>
          <p:nvPr/>
        </p:nvPicPr>
        <p:blipFill>
          <a:blip r:embed="rId40" cstate="email"/>
          <a:srcRect/>
          <a:stretch>
            <a:fillRect/>
          </a:stretch>
        </p:blipFill>
        <p:spPr bwMode="auto">
          <a:xfrm>
            <a:off x="1547664" y="2996952"/>
            <a:ext cx="1633537" cy="1630362"/>
          </a:xfrm>
          <a:prstGeom prst="rect">
            <a:avLst/>
          </a:prstGeom>
          <a:noFill/>
        </p:spPr>
      </p:pic>
      <p:pic>
        <p:nvPicPr>
          <p:cNvPr id="59" name="Picture 11"/>
          <p:cNvPicPr>
            <a:picLocks noChangeAspect="1" noChangeArrowheads="1"/>
          </p:cNvPicPr>
          <p:nvPr/>
        </p:nvPicPr>
        <p:blipFill>
          <a:blip r:embed="rId41" cstate="email"/>
          <a:srcRect/>
          <a:stretch>
            <a:fillRect/>
          </a:stretch>
        </p:blipFill>
        <p:spPr bwMode="auto">
          <a:xfrm>
            <a:off x="4211960" y="1196752"/>
            <a:ext cx="1646237" cy="1628775"/>
          </a:xfrm>
          <a:prstGeom prst="rect">
            <a:avLst/>
          </a:prstGeom>
          <a:noFill/>
        </p:spPr>
      </p:pic>
      <p:pic>
        <p:nvPicPr>
          <p:cNvPr id="60" name="Picture 12"/>
          <p:cNvPicPr>
            <a:picLocks noChangeAspect="1" noChangeArrowheads="1"/>
          </p:cNvPicPr>
          <p:nvPr/>
        </p:nvPicPr>
        <p:blipFill>
          <a:blip r:embed="rId42" cstate="email"/>
          <a:srcRect/>
          <a:stretch>
            <a:fillRect/>
          </a:stretch>
        </p:blipFill>
        <p:spPr bwMode="auto">
          <a:xfrm>
            <a:off x="5724128" y="3717032"/>
            <a:ext cx="1633537" cy="1628775"/>
          </a:xfrm>
          <a:prstGeom prst="rect">
            <a:avLst/>
          </a:prstGeom>
          <a:noFill/>
        </p:spPr>
      </p:pic>
      <p:pic>
        <p:nvPicPr>
          <p:cNvPr id="61" name="Picture 15"/>
          <p:cNvPicPr>
            <a:picLocks noChangeAspect="1" noChangeArrowheads="1"/>
          </p:cNvPicPr>
          <p:nvPr/>
        </p:nvPicPr>
        <p:blipFill>
          <a:blip r:embed="rId43" cstate="email"/>
          <a:srcRect/>
          <a:stretch>
            <a:fillRect/>
          </a:stretch>
        </p:blipFill>
        <p:spPr bwMode="auto">
          <a:xfrm>
            <a:off x="323528" y="3861048"/>
            <a:ext cx="1633537" cy="1628775"/>
          </a:xfrm>
          <a:prstGeom prst="rect">
            <a:avLst/>
          </a:prstGeom>
          <a:noFill/>
        </p:spPr>
      </p:pic>
      <p:pic>
        <p:nvPicPr>
          <p:cNvPr id="62" name="Picture 2"/>
          <p:cNvPicPr>
            <a:picLocks noChangeAspect="1" noChangeArrowheads="1"/>
          </p:cNvPicPr>
          <p:nvPr/>
        </p:nvPicPr>
        <p:blipFill>
          <a:blip r:embed="rId34" cstate="email"/>
          <a:srcRect/>
          <a:stretch>
            <a:fillRect/>
          </a:stretch>
        </p:blipFill>
        <p:spPr bwMode="auto">
          <a:xfrm>
            <a:off x="6466854" y="1268760"/>
            <a:ext cx="1633538" cy="1628775"/>
          </a:xfrm>
          <a:prstGeom prst="rect">
            <a:avLst/>
          </a:prstGeom>
          <a:noFill/>
        </p:spPr>
      </p:pic>
      <p:pic>
        <p:nvPicPr>
          <p:cNvPr id="63" name="Picture 2"/>
          <p:cNvPicPr>
            <a:picLocks noChangeAspect="1" noChangeArrowheads="1"/>
          </p:cNvPicPr>
          <p:nvPr/>
        </p:nvPicPr>
        <p:blipFill>
          <a:blip r:embed="rId44" cstate="email"/>
          <a:srcRect/>
          <a:stretch>
            <a:fillRect/>
          </a:stretch>
        </p:blipFill>
        <p:spPr bwMode="auto">
          <a:xfrm>
            <a:off x="7380312" y="5112593"/>
            <a:ext cx="1633537" cy="1628775"/>
          </a:xfrm>
          <a:prstGeom prst="rect">
            <a:avLst/>
          </a:prstGeom>
          <a:noFill/>
        </p:spPr>
      </p:pic>
      <p:pic>
        <p:nvPicPr>
          <p:cNvPr id="64" name="Picture 4"/>
          <p:cNvPicPr>
            <a:picLocks noChangeAspect="1" noChangeArrowheads="1"/>
          </p:cNvPicPr>
          <p:nvPr/>
        </p:nvPicPr>
        <p:blipFill>
          <a:blip r:embed="rId45" cstate="email"/>
          <a:srcRect/>
          <a:stretch>
            <a:fillRect/>
          </a:stretch>
        </p:blipFill>
        <p:spPr bwMode="auto">
          <a:xfrm>
            <a:off x="2267744" y="4437112"/>
            <a:ext cx="1633537" cy="1628775"/>
          </a:xfrm>
          <a:prstGeom prst="rect">
            <a:avLst/>
          </a:prstGeom>
          <a:noFill/>
        </p:spPr>
      </p:pic>
      <p:pic>
        <p:nvPicPr>
          <p:cNvPr id="65" name="Picture 4"/>
          <p:cNvPicPr>
            <a:picLocks noChangeAspect="1" noChangeArrowheads="1"/>
          </p:cNvPicPr>
          <p:nvPr/>
        </p:nvPicPr>
        <p:blipFill>
          <a:blip r:embed="rId46" cstate="email"/>
          <a:srcRect/>
          <a:stretch>
            <a:fillRect/>
          </a:stretch>
        </p:blipFill>
        <p:spPr bwMode="auto">
          <a:xfrm>
            <a:off x="5508104" y="2348880"/>
            <a:ext cx="1633537" cy="1636712"/>
          </a:xfrm>
          <a:prstGeom prst="rect">
            <a:avLst/>
          </a:prstGeom>
          <a:noFill/>
        </p:spPr>
      </p:pic>
      <p:pic>
        <p:nvPicPr>
          <p:cNvPr id="66" name="Picture 13"/>
          <p:cNvPicPr>
            <a:picLocks noChangeAspect="1" noChangeArrowheads="1"/>
          </p:cNvPicPr>
          <p:nvPr/>
        </p:nvPicPr>
        <p:blipFill>
          <a:blip r:embed="rId22" cstate="email"/>
          <a:srcRect/>
          <a:stretch>
            <a:fillRect/>
          </a:stretch>
        </p:blipFill>
        <p:spPr bwMode="auto">
          <a:xfrm>
            <a:off x="5076056" y="3212976"/>
            <a:ext cx="1633537" cy="1628775"/>
          </a:xfrm>
          <a:prstGeom prst="rect">
            <a:avLst/>
          </a:prstGeom>
          <a:noFill/>
        </p:spPr>
      </p:pic>
      <p:pic>
        <p:nvPicPr>
          <p:cNvPr id="67" name="Picture 3"/>
          <p:cNvPicPr>
            <a:picLocks noChangeAspect="1" noChangeArrowheads="1"/>
          </p:cNvPicPr>
          <p:nvPr/>
        </p:nvPicPr>
        <p:blipFill>
          <a:blip r:embed="rId47" cstate="email"/>
          <a:srcRect/>
          <a:stretch>
            <a:fillRect/>
          </a:stretch>
        </p:blipFill>
        <p:spPr bwMode="auto">
          <a:xfrm>
            <a:off x="1835696" y="2420888"/>
            <a:ext cx="1633537" cy="1628775"/>
          </a:xfrm>
          <a:prstGeom prst="rect">
            <a:avLst/>
          </a:prstGeom>
          <a:noFill/>
        </p:spPr>
      </p:pic>
      <p:pic>
        <p:nvPicPr>
          <p:cNvPr id="68" name="Picture 7"/>
          <p:cNvPicPr>
            <a:picLocks noChangeAspect="1" noChangeArrowheads="1"/>
          </p:cNvPicPr>
          <p:nvPr/>
        </p:nvPicPr>
        <p:blipFill>
          <a:blip r:embed="rId48" cstate="email"/>
          <a:srcRect/>
          <a:stretch>
            <a:fillRect/>
          </a:stretch>
        </p:blipFill>
        <p:spPr bwMode="auto">
          <a:xfrm>
            <a:off x="7164288" y="3958878"/>
            <a:ext cx="1643062" cy="1630362"/>
          </a:xfrm>
          <a:prstGeom prst="rect">
            <a:avLst/>
          </a:prstGeom>
          <a:noFill/>
        </p:spPr>
      </p:pic>
      <p:pic>
        <p:nvPicPr>
          <p:cNvPr id="69" name="Picture 6"/>
          <p:cNvPicPr>
            <a:picLocks noChangeAspect="1" noChangeArrowheads="1"/>
          </p:cNvPicPr>
          <p:nvPr/>
        </p:nvPicPr>
        <p:blipFill>
          <a:blip r:embed="rId49" cstate="email"/>
          <a:srcRect/>
          <a:stretch>
            <a:fillRect/>
          </a:stretch>
        </p:blipFill>
        <p:spPr bwMode="auto">
          <a:xfrm>
            <a:off x="5364088" y="5157192"/>
            <a:ext cx="1633538" cy="1628775"/>
          </a:xfrm>
          <a:prstGeom prst="rect">
            <a:avLst/>
          </a:prstGeom>
          <a:noFill/>
        </p:spPr>
      </p:pic>
      <p:pic>
        <p:nvPicPr>
          <p:cNvPr id="70" name="Picture 3"/>
          <p:cNvPicPr>
            <a:picLocks noChangeAspect="1" noChangeArrowheads="1"/>
          </p:cNvPicPr>
          <p:nvPr/>
        </p:nvPicPr>
        <p:blipFill>
          <a:blip r:embed="rId33" cstate="email"/>
          <a:srcRect/>
          <a:stretch>
            <a:fillRect/>
          </a:stretch>
        </p:blipFill>
        <p:spPr bwMode="auto">
          <a:xfrm>
            <a:off x="3563888" y="5013176"/>
            <a:ext cx="1633537" cy="1628775"/>
          </a:xfrm>
          <a:prstGeom prst="rect">
            <a:avLst/>
          </a:prstGeom>
          <a:noFill/>
        </p:spPr>
      </p:pic>
      <p:pic>
        <p:nvPicPr>
          <p:cNvPr id="71" name="Picture 14"/>
          <p:cNvPicPr>
            <a:picLocks noChangeAspect="1" noChangeArrowheads="1"/>
          </p:cNvPicPr>
          <p:nvPr/>
        </p:nvPicPr>
        <p:blipFill>
          <a:blip r:embed="rId50" cstate="email"/>
          <a:srcRect/>
          <a:stretch>
            <a:fillRect/>
          </a:stretch>
        </p:blipFill>
        <p:spPr bwMode="auto">
          <a:xfrm>
            <a:off x="611560" y="836712"/>
            <a:ext cx="1656184" cy="1656184"/>
          </a:xfrm>
          <a:prstGeom prst="rect">
            <a:avLst/>
          </a:prstGeom>
          <a:noFill/>
        </p:spPr>
      </p:pic>
      <p:pic>
        <p:nvPicPr>
          <p:cNvPr id="72" name="Picture 2"/>
          <p:cNvPicPr>
            <a:picLocks noChangeAspect="1" noChangeArrowheads="1"/>
          </p:cNvPicPr>
          <p:nvPr/>
        </p:nvPicPr>
        <p:blipFill>
          <a:blip r:embed="rId51" cstate="email"/>
          <a:srcRect/>
          <a:stretch>
            <a:fillRect/>
          </a:stretch>
        </p:blipFill>
        <p:spPr bwMode="auto">
          <a:xfrm>
            <a:off x="2915816" y="2996952"/>
            <a:ext cx="1633537" cy="1630362"/>
          </a:xfrm>
          <a:prstGeom prst="rect">
            <a:avLst/>
          </a:prstGeom>
          <a:noFill/>
        </p:spPr>
      </p:pic>
      <p:sp>
        <p:nvSpPr>
          <p:cNvPr id="20" name="ZoneTexte 19"/>
          <p:cNvSpPr txBox="1"/>
          <p:nvPr/>
        </p:nvSpPr>
        <p:spPr>
          <a:xfrm>
            <a:off x="323528" y="2276872"/>
            <a:ext cx="8496000" cy="3108543"/>
          </a:xfrm>
          <a:prstGeom prst="rect">
            <a:avLst/>
          </a:prstGeom>
          <a:solidFill>
            <a:srgbClr val="7030A0"/>
          </a:solidFill>
          <a:ln>
            <a:solidFill>
              <a:srgbClr val="7030A0"/>
            </a:solidFill>
          </a:ln>
          <a:effectLst>
            <a:outerShdw blurRad="50800" dist="38100" dir="2700000" algn="tl" rotWithShape="0">
              <a:prstClr val="black">
                <a:alpha val="40000"/>
              </a:prstClr>
            </a:outerShdw>
          </a:effectLst>
        </p:spPr>
        <p:txBody>
          <a:bodyPr wrap="square" rtlCol="0">
            <a:spAutoFit/>
          </a:bodyPr>
          <a:lstStyle/>
          <a:p>
            <a:pPr marL="180000">
              <a:buFont typeface="Arial" pitchFamily="34" charset="0"/>
              <a:buChar char="•"/>
            </a:pPr>
            <a:r>
              <a:rPr lang="fr-FR" sz="2800" dirty="0" smtClean="0">
                <a:solidFill>
                  <a:schemeClr val="bg1"/>
                </a:solidFill>
              </a:rPr>
              <a:t> Les principaux risques du secteur d’activité sont présentés dans les fiches.</a:t>
            </a:r>
          </a:p>
          <a:p>
            <a:pPr marL="180000">
              <a:buFont typeface="Arial" pitchFamily="34" charset="0"/>
              <a:buChar char="•"/>
            </a:pPr>
            <a:r>
              <a:rPr lang="fr-FR" sz="2800" dirty="0" smtClean="0">
                <a:solidFill>
                  <a:schemeClr val="bg1"/>
                </a:solidFill>
              </a:rPr>
              <a:t> Chaque fiche définit les dangers, les situations dangereuses, les événements dangereux et les dommages qui peuvent en découler, </a:t>
            </a:r>
          </a:p>
          <a:p>
            <a:pPr marL="180000">
              <a:buFont typeface="Arial" pitchFamily="34" charset="0"/>
              <a:buChar char="•"/>
            </a:pPr>
            <a:r>
              <a:rPr lang="fr-FR" sz="2800" dirty="0" smtClean="0">
                <a:solidFill>
                  <a:schemeClr val="bg1"/>
                </a:solidFill>
              </a:rPr>
              <a:t> </a:t>
            </a:r>
            <a:r>
              <a:rPr lang="fr-FR" sz="2800" dirty="0" smtClean="0">
                <a:solidFill>
                  <a:schemeClr val="bg1"/>
                </a:solidFill>
              </a:rPr>
              <a:t>D</a:t>
            </a:r>
            <a:r>
              <a:rPr lang="fr-FR" sz="2800" dirty="0" smtClean="0">
                <a:solidFill>
                  <a:schemeClr val="bg1"/>
                </a:solidFill>
              </a:rPr>
              <a:t>onne </a:t>
            </a:r>
            <a:r>
              <a:rPr lang="fr-FR" sz="2800" dirty="0" smtClean="0">
                <a:solidFill>
                  <a:schemeClr val="bg1"/>
                </a:solidFill>
              </a:rPr>
              <a:t>des exemples de mesures de prévention et quelques éléments bibliographiques. </a:t>
            </a:r>
            <a:endParaRPr lang="fr-FR"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p:cTn id="7" dur="500" fill="hold"/>
                                        <p:tgtEl>
                                          <p:spTgt spid="24578"/>
                                        </p:tgtEl>
                                        <p:attrNameLst>
                                          <p:attrName>ppt_w</p:attrName>
                                        </p:attrNameLst>
                                      </p:cBhvr>
                                      <p:tavLst>
                                        <p:tav tm="0">
                                          <p:val>
                                            <p:fltVal val="0"/>
                                          </p:val>
                                        </p:tav>
                                        <p:tav tm="100000">
                                          <p:val>
                                            <p:strVal val="#ppt_w"/>
                                          </p:val>
                                        </p:tav>
                                      </p:tavLst>
                                    </p:anim>
                                    <p:anim calcmode="lin" valueType="num">
                                      <p:cBhvr>
                                        <p:cTn id="8" dur="500" fill="hold"/>
                                        <p:tgtEl>
                                          <p:spTgt spid="2457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4579"/>
                                        </p:tgtEl>
                                        <p:attrNameLst>
                                          <p:attrName>style.visibility</p:attrName>
                                        </p:attrNameLst>
                                      </p:cBhvr>
                                      <p:to>
                                        <p:strVal val="visible"/>
                                      </p:to>
                                    </p:set>
                                    <p:anim calcmode="lin" valueType="num">
                                      <p:cBhvr>
                                        <p:cTn id="12" dur="500" fill="hold"/>
                                        <p:tgtEl>
                                          <p:spTgt spid="24579"/>
                                        </p:tgtEl>
                                        <p:attrNameLst>
                                          <p:attrName>ppt_w</p:attrName>
                                        </p:attrNameLst>
                                      </p:cBhvr>
                                      <p:tavLst>
                                        <p:tav tm="0">
                                          <p:val>
                                            <p:fltVal val="0"/>
                                          </p:val>
                                        </p:tav>
                                        <p:tav tm="100000">
                                          <p:val>
                                            <p:strVal val="#ppt_w"/>
                                          </p:val>
                                        </p:tav>
                                      </p:tavLst>
                                    </p:anim>
                                    <p:anim calcmode="lin" valueType="num">
                                      <p:cBhvr>
                                        <p:cTn id="13" dur="500" fill="hold"/>
                                        <p:tgtEl>
                                          <p:spTgt spid="24579"/>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4580"/>
                                        </p:tgtEl>
                                        <p:attrNameLst>
                                          <p:attrName>style.visibility</p:attrName>
                                        </p:attrNameLst>
                                      </p:cBhvr>
                                      <p:to>
                                        <p:strVal val="visible"/>
                                      </p:to>
                                    </p:set>
                                    <p:anim calcmode="lin" valueType="num">
                                      <p:cBhvr>
                                        <p:cTn id="17" dur="500" fill="hold"/>
                                        <p:tgtEl>
                                          <p:spTgt spid="24580"/>
                                        </p:tgtEl>
                                        <p:attrNameLst>
                                          <p:attrName>ppt_w</p:attrName>
                                        </p:attrNameLst>
                                      </p:cBhvr>
                                      <p:tavLst>
                                        <p:tav tm="0">
                                          <p:val>
                                            <p:fltVal val="0"/>
                                          </p:val>
                                        </p:tav>
                                        <p:tav tm="100000">
                                          <p:val>
                                            <p:strVal val="#ppt_w"/>
                                          </p:val>
                                        </p:tav>
                                      </p:tavLst>
                                    </p:anim>
                                    <p:anim calcmode="lin" valueType="num">
                                      <p:cBhvr>
                                        <p:cTn id="18" dur="500" fill="hold"/>
                                        <p:tgtEl>
                                          <p:spTgt spid="2458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24581"/>
                                        </p:tgtEl>
                                        <p:attrNameLst>
                                          <p:attrName>style.visibility</p:attrName>
                                        </p:attrNameLst>
                                      </p:cBhvr>
                                      <p:to>
                                        <p:strVal val="visible"/>
                                      </p:to>
                                    </p:set>
                                    <p:anim calcmode="lin" valueType="num">
                                      <p:cBhvr>
                                        <p:cTn id="22" dur="500" fill="hold"/>
                                        <p:tgtEl>
                                          <p:spTgt spid="24581"/>
                                        </p:tgtEl>
                                        <p:attrNameLst>
                                          <p:attrName>ppt_w</p:attrName>
                                        </p:attrNameLst>
                                      </p:cBhvr>
                                      <p:tavLst>
                                        <p:tav tm="0">
                                          <p:val>
                                            <p:fltVal val="0"/>
                                          </p:val>
                                        </p:tav>
                                        <p:tav tm="100000">
                                          <p:val>
                                            <p:strVal val="#ppt_w"/>
                                          </p:val>
                                        </p:tav>
                                      </p:tavLst>
                                    </p:anim>
                                    <p:anim calcmode="lin" valueType="num">
                                      <p:cBhvr>
                                        <p:cTn id="23" dur="500" fill="hold"/>
                                        <p:tgtEl>
                                          <p:spTgt spid="24581"/>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24582"/>
                                        </p:tgtEl>
                                        <p:attrNameLst>
                                          <p:attrName>style.visibility</p:attrName>
                                        </p:attrNameLst>
                                      </p:cBhvr>
                                      <p:to>
                                        <p:strVal val="visible"/>
                                      </p:to>
                                    </p:set>
                                    <p:anim calcmode="lin" valueType="num">
                                      <p:cBhvr>
                                        <p:cTn id="27" dur="500" fill="hold"/>
                                        <p:tgtEl>
                                          <p:spTgt spid="24582"/>
                                        </p:tgtEl>
                                        <p:attrNameLst>
                                          <p:attrName>ppt_w</p:attrName>
                                        </p:attrNameLst>
                                      </p:cBhvr>
                                      <p:tavLst>
                                        <p:tav tm="0">
                                          <p:val>
                                            <p:fltVal val="0"/>
                                          </p:val>
                                        </p:tav>
                                        <p:tav tm="100000">
                                          <p:val>
                                            <p:strVal val="#ppt_w"/>
                                          </p:val>
                                        </p:tav>
                                      </p:tavLst>
                                    </p:anim>
                                    <p:anim calcmode="lin" valueType="num">
                                      <p:cBhvr>
                                        <p:cTn id="28" dur="500" fill="hold"/>
                                        <p:tgtEl>
                                          <p:spTgt spid="24582"/>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24583"/>
                                        </p:tgtEl>
                                        <p:attrNameLst>
                                          <p:attrName>style.visibility</p:attrName>
                                        </p:attrNameLst>
                                      </p:cBhvr>
                                      <p:to>
                                        <p:strVal val="visible"/>
                                      </p:to>
                                    </p:set>
                                    <p:anim calcmode="lin" valueType="num">
                                      <p:cBhvr>
                                        <p:cTn id="32" dur="500" fill="hold"/>
                                        <p:tgtEl>
                                          <p:spTgt spid="24583"/>
                                        </p:tgtEl>
                                        <p:attrNameLst>
                                          <p:attrName>ppt_w</p:attrName>
                                        </p:attrNameLst>
                                      </p:cBhvr>
                                      <p:tavLst>
                                        <p:tav tm="0">
                                          <p:val>
                                            <p:fltVal val="0"/>
                                          </p:val>
                                        </p:tav>
                                        <p:tav tm="100000">
                                          <p:val>
                                            <p:strVal val="#ppt_w"/>
                                          </p:val>
                                        </p:tav>
                                      </p:tavLst>
                                    </p:anim>
                                    <p:anim calcmode="lin" valueType="num">
                                      <p:cBhvr>
                                        <p:cTn id="33" dur="500" fill="hold"/>
                                        <p:tgtEl>
                                          <p:spTgt spid="24583"/>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nodeType="afterEffect">
                                  <p:stCondLst>
                                    <p:cond delay="0"/>
                                  </p:stCondLst>
                                  <p:childTnLst>
                                    <p:set>
                                      <p:cBhvr>
                                        <p:cTn id="36" dur="1" fill="hold">
                                          <p:stCondLst>
                                            <p:cond delay="0"/>
                                          </p:stCondLst>
                                        </p:cTn>
                                        <p:tgtEl>
                                          <p:spTgt spid="24584"/>
                                        </p:tgtEl>
                                        <p:attrNameLst>
                                          <p:attrName>style.visibility</p:attrName>
                                        </p:attrNameLst>
                                      </p:cBhvr>
                                      <p:to>
                                        <p:strVal val="visible"/>
                                      </p:to>
                                    </p:set>
                                    <p:anim calcmode="lin" valueType="num">
                                      <p:cBhvr>
                                        <p:cTn id="37" dur="500" fill="hold"/>
                                        <p:tgtEl>
                                          <p:spTgt spid="24584"/>
                                        </p:tgtEl>
                                        <p:attrNameLst>
                                          <p:attrName>ppt_w</p:attrName>
                                        </p:attrNameLst>
                                      </p:cBhvr>
                                      <p:tavLst>
                                        <p:tav tm="0">
                                          <p:val>
                                            <p:fltVal val="0"/>
                                          </p:val>
                                        </p:tav>
                                        <p:tav tm="100000">
                                          <p:val>
                                            <p:strVal val="#ppt_w"/>
                                          </p:val>
                                        </p:tav>
                                      </p:tavLst>
                                    </p:anim>
                                    <p:anim calcmode="lin" valueType="num">
                                      <p:cBhvr>
                                        <p:cTn id="38" dur="500" fill="hold"/>
                                        <p:tgtEl>
                                          <p:spTgt spid="24584"/>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nodeType="afterEffect">
                                  <p:stCondLst>
                                    <p:cond delay="0"/>
                                  </p:stCondLst>
                                  <p:childTnLst>
                                    <p:set>
                                      <p:cBhvr>
                                        <p:cTn id="41" dur="1" fill="hold">
                                          <p:stCondLst>
                                            <p:cond delay="0"/>
                                          </p:stCondLst>
                                        </p:cTn>
                                        <p:tgtEl>
                                          <p:spTgt spid="24585"/>
                                        </p:tgtEl>
                                        <p:attrNameLst>
                                          <p:attrName>style.visibility</p:attrName>
                                        </p:attrNameLst>
                                      </p:cBhvr>
                                      <p:to>
                                        <p:strVal val="visible"/>
                                      </p:to>
                                    </p:set>
                                    <p:anim calcmode="lin" valueType="num">
                                      <p:cBhvr>
                                        <p:cTn id="42" dur="500" fill="hold"/>
                                        <p:tgtEl>
                                          <p:spTgt spid="24585"/>
                                        </p:tgtEl>
                                        <p:attrNameLst>
                                          <p:attrName>ppt_w</p:attrName>
                                        </p:attrNameLst>
                                      </p:cBhvr>
                                      <p:tavLst>
                                        <p:tav tm="0">
                                          <p:val>
                                            <p:fltVal val="0"/>
                                          </p:val>
                                        </p:tav>
                                        <p:tav tm="100000">
                                          <p:val>
                                            <p:strVal val="#ppt_w"/>
                                          </p:val>
                                        </p:tav>
                                      </p:tavLst>
                                    </p:anim>
                                    <p:anim calcmode="lin" valueType="num">
                                      <p:cBhvr>
                                        <p:cTn id="43" dur="500" fill="hold"/>
                                        <p:tgtEl>
                                          <p:spTgt spid="24585"/>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23" presetClass="entr" presetSubtype="16" fill="hold" nodeType="afterEffect">
                                  <p:stCondLst>
                                    <p:cond delay="0"/>
                                  </p:stCondLst>
                                  <p:childTnLst>
                                    <p:set>
                                      <p:cBhvr>
                                        <p:cTn id="46" dur="1" fill="hold">
                                          <p:stCondLst>
                                            <p:cond delay="0"/>
                                          </p:stCondLst>
                                        </p:cTn>
                                        <p:tgtEl>
                                          <p:spTgt spid="24586"/>
                                        </p:tgtEl>
                                        <p:attrNameLst>
                                          <p:attrName>style.visibility</p:attrName>
                                        </p:attrNameLst>
                                      </p:cBhvr>
                                      <p:to>
                                        <p:strVal val="visible"/>
                                      </p:to>
                                    </p:set>
                                    <p:anim calcmode="lin" valueType="num">
                                      <p:cBhvr>
                                        <p:cTn id="47" dur="500" fill="hold"/>
                                        <p:tgtEl>
                                          <p:spTgt spid="24586"/>
                                        </p:tgtEl>
                                        <p:attrNameLst>
                                          <p:attrName>ppt_w</p:attrName>
                                        </p:attrNameLst>
                                      </p:cBhvr>
                                      <p:tavLst>
                                        <p:tav tm="0">
                                          <p:val>
                                            <p:fltVal val="0"/>
                                          </p:val>
                                        </p:tav>
                                        <p:tav tm="100000">
                                          <p:val>
                                            <p:strVal val="#ppt_w"/>
                                          </p:val>
                                        </p:tav>
                                      </p:tavLst>
                                    </p:anim>
                                    <p:anim calcmode="lin" valueType="num">
                                      <p:cBhvr>
                                        <p:cTn id="48" dur="500" fill="hold"/>
                                        <p:tgtEl>
                                          <p:spTgt spid="24586"/>
                                        </p:tgtEl>
                                        <p:attrNameLst>
                                          <p:attrName>ppt_h</p:attrName>
                                        </p:attrNameLst>
                                      </p:cBhvr>
                                      <p:tavLst>
                                        <p:tav tm="0">
                                          <p:val>
                                            <p:fltVal val="0"/>
                                          </p:val>
                                        </p:tav>
                                        <p:tav tm="100000">
                                          <p:val>
                                            <p:strVal val="#ppt_h"/>
                                          </p:val>
                                        </p:tav>
                                      </p:tavLst>
                                    </p:anim>
                                  </p:childTnLst>
                                </p:cTn>
                              </p:par>
                            </p:childTnLst>
                          </p:cTn>
                        </p:par>
                        <p:par>
                          <p:cTn id="49" fill="hold">
                            <p:stCondLst>
                              <p:cond delay="4500"/>
                            </p:stCondLst>
                            <p:childTnLst>
                              <p:par>
                                <p:cTn id="50" presetID="23" presetClass="entr" presetSubtype="16" fill="hold" nodeType="afterEffect">
                                  <p:stCondLst>
                                    <p:cond delay="0"/>
                                  </p:stCondLst>
                                  <p:childTnLst>
                                    <p:set>
                                      <p:cBhvr>
                                        <p:cTn id="51" dur="1" fill="hold">
                                          <p:stCondLst>
                                            <p:cond delay="0"/>
                                          </p:stCondLst>
                                        </p:cTn>
                                        <p:tgtEl>
                                          <p:spTgt spid="24587"/>
                                        </p:tgtEl>
                                        <p:attrNameLst>
                                          <p:attrName>style.visibility</p:attrName>
                                        </p:attrNameLst>
                                      </p:cBhvr>
                                      <p:to>
                                        <p:strVal val="visible"/>
                                      </p:to>
                                    </p:set>
                                    <p:anim calcmode="lin" valueType="num">
                                      <p:cBhvr>
                                        <p:cTn id="52" dur="500" fill="hold"/>
                                        <p:tgtEl>
                                          <p:spTgt spid="24587"/>
                                        </p:tgtEl>
                                        <p:attrNameLst>
                                          <p:attrName>ppt_w</p:attrName>
                                        </p:attrNameLst>
                                      </p:cBhvr>
                                      <p:tavLst>
                                        <p:tav tm="0">
                                          <p:val>
                                            <p:fltVal val="0"/>
                                          </p:val>
                                        </p:tav>
                                        <p:tav tm="100000">
                                          <p:val>
                                            <p:strVal val="#ppt_w"/>
                                          </p:val>
                                        </p:tav>
                                      </p:tavLst>
                                    </p:anim>
                                    <p:anim calcmode="lin" valueType="num">
                                      <p:cBhvr>
                                        <p:cTn id="53" dur="500" fill="hold"/>
                                        <p:tgtEl>
                                          <p:spTgt spid="24587"/>
                                        </p:tgtEl>
                                        <p:attrNameLst>
                                          <p:attrName>ppt_h</p:attrName>
                                        </p:attrNameLst>
                                      </p:cBhvr>
                                      <p:tavLst>
                                        <p:tav tm="0">
                                          <p:val>
                                            <p:fltVal val="0"/>
                                          </p:val>
                                        </p:tav>
                                        <p:tav tm="100000">
                                          <p:val>
                                            <p:strVal val="#ppt_h"/>
                                          </p:val>
                                        </p:tav>
                                      </p:tavLst>
                                    </p:anim>
                                  </p:childTnLst>
                                </p:cTn>
                              </p:par>
                            </p:childTnLst>
                          </p:cTn>
                        </p:par>
                        <p:par>
                          <p:cTn id="54" fill="hold">
                            <p:stCondLst>
                              <p:cond delay="5000"/>
                            </p:stCondLst>
                            <p:childTnLst>
                              <p:par>
                                <p:cTn id="55" presetID="23" presetClass="entr" presetSubtype="16" fill="hold" nodeType="afterEffect">
                                  <p:stCondLst>
                                    <p:cond delay="0"/>
                                  </p:stCondLst>
                                  <p:childTnLst>
                                    <p:set>
                                      <p:cBhvr>
                                        <p:cTn id="56" dur="1" fill="hold">
                                          <p:stCondLst>
                                            <p:cond delay="0"/>
                                          </p:stCondLst>
                                        </p:cTn>
                                        <p:tgtEl>
                                          <p:spTgt spid="24588"/>
                                        </p:tgtEl>
                                        <p:attrNameLst>
                                          <p:attrName>style.visibility</p:attrName>
                                        </p:attrNameLst>
                                      </p:cBhvr>
                                      <p:to>
                                        <p:strVal val="visible"/>
                                      </p:to>
                                    </p:set>
                                    <p:anim calcmode="lin" valueType="num">
                                      <p:cBhvr>
                                        <p:cTn id="57" dur="500" fill="hold"/>
                                        <p:tgtEl>
                                          <p:spTgt spid="24588"/>
                                        </p:tgtEl>
                                        <p:attrNameLst>
                                          <p:attrName>ppt_w</p:attrName>
                                        </p:attrNameLst>
                                      </p:cBhvr>
                                      <p:tavLst>
                                        <p:tav tm="0">
                                          <p:val>
                                            <p:fltVal val="0"/>
                                          </p:val>
                                        </p:tav>
                                        <p:tav tm="100000">
                                          <p:val>
                                            <p:strVal val="#ppt_w"/>
                                          </p:val>
                                        </p:tav>
                                      </p:tavLst>
                                    </p:anim>
                                    <p:anim calcmode="lin" valueType="num">
                                      <p:cBhvr>
                                        <p:cTn id="58" dur="500" fill="hold"/>
                                        <p:tgtEl>
                                          <p:spTgt spid="24588"/>
                                        </p:tgtEl>
                                        <p:attrNameLst>
                                          <p:attrName>ppt_h</p:attrName>
                                        </p:attrNameLst>
                                      </p:cBhvr>
                                      <p:tavLst>
                                        <p:tav tm="0">
                                          <p:val>
                                            <p:fltVal val="0"/>
                                          </p:val>
                                        </p:tav>
                                        <p:tav tm="100000">
                                          <p:val>
                                            <p:strVal val="#ppt_h"/>
                                          </p:val>
                                        </p:tav>
                                      </p:tavLst>
                                    </p:anim>
                                  </p:childTnLst>
                                </p:cTn>
                              </p:par>
                            </p:childTnLst>
                          </p:cTn>
                        </p:par>
                        <p:par>
                          <p:cTn id="59" fill="hold">
                            <p:stCondLst>
                              <p:cond delay="5500"/>
                            </p:stCondLst>
                            <p:childTnLst>
                              <p:par>
                                <p:cTn id="60" presetID="23" presetClass="entr" presetSubtype="16" fill="hold" nodeType="afterEffect">
                                  <p:stCondLst>
                                    <p:cond delay="0"/>
                                  </p:stCondLst>
                                  <p:childTnLst>
                                    <p:set>
                                      <p:cBhvr>
                                        <p:cTn id="61" dur="1" fill="hold">
                                          <p:stCondLst>
                                            <p:cond delay="0"/>
                                          </p:stCondLst>
                                        </p:cTn>
                                        <p:tgtEl>
                                          <p:spTgt spid="24589"/>
                                        </p:tgtEl>
                                        <p:attrNameLst>
                                          <p:attrName>style.visibility</p:attrName>
                                        </p:attrNameLst>
                                      </p:cBhvr>
                                      <p:to>
                                        <p:strVal val="visible"/>
                                      </p:to>
                                    </p:set>
                                    <p:anim calcmode="lin" valueType="num">
                                      <p:cBhvr>
                                        <p:cTn id="62" dur="500" fill="hold"/>
                                        <p:tgtEl>
                                          <p:spTgt spid="24589"/>
                                        </p:tgtEl>
                                        <p:attrNameLst>
                                          <p:attrName>ppt_w</p:attrName>
                                        </p:attrNameLst>
                                      </p:cBhvr>
                                      <p:tavLst>
                                        <p:tav tm="0">
                                          <p:val>
                                            <p:fltVal val="0"/>
                                          </p:val>
                                        </p:tav>
                                        <p:tav tm="100000">
                                          <p:val>
                                            <p:strVal val="#ppt_w"/>
                                          </p:val>
                                        </p:tav>
                                      </p:tavLst>
                                    </p:anim>
                                    <p:anim calcmode="lin" valueType="num">
                                      <p:cBhvr>
                                        <p:cTn id="63" dur="500" fill="hold"/>
                                        <p:tgtEl>
                                          <p:spTgt spid="24589"/>
                                        </p:tgtEl>
                                        <p:attrNameLst>
                                          <p:attrName>ppt_h</p:attrName>
                                        </p:attrNameLst>
                                      </p:cBhvr>
                                      <p:tavLst>
                                        <p:tav tm="0">
                                          <p:val>
                                            <p:fltVal val="0"/>
                                          </p:val>
                                        </p:tav>
                                        <p:tav tm="100000">
                                          <p:val>
                                            <p:strVal val="#ppt_h"/>
                                          </p:val>
                                        </p:tav>
                                      </p:tavLst>
                                    </p:anim>
                                  </p:childTnLst>
                                </p:cTn>
                              </p:par>
                              <p:par>
                                <p:cTn id="64" presetID="23" presetClass="entr" presetSubtype="16" fill="hold" nodeType="withEffect">
                                  <p:stCondLst>
                                    <p:cond delay="0"/>
                                  </p:stCondLst>
                                  <p:childTnLst>
                                    <p:set>
                                      <p:cBhvr>
                                        <p:cTn id="65" dur="1" fill="hold">
                                          <p:stCondLst>
                                            <p:cond delay="0"/>
                                          </p:stCondLst>
                                        </p:cTn>
                                        <p:tgtEl>
                                          <p:spTgt spid="24590"/>
                                        </p:tgtEl>
                                        <p:attrNameLst>
                                          <p:attrName>style.visibility</p:attrName>
                                        </p:attrNameLst>
                                      </p:cBhvr>
                                      <p:to>
                                        <p:strVal val="visible"/>
                                      </p:to>
                                    </p:set>
                                    <p:anim calcmode="lin" valueType="num">
                                      <p:cBhvr>
                                        <p:cTn id="66" dur="500" fill="hold"/>
                                        <p:tgtEl>
                                          <p:spTgt spid="24590"/>
                                        </p:tgtEl>
                                        <p:attrNameLst>
                                          <p:attrName>ppt_w</p:attrName>
                                        </p:attrNameLst>
                                      </p:cBhvr>
                                      <p:tavLst>
                                        <p:tav tm="0">
                                          <p:val>
                                            <p:fltVal val="0"/>
                                          </p:val>
                                        </p:tav>
                                        <p:tav tm="100000">
                                          <p:val>
                                            <p:strVal val="#ppt_w"/>
                                          </p:val>
                                        </p:tav>
                                      </p:tavLst>
                                    </p:anim>
                                    <p:anim calcmode="lin" valueType="num">
                                      <p:cBhvr>
                                        <p:cTn id="67" dur="500" fill="hold"/>
                                        <p:tgtEl>
                                          <p:spTgt spid="24590"/>
                                        </p:tgtEl>
                                        <p:attrNameLst>
                                          <p:attrName>ppt_h</p:attrName>
                                        </p:attrNameLst>
                                      </p:cBhvr>
                                      <p:tavLst>
                                        <p:tav tm="0">
                                          <p:val>
                                            <p:fltVal val="0"/>
                                          </p:val>
                                        </p:tav>
                                        <p:tav tm="100000">
                                          <p:val>
                                            <p:strVal val="#ppt_h"/>
                                          </p:val>
                                        </p:tav>
                                      </p:tavLst>
                                    </p:anim>
                                  </p:childTnLst>
                                </p:cTn>
                              </p:par>
                              <p:par>
                                <p:cTn id="68" presetID="23" presetClass="entr" presetSubtype="16" fill="hold" nodeType="withEffect">
                                  <p:stCondLst>
                                    <p:cond delay="0"/>
                                  </p:stCondLst>
                                  <p:childTnLst>
                                    <p:set>
                                      <p:cBhvr>
                                        <p:cTn id="69" dur="1" fill="hold">
                                          <p:stCondLst>
                                            <p:cond delay="0"/>
                                          </p:stCondLst>
                                        </p:cTn>
                                        <p:tgtEl>
                                          <p:spTgt spid="24591"/>
                                        </p:tgtEl>
                                        <p:attrNameLst>
                                          <p:attrName>style.visibility</p:attrName>
                                        </p:attrNameLst>
                                      </p:cBhvr>
                                      <p:to>
                                        <p:strVal val="visible"/>
                                      </p:to>
                                    </p:set>
                                    <p:anim calcmode="lin" valueType="num">
                                      <p:cBhvr>
                                        <p:cTn id="70" dur="500" fill="hold"/>
                                        <p:tgtEl>
                                          <p:spTgt spid="24591"/>
                                        </p:tgtEl>
                                        <p:attrNameLst>
                                          <p:attrName>ppt_w</p:attrName>
                                        </p:attrNameLst>
                                      </p:cBhvr>
                                      <p:tavLst>
                                        <p:tav tm="0">
                                          <p:val>
                                            <p:fltVal val="0"/>
                                          </p:val>
                                        </p:tav>
                                        <p:tav tm="100000">
                                          <p:val>
                                            <p:strVal val="#ppt_w"/>
                                          </p:val>
                                        </p:tav>
                                      </p:tavLst>
                                    </p:anim>
                                    <p:anim calcmode="lin" valueType="num">
                                      <p:cBhvr>
                                        <p:cTn id="71" dur="500" fill="hold"/>
                                        <p:tgtEl>
                                          <p:spTgt spid="24591"/>
                                        </p:tgtEl>
                                        <p:attrNameLst>
                                          <p:attrName>ppt_h</p:attrName>
                                        </p:attrNameLst>
                                      </p:cBhvr>
                                      <p:tavLst>
                                        <p:tav tm="0">
                                          <p:val>
                                            <p:fltVal val="0"/>
                                          </p:val>
                                        </p:tav>
                                        <p:tav tm="100000">
                                          <p:val>
                                            <p:strVal val="#ppt_h"/>
                                          </p:val>
                                        </p:tav>
                                      </p:tavLst>
                                    </p:anim>
                                  </p:childTnLst>
                                </p:cTn>
                              </p:par>
                              <p:par>
                                <p:cTn id="72" presetID="23" presetClass="entr" presetSubtype="16" fill="hold" nodeType="withEffect">
                                  <p:stCondLst>
                                    <p:cond delay="0"/>
                                  </p:stCondLst>
                                  <p:childTnLst>
                                    <p:set>
                                      <p:cBhvr>
                                        <p:cTn id="73" dur="1" fill="hold">
                                          <p:stCondLst>
                                            <p:cond delay="0"/>
                                          </p:stCondLst>
                                        </p:cTn>
                                        <p:tgtEl>
                                          <p:spTgt spid="24592"/>
                                        </p:tgtEl>
                                        <p:attrNameLst>
                                          <p:attrName>style.visibility</p:attrName>
                                        </p:attrNameLst>
                                      </p:cBhvr>
                                      <p:to>
                                        <p:strVal val="visible"/>
                                      </p:to>
                                    </p:set>
                                    <p:anim calcmode="lin" valueType="num">
                                      <p:cBhvr>
                                        <p:cTn id="74" dur="500" fill="hold"/>
                                        <p:tgtEl>
                                          <p:spTgt spid="24592"/>
                                        </p:tgtEl>
                                        <p:attrNameLst>
                                          <p:attrName>ppt_w</p:attrName>
                                        </p:attrNameLst>
                                      </p:cBhvr>
                                      <p:tavLst>
                                        <p:tav tm="0">
                                          <p:val>
                                            <p:fltVal val="0"/>
                                          </p:val>
                                        </p:tav>
                                        <p:tav tm="100000">
                                          <p:val>
                                            <p:strVal val="#ppt_w"/>
                                          </p:val>
                                        </p:tav>
                                      </p:tavLst>
                                    </p:anim>
                                    <p:anim calcmode="lin" valueType="num">
                                      <p:cBhvr>
                                        <p:cTn id="75" dur="500" fill="hold"/>
                                        <p:tgtEl>
                                          <p:spTgt spid="24592"/>
                                        </p:tgtEl>
                                        <p:attrNameLst>
                                          <p:attrName>ppt_h</p:attrName>
                                        </p:attrNameLst>
                                      </p:cBhvr>
                                      <p:tavLst>
                                        <p:tav tm="0">
                                          <p:val>
                                            <p:fltVal val="0"/>
                                          </p:val>
                                        </p:tav>
                                        <p:tav tm="100000">
                                          <p:val>
                                            <p:strVal val="#ppt_h"/>
                                          </p:val>
                                        </p:tav>
                                      </p:tavLst>
                                    </p:anim>
                                  </p:childTnLst>
                                </p:cTn>
                              </p:par>
                              <p:par>
                                <p:cTn id="76" presetID="23" presetClass="entr" presetSubtype="16" fill="hold" nodeType="withEffect">
                                  <p:stCondLst>
                                    <p:cond delay="0"/>
                                  </p:stCondLst>
                                  <p:childTnLst>
                                    <p:set>
                                      <p:cBhvr>
                                        <p:cTn id="77" dur="1" fill="hold">
                                          <p:stCondLst>
                                            <p:cond delay="0"/>
                                          </p:stCondLst>
                                        </p:cTn>
                                        <p:tgtEl>
                                          <p:spTgt spid="24593"/>
                                        </p:tgtEl>
                                        <p:attrNameLst>
                                          <p:attrName>style.visibility</p:attrName>
                                        </p:attrNameLst>
                                      </p:cBhvr>
                                      <p:to>
                                        <p:strVal val="visible"/>
                                      </p:to>
                                    </p:set>
                                    <p:anim calcmode="lin" valueType="num">
                                      <p:cBhvr>
                                        <p:cTn id="78" dur="500" fill="hold"/>
                                        <p:tgtEl>
                                          <p:spTgt spid="24593"/>
                                        </p:tgtEl>
                                        <p:attrNameLst>
                                          <p:attrName>ppt_w</p:attrName>
                                        </p:attrNameLst>
                                      </p:cBhvr>
                                      <p:tavLst>
                                        <p:tav tm="0">
                                          <p:val>
                                            <p:fltVal val="0"/>
                                          </p:val>
                                        </p:tav>
                                        <p:tav tm="100000">
                                          <p:val>
                                            <p:strVal val="#ppt_w"/>
                                          </p:val>
                                        </p:tav>
                                      </p:tavLst>
                                    </p:anim>
                                    <p:anim calcmode="lin" valueType="num">
                                      <p:cBhvr>
                                        <p:cTn id="79" dur="500" fill="hold"/>
                                        <p:tgtEl>
                                          <p:spTgt spid="24593"/>
                                        </p:tgtEl>
                                        <p:attrNameLst>
                                          <p:attrName>ppt_h</p:attrName>
                                        </p:attrNameLst>
                                      </p:cBhvr>
                                      <p:tavLst>
                                        <p:tav tm="0">
                                          <p:val>
                                            <p:fltVal val="0"/>
                                          </p:val>
                                        </p:tav>
                                        <p:tav tm="100000">
                                          <p:val>
                                            <p:strVal val="#ppt_h"/>
                                          </p:val>
                                        </p:tav>
                                      </p:tavLst>
                                    </p:anim>
                                  </p:childTnLst>
                                </p:cTn>
                              </p:par>
                              <p:par>
                                <p:cTn id="80" presetID="23" presetClass="entr" presetSubtype="16" fill="hold" nodeType="withEffect">
                                  <p:stCondLst>
                                    <p:cond delay="0"/>
                                  </p:stCondLst>
                                  <p:childTnLst>
                                    <p:set>
                                      <p:cBhvr>
                                        <p:cTn id="81" dur="1" fill="hold">
                                          <p:stCondLst>
                                            <p:cond delay="0"/>
                                          </p:stCondLst>
                                        </p:cTn>
                                        <p:tgtEl>
                                          <p:spTgt spid="24594"/>
                                        </p:tgtEl>
                                        <p:attrNameLst>
                                          <p:attrName>style.visibility</p:attrName>
                                        </p:attrNameLst>
                                      </p:cBhvr>
                                      <p:to>
                                        <p:strVal val="visible"/>
                                      </p:to>
                                    </p:set>
                                    <p:anim calcmode="lin" valueType="num">
                                      <p:cBhvr>
                                        <p:cTn id="82" dur="500" fill="hold"/>
                                        <p:tgtEl>
                                          <p:spTgt spid="24594"/>
                                        </p:tgtEl>
                                        <p:attrNameLst>
                                          <p:attrName>ppt_w</p:attrName>
                                        </p:attrNameLst>
                                      </p:cBhvr>
                                      <p:tavLst>
                                        <p:tav tm="0">
                                          <p:val>
                                            <p:fltVal val="0"/>
                                          </p:val>
                                        </p:tav>
                                        <p:tav tm="100000">
                                          <p:val>
                                            <p:strVal val="#ppt_w"/>
                                          </p:val>
                                        </p:tav>
                                      </p:tavLst>
                                    </p:anim>
                                    <p:anim calcmode="lin" valueType="num">
                                      <p:cBhvr>
                                        <p:cTn id="83" dur="500" fill="hold"/>
                                        <p:tgtEl>
                                          <p:spTgt spid="24594"/>
                                        </p:tgtEl>
                                        <p:attrNameLst>
                                          <p:attrName>ppt_h</p:attrName>
                                        </p:attrNameLst>
                                      </p:cBhvr>
                                      <p:tavLst>
                                        <p:tav tm="0">
                                          <p:val>
                                            <p:fltVal val="0"/>
                                          </p:val>
                                        </p:tav>
                                        <p:tav tm="100000">
                                          <p:val>
                                            <p:strVal val="#ppt_h"/>
                                          </p:val>
                                        </p:tav>
                                      </p:tavLst>
                                    </p:anim>
                                  </p:childTnLst>
                                </p:cTn>
                              </p:par>
                              <p:par>
                                <p:cTn id="84" presetID="23" presetClass="entr" presetSubtype="16" fill="hold" nodeType="with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childTnLst>
                                </p:cTn>
                              </p:par>
                              <p:par>
                                <p:cTn id="88" presetID="23" presetClass="entr" presetSubtype="16" fill="hold" nodeType="withEffect">
                                  <p:stCondLst>
                                    <p:cond delay="0"/>
                                  </p:stCondLst>
                                  <p:childTnLst>
                                    <p:set>
                                      <p:cBhvr>
                                        <p:cTn id="89" dur="1" fill="hold">
                                          <p:stCondLst>
                                            <p:cond delay="0"/>
                                          </p:stCondLst>
                                        </p:cTn>
                                        <p:tgtEl>
                                          <p:spTgt spid="25"/>
                                        </p:tgtEl>
                                        <p:attrNameLst>
                                          <p:attrName>style.visibility</p:attrName>
                                        </p:attrNameLst>
                                      </p:cBhvr>
                                      <p:to>
                                        <p:strVal val="visible"/>
                                      </p:to>
                                    </p:set>
                                    <p:anim calcmode="lin" valueType="num">
                                      <p:cBhvr>
                                        <p:cTn id="90" dur="500" fill="hold"/>
                                        <p:tgtEl>
                                          <p:spTgt spid="25"/>
                                        </p:tgtEl>
                                        <p:attrNameLst>
                                          <p:attrName>ppt_w</p:attrName>
                                        </p:attrNameLst>
                                      </p:cBhvr>
                                      <p:tavLst>
                                        <p:tav tm="0">
                                          <p:val>
                                            <p:fltVal val="0"/>
                                          </p:val>
                                        </p:tav>
                                        <p:tav tm="100000">
                                          <p:val>
                                            <p:strVal val="#ppt_w"/>
                                          </p:val>
                                        </p:tav>
                                      </p:tavLst>
                                    </p:anim>
                                    <p:anim calcmode="lin" valueType="num">
                                      <p:cBhvr>
                                        <p:cTn id="91" dur="500" fill="hold"/>
                                        <p:tgtEl>
                                          <p:spTgt spid="25"/>
                                        </p:tgtEl>
                                        <p:attrNameLst>
                                          <p:attrName>ppt_h</p:attrName>
                                        </p:attrNameLst>
                                      </p:cBhvr>
                                      <p:tavLst>
                                        <p:tav tm="0">
                                          <p:val>
                                            <p:fltVal val="0"/>
                                          </p:val>
                                        </p:tav>
                                        <p:tav tm="100000">
                                          <p:val>
                                            <p:strVal val="#ppt_h"/>
                                          </p:val>
                                        </p:tav>
                                      </p:tavLst>
                                    </p:anim>
                                  </p:childTnLst>
                                </p:cTn>
                              </p:par>
                              <p:par>
                                <p:cTn id="92" presetID="23" presetClass="entr" presetSubtype="16" fill="hold" nodeType="with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childTnLst>
                                </p:cTn>
                              </p:par>
                              <p:par>
                                <p:cTn id="96" presetID="23" presetClass="entr" presetSubtype="16" fill="hold" nodeType="with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p:cTn id="98" dur="500" fill="hold"/>
                                        <p:tgtEl>
                                          <p:spTgt spid="27"/>
                                        </p:tgtEl>
                                        <p:attrNameLst>
                                          <p:attrName>ppt_w</p:attrName>
                                        </p:attrNameLst>
                                      </p:cBhvr>
                                      <p:tavLst>
                                        <p:tav tm="0">
                                          <p:val>
                                            <p:fltVal val="0"/>
                                          </p:val>
                                        </p:tav>
                                        <p:tav tm="100000">
                                          <p:val>
                                            <p:strVal val="#ppt_w"/>
                                          </p:val>
                                        </p:tav>
                                      </p:tavLst>
                                    </p:anim>
                                    <p:anim calcmode="lin" valueType="num">
                                      <p:cBhvr>
                                        <p:cTn id="99" dur="500" fill="hold"/>
                                        <p:tgtEl>
                                          <p:spTgt spid="27"/>
                                        </p:tgtEl>
                                        <p:attrNameLst>
                                          <p:attrName>ppt_h</p:attrName>
                                        </p:attrNameLst>
                                      </p:cBhvr>
                                      <p:tavLst>
                                        <p:tav tm="0">
                                          <p:val>
                                            <p:fltVal val="0"/>
                                          </p:val>
                                        </p:tav>
                                        <p:tav tm="100000">
                                          <p:val>
                                            <p:strVal val="#ppt_h"/>
                                          </p:val>
                                        </p:tav>
                                      </p:tavLst>
                                    </p:anim>
                                  </p:childTnLst>
                                </p:cTn>
                              </p:par>
                              <p:par>
                                <p:cTn id="100" presetID="23" presetClass="entr" presetSubtype="16" fill="hold"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childTnLst>
                                </p:cTn>
                              </p:par>
                              <p:par>
                                <p:cTn id="104" presetID="23" presetClass="entr" presetSubtype="16" fill="hold" nodeType="withEffect">
                                  <p:stCondLst>
                                    <p:cond delay="0"/>
                                  </p:stCondLst>
                                  <p:childTnLst>
                                    <p:set>
                                      <p:cBhvr>
                                        <p:cTn id="105" dur="1" fill="hold">
                                          <p:stCondLst>
                                            <p:cond delay="0"/>
                                          </p:stCondLst>
                                        </p:cTn>
                                        <p:tgtEl>
                                          <p:spTgt spid="29"/>
                                        </p:tgtEl>
                                        <p:attrNameLst>
                                          <p:attrName>style.visibility</p:attrName>
                                        </p:attrNameLst>
                                      </p:cBhvr>
                                      <p:to>
                                        <p:strVal val="visible"/>
                                      </p:to>
                                    </p:set>
                                    <p:anim calcmode="lin" valueType="num">
                                      <p:cBhvr>
                                        <p:cTn id="106" dur="500" fill="hold"/>
                                        <p:tgtEl>
                                          <p:spTgt spid="29"/>
                                        </p:tgtEl>
                                        <p:attrNameLst>
                                          <p:attrName>ppt_w</p:attrName>
                                        </p:attrNameLst>
                                      </p:cBhvr>
                                      <p:tavLst>
                                        <p:tav tm="0">
                                          <p:val>
                                            <p:fltVal val="0"/>
                                          </p:val>
                                        </p:tav>
                                        <p:tav tm="100000">
                                          <p:val>
                                            <p:strVal val="#ppt_w"/>
                                          </p:val>
                                        </p:tav>
                                      </p:tavLst>
                                    </p:anim>
                                    <p:anim calcmode="lin" valueType="num">
                                      <p:cBhvr>
                                        <p:cTn id="107" dur="500" fill="hold"/>
                                        <p:tgtEl>
                                          <p:spTgt spid="29"/>
                                        </p:tgtEl>
                                        <p:attrNameLst>
                                          <p:attrName>ppt_h</p:attrName>
                                        </p:attrNameLst>
                                      </p:cBhvr>
                                      <p:tavLst>
                                        <p:tav tm="0">
                                          <p:val>
                                            <p:fltVal val="0"/>
                                          </p:val>
                                        </p:tav>
                                        <p:tav tm="100000">
                                          <p:val>
                                            <p:strVal val="#ppt_h"/>
                                          </p:val>
                                        </p:tav>
                                      </p:tavLst>
                                    </p:anim>
                                  </p:childTnLst>
                                </p:cTn>
                              </p:par>
                              <p:par>
                                <p:cTn id="108" presetID="23" presetClass="entr" presetSubtype="16" fill="hold" nodeType="withEffect">
                                  <p:stCondLst>
                                    <p:cond delay="0"/>
                                  </p:stCondLst>
                                  <p:childTnLst>
                                    <p:set>
                                      <p:cBhvr>
                                        <p:cTn id="109" dur="1" fill="hold">
                                          <p:stCondLst>
                                            <p:cond delay="0"/>
                                          </p:stCondLst>
                                        </p:cTn>
                                        <p:tgtEl>
                                          <p:spTgt spid="30"/>
                                        </p:tgtEl>
                                        <p:attrNameLst>
                                          <p:attrName>style.visibility</p:attrName>
                                        </p:attrNameLst>
                                      </p:cBhvr>
                                      <p:to>
                                        <p:strVal val="visible"/>
                                      </p:to>
                                    </p:set>
                                    <p:anim calcmode="lin" valueType="num">
                                      <p:cBhvr>
                                        <p:cTn id="110" dur="500" fill="hold"/>
                                        <p:tgtEl>
                                          <p:spTgt spid="30"/>
                                        </p:tgtEl>
                                        <p:attrNameLst>
                                          <p:attrName>ppt_w</p:attrName>
                                        </p:attrNameLst>
                                      </p:cBhvr>
                                      <p:tavLst>
                                        <p:tav tm="0">
                                          <p:val>
                                            <p:fltVal val="0"/>
                                          </p:val>
                                        </p:tav>
                                        <p:tav tm="100000">
                                          <p:val>
                                            <p:strVal val="#ppt_w"/>
                                          </p:val>
                                        </p:tav>
                                      </p:tavLst>
                                    </p:anim>
                                    <p:anim calcmode="lin" valueType="num">
                                      <p:cBhvr>
                                        <p:cTn id="111" dur="500" fill="hold"/>
                                        <p:tgtEl>
                                          <p:spTgt spid="30"/>
                                        </p:tgtEl>
                                        <p:attrNameLst>
                                          <p:attrName>ppt_h</p:attrName>
                                        </p:attrNameLst>
                                      </p:cBhvr>
                                      <p:tavLst>
                                        <p:tav tm="0">
                                          <p:val>
                                            <p:fltVal val="0"/>
                                          </p:val>
                                        </p:tav>
                                        <p:tav tm="100000">
                                          <p:val>
                                            <p:strVal val="#ppt_h"/>
                                          </p:val>
                                        </p:tav>
                                      </p:tavLst>
                                    </p:anim>
                                  </p:childTnLst>
                                </p:cTn>
                              </p:par>
                              <p:par>
                                <p:cTn id="112" presetID="23" presetClass="entr" presetSubtype="16" fill="hold" nodeType="withEffect">
                                  <p:stCondLst>
                                    <p:cond delay="0"/>
                                  </p:stCondLst>
                                  <p:childTnLst>
                                    <p:set>
                                      <p:cBhvr>
                                        <p:cTn id="113" dur="1" fill="hold">
                                          <p:stCondLst>
                                            <p:cond delay="0"/>
                                          </p:stCondLst>
                                        </p:cTn>
                                        <p:tgtEl>
                                          <p:spTgt spid="31"/>
                                        </p:tgtEl>
                                        <p:attrNameLst>
                                          <p:attrName>style.visibility</p:attrName>
                                        </p:attrNameLst>
                                      </p:cBhvr>
                                      <p:to>
                                        <p:strVal val="visible"/>
                                      </p:to>
                                    </p:set>
                                    <p:anim calcmode="lin" valueType="num">
                                      <p:cBhvr>
                                        <p:cTn id="114" dur="500" fill="hold"/>
                                        <p:tgtEl>
                                          <p:spTgt spid="31"/>
                                        </p:tgtEl>
                                        <p:attrNameLst>
                                          <p:attrName>ppt_w</p:attrName>
                                        </p:attrNameLst>
                                      </p:cBhvr>
                                      <p:tavLst>
                                        <p:tav tm="0">
                                          <p:val>
                                            <p:fltVal val="0"/>
                                          </p:val>
                                        </p:tav>
                                        <p:tav tm="100000">
                                          <p:val>
                                            <p:strVal val="#ppt_w"/>
                                          </p:val>
                                        </p:tav>
                                      </p:tavLst>
                                    </p:anim>
                                    <p:anim calcmode="lin" valueType="num">
                                      <p:cBhvr>
                                        <p:cTn id="115" dur="500" fill="hold"/>
                                        <p:tgtEl>
                                          <p:spTgt spid="31"/>
                                        </p:tgtEl>
                                        <p:attrNameLst>
                                          <p:attrName>ppt_h</p:attrName>
                                        </p:attrNameLst>
                                      </p:cBhvr>
                                      <p:tavLst>
                                        <p:tav tm="0">
                                          <p:val>
                                            <p:fltVal val="0"/>
                                          </p:val>
                                        </p:tav>
                                        <p:tav tm="100000">
                                          <p:val>
                                            <p:strVal val="#ppt_h"/>
                                          </p:val>
                                        </p:tav>
                                      </p:tavLst>
                                    </p:anim>
                                  </p:childTnLst>
                                </p:cTn>
                              </p:par>
                              <p:par>
                                <p:cTn id="116" presetID="23" presetClass="entr" presetSubtype="16" fill="hold" nodeType="withEffect">
                                  <p:stCondLst>
                                    <p:cond delay="0"/>
                                  </p:stCondLst>
                                  <p:childTnLst>
                                    <p:set>
                                      <p:cBhvr>
                                        <p:cTn id="117" dur="1" fill="hold">
                                          <p:stCondLst>
                                            <p:cond delay="0"/>
                                          </p:stCondLst>
                                        </p:cTn>
                                        <p:tgtEl>
                                          <p:spTgt spid="21"/>
                                        </p:tgtEl>
                                        <p:attrNameLst>
                                          <p:attrName>style.visibility</p:attrName>
                                        </p:attrNameLst>
                                      </p:cBhvr>
                                      <p:to>
                                        <p:strVal val="visible"/>
                                      </p:to>
                                    </p:set>
                                    <p:anim calcmode="lin" valueType="num">
                                      <p:cBhvr>
                                        <p:cTn id="118" dur="500" fill="hold"/>
                                        <p:tgtEl>
                                          <p:spTgt spid="21"/>
                                        </p:tgtEl>
                                        <p:attrNameLst>
                                          <p:attrName>ppt_w</p:attrName>
                                        </p:attrNameLst>
                                      </p:cBhvr>
                                      <p:tavLst>
                                        <p:tav tm="0">
                                          <p:val>
                                            <p:fltVal val="0"/>
                                          </p:val>
                                        </p:tav>
                                        <p:tav tm="100000">
                                          <p:val>
                                            <p:strVal val="#ppt_w"/>
                                          </p:val>
                                        </p:tav>
                                      </p:tavLst>
                                    </p:anim>
                                    <p:anim calcmode="lin" valueType="num">
                                      <p:cBhvr>
                                        <p:cTn id="119" dur="500" fill="hold"/>
                                        <p:tgtEl>
                                          <p:spTgt spid="21"/>
                                        </p:tgtEl>
                                        <p:attrNameLst>
                                          <p:attrName>ppt_h</p:attrName>
                                        </p:attrNameLst>
                                      </p:cBhvr>
                                      <p:tavLst>
                                        <p:tav tm="0">
                                          <p:val>
                                            <p:fltVal val="0"/>
                                          </p:val>
                                        </p:tav>
                                        <p:tav tm="100000">
                                          <p:val>
                                            <p:strVal val="#ppt_h"/>
                                          </p:val>
                                        </p:tav>
                                      </p:tavLst>
                                    </p:anim>
                                  </p:childTnLst>
                                </p:cTn>
                              </p:par>
                              <p:par>
                                <p:cTn id="120" presetID="23" presetClass="entr" presetSubtype="16" fill="hold" nodeType="with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500" fill="hold"/>
                                        <p:tgtEl>
                                          <p:spTgt spid="23"/>
                                        </p:tgtEl>
                                        <p:attrNameLst>
                                          <p:attrName>ppt_w</p:attrName>
                                        </p:attrNameLst>
                                      </p:cBhvr>
                                      <p:tavLst>
                                        <p:tav tm="0">
                                          <p:val>
                                            <p:fltVal val="0"/>
                                          </p:val>
                                        </p:tav>
                                        <p:tav tm="100000">
                                          <p:val>
                                            <p:strVal val="#ppt_w"/>
                                          </p:val>
                                        </p:tav>
                                      </p:tavLst>
                                    </p:anim>
                                    <p:anim calcmode="lin" valueType="num">
                                      <p:cBhvr>
                                        <p:cTn id="123" dur="500" fill="hold"/>
                                        <p:tgtEl>
                                          <p:spTgt spid="23"/>
                                        </p:tgtEl>
                                        <p:attrNameLst>
                                          <p:attrName>ppt_h</p:attrName>
                                        </p:attrNameLst>
                                      </p:cBhvr>
                                      <p:tavLst>
                                        <p:tav tm="0">
                                          <p:val>
                                            <p:fltVal val="0"/>
                                          </p:val>
                                        </p:tav>
                                        <p:tav tm="100000">
                                          <p:val>
                                            <p:strVal val="#ppt_h"/>
                                          </p:val>
                                        </p:tav>
                                      </p:tavLst>
                                    </p:anim>
                                  </p:childTnLst>
                                </p:cTn>
                              </p:par>
                              <p:par>
                                <p:cTn id="124" presetID="23" presetClass="entr" presetSubtype="16" fill="hold" nodeType="withEffect">
                                  <p:stCondLst>
                                    <p:cond delay="0"/>
                                  </p:stCondLst>
                                  <p:childTnLst>
                                    <p:set>
                                      <p:cBhvr>
                                        <p:cTn id="125" dur="1" fill="hold">
                                          <p:stCondLst>
                                            <p:cond delay="0"/>
                                          </p:stCondLst>
                                        </p:cTn>
                                        <p:tgtEl>
                                          <p:spTgt spid="22"/>
                                        </p:tgtEl>
                                        <p:attrNameLst>
                                          <p:attrName>style.visibility</p:attrName>
                                        </p:attrNameLst>
                                      </p:cBhvr>
                                      <p:to>
                                        <p:strVal val="visible"/>
                                      </p:to>
                                    </p:set>
                                    <p:anim calcmode="lin" valueType="num">
                                      <p:cBhvr>
                                        <p:cTn id="126" dur="500" fill="hold"/>
                                        <p:tgtEl>
                                          <p:spTgt spid="22"/>
                                        </p:tgtEl>
                                        <p:attrNameLst>
                                          <p:attrName>ppt_w</p:attrName>
                                        </p:attrNameLst>
                                      </p:cBhvr>
                                      <p:tavLst>
                                        <p:tav tm="0">
                                          <p:val>
                                            <p:fltVal val="0"/>
                                          </p:val>
                                        </p:tav>
                                        <p:tav tm="100000">
                                          <p:val>
                                            <p:strVal val="#ppt_w"/>
                                          </p:val>
                                        </p:tav>
                                      </p:tavLst>
                                    </p:anim>
                                    <p:anim calcmode="lin" valueType="num">
                                      <p:cBhvr>
                                        <p:cTn id="127" dur="500" fill="hold"/>
                                        <p:tgtEl>
                                          <p:spTgt spid="22"/>
                                        </p:tgtEl>
                                        <p:attrNameLst>
                                          <p:attrName>ppt_h</p:attrName>
                                        </p:attrNameLst>
                                      </p:cBhvr>
                                      <p:tavLst>
                                        <p:tav tm="0">
                                          <p:val>
                                            <p:fltVal val="0"/>
                                          </p:val>
                                        </p:tav>
                                        <p:tav tm="100000">
                                          <p:val>
                                            <p:strVal val="#ppt_h"/>
                                          </p:val>
                                        </p:tav>
                                      </p:tavLst>
                                    </p:anim>
                                  </p:childTnLst>
                                </p:cTn>
                              </p:par>
                              <p:par>
                                <p:cTn id="128" presetID="23" presetClass="entr" presetSubtype="16" fill="hold" nodeType="withEffect">
                                  <p:stCondLst>
                                    <p:cond delay="0"/>
                                  </p:stCondLst>
                                  <p:childTnLst>
                                    <p:set>
                                      <p:cBhvr>
                                        <p:cTn id="129" dur="1" fill="hold">
                                          <p:stCondLst>
                                            <p:cond delay="0"/>
                                          </p:stCondLst>
                                        </p:cTn>
                                        <p:tgtEl>
                                          <p:spTgt spid="32"/>
                                        </p:tgtEl>
                                        <p:attrNameLst>
                                          <p:attrName>style.visibility</p:attrName>
                                        </p:attrNameLst>
                                      </p:cBhvr>
                                      <p:to>
                                        <p:strVal val="visible"/>
                                      </p:to>
                                    </p:set>
                                    <p:anim calcmode="lin" valueType="num">
                                      <p:cBhvr>
                                        <p:cTn id="130" dur="500" fill="hold"/>
                                        <p:tgtEl>
                                          <p:spTgt spid="32"/>
                                        </p:tgtEl>
                                        <p:attrNameLst>
                                          <p:attrName>ppt_w</p:attrName>
                                        </p:attrNameLst>
                                      </p:cBhvr>
                                      <p:tavLst>
                                        <p:tav tm="0">
                                          <p:val>
                                            <p:fltVal val="0"/>
                                          </p:val>
                                        </p:tav>
                                        <p:tav tm="100000">
                                          <p:val>
                                            <p:strVal val="#ppt_w"/>
                                          </p:val>
                                        </p:tav>
                                      </p:tavLst>
                                    </p:anim>
                                    <p:anim calcmode="lin" valueType="num">
                                      <p:cBhvr>
                                        <p:cTn id="131" dur="500" fill="hold"/>
                                        <p:tgtEl>
                                          <p:spTgt spid="32"/>
                                        </p:tgtEl>
                                        <p:attrNameLst>
                                          <p:attrName>ppt_h</p:attrName>
                                        </p:attrNameLst>
                                      </p:cBhvr>
                                      <p:tavLst>
                                        <p:tav tm="0">
                                          <p:val>
                                            <p:fltVal val="0"/>
                                          </p:val>
                                        </p:tav>
                                        <p:tav tm="100000">
                                          <p:val>
                                            <p:strVal val="#ppt_h"/>
                                          </p:val>
                                        </p:tav>
                                      </p:tavLst>
                                    </p:anim>
                                  </p:childTnLst>
                                </p:cTn>
                              </p:par>
                              <p:par>
                                <p:cTn id="132" presetID="23" presetClass="entr" presetSubtype="16" fill="hold" nodeType="withEffect">
                                  <p:stCondLst>
                                    <p:cond delay="0"/>
                                  </p:stCondLst>
                                  <p:childTnLst>
                                    <p:set>
                                      <p:cBhvr>
                                        <p:cTn id="133" dur="1" fill="hold">
                                          <p:stCondLst>
                                            <p:cond delay="0"/>
                                          </p:stCondLst>
                                        </p:cTn>
                                        <p:tgtEl>
                                          <p:spTgt spid="33"/>
                                        </p:tgtEl>
                                        <p:attrNameLst>
                                          <p:attrName>style.visibility</p:attrName>
                                        </p:attrNameLst>
                                      </p:cBhvr>
                                      <p:to>
                                        <p:strVal val="visible"/>
                                      </p:to>
                                    </p:set>
                                    <p:anim calcmode="lin" valueType="num">
                                      <p:cBhvr>
                                        <p:cTn id="134" dur="500" fill="hold"/>
                                        <p:tgtEl>
                                          <p:spTgt spid="33"/>
                                        </p:tgtEl>
                                        <p:attrNameLst>
                                          <p:attrName>ppt_w</p:attrName>
                                        </p:attrNameLst>
                                      </p:cBhvr>
                                      <p:tavLst>
                                        <p:tav tm="0">
                                          <p:val>
                                            <p:fltVal val="0"/>
                                          </p:val>
                                        </p:tav>
                                        <p:tav tm="100000">
                                          <p:val>
                                            <p:strVal val="#ppt_w"/>
                                          </p:val>
                                        </p:tav>
                                      </p:tavLst>
                                    </p:anim>
                                    <p:anim calcmode="lin" valueType="num">
                                      <p:cBhvr>
                                        <p:cTn id="135" dur="500" fill="hold"/>
                                        <p:tgtEl>
                                          <p:spTgt spid="33"/>
                                        </p:tgtEl>
                                        <p:attrNameLst>
                                          <p:attrName>ppt_h</p:attrName>
                                        </p:attrNameLst>
                                      </p:cBhvr>
                                      <p:tavLst>
                                        <p:tav tm="0">
                                          <p:val>
                                            <p:fltVal val="0"/>
                                          </p:val>
                                        </p:tav>
                                        <p:tav tm="100000">
                                          <p:val>
                                            <p:strVal val="#ppt_h"/>
                                          </p:val>
                                        </p:tav>
                                      </p:tavLst>
                                    </p:anim>
                                  </p:childTnLst>
                                </p:cTn>
                              </p:par>
                              <p:par>
                                <p:cTn id="136" presetID="23" presetClass="entr" presetSubtype="16" fill="hold" nodeType="withEffect">
                                  <p:stCondLst>
                                    <p:cond delay="0"/>
                                  </p:stCondLst>
                                  <p:childTnLst>
                                    <p:set>
                                      <p:cBhvr>
                                        <p:cTn id="137" dur="1" fill="hold">
                                          <p:stCondLst>
                                            <p:cond delay="0"/>
                                          </p:stCondLst>
                                        </p:cTn>
                                        <p:tgtEl>
                                          <p:spTgt spid="34"/>
                                        </p:tgtEl>
                                        <p:attrNameLst>
                                          <p:attrName>style.visibility</p:attrName>
                                        </p:attrNameLst>
                                      </p:cBhvr>
                                      <p:to>
                                        <p:strVal val="visible"/>
                                      </p:to>
                                    </p:set>
                                    <p:anim calcmode="lin" valueType="num">
                                      <p:cBhvr>
                                        <p:cTn id="138" dur="500" fill="hold"/>
                                        <p:tgtEl>
                                          <p:spTgt spid="34"/>
                                        </p:tgtEl>
                                        <p:attrNameLst>
                                          <p:attrName>ppt_w</p:attrName>
                                        </p:attrNameLst>
                                      </p:cBhvr>
                                      <p:tavLst>
                                        <p:tav tm="0">
                                          <p:val>
                                            <p:fltVal val="0"/>
                                          </p:val>
                                        </p:tav>
                                        <p:tav tm="100000">
                                          <p:val>
                                            <p:strVal val="#ppt_w"/>
                                          </p:val>
                                        </p:tav>
                                      </p:tavLst>
                                    </p:anim>
                                    <p:anim calcmode="lin" valueType="num">
                                      <p:cBhvr>
                                        <p:cTn id="139" dur="500" fill="hold"/>
                                        <p:tgtEl>
                                          <p:spTgt spid="34"/>
                                        </p:tgtEl>
                                        <p:attrNameLst>
                                          <p:attrName>ppt_h</p:attrName>
                                        </p:attrNameLst>
                                      </p:cBhvr>
                                      <p:tavLst>
                                        <p:tav tm="0">
                                          <p:val>
                                            <p:fltVal val="0"/>
                                          </p:val>
                                        </p:tav>
                                        <p:tav tm="100000">
                                          <p:val>
                                            <p:strVal val="#ppt_h"/>
                                          </p:val>
                                        </p:tav>
                                      </p:tavLst>
                                    </p:anim>
                                  </p:childTnLst>
                                </p:cTn>
                              </p:par>
                              <p:par>
                                <p:cTn id="140" presetID="23" presetClass="entr" presetSubtype="16" fill="hold" nodeType="withEffect">
                                  <p:stCondLst>
                                    <p:cond delay="0"/>
                                  </p:stCondLst>
                                  <p:childTnLst>
                                    <p:set>
                                      <p:cBhvr>
                                        <p:cTn id="141" dur="1" fill="hold">
                                          <p:stCondLst>
                                            <p:cond delay="0"/>
                                          </p:stCondLst>
                                        </p:cTn>
                                        <p:tgtEl>
                                          <p:spTgt spid="35"/>
                                        </p:tgtEl>
                                        <p:attrNameLst>
                                          <p:attrName>style.visibility</p:attrName>
                                        </p:attrNameLst>
                                      </p:cBhvr>
                                      <p:to>
                                        <p:strVal val="visible"/>
                                      </p:to>
                                    </p:set>
                                    <p:anim calcmode="lin" valueType="num">
                                      <p:cBhvr>
                                        <p:cTn id="142" dur="500" fill="hold"/>
                                        <p:tgtEl>
                                          <p:spTgt spid="35"/>
                                        </p:tgtEl>
                                        <p:attrNameLst>
                                          <p:attrName>ppt_w</p:attrName>
                                        </p:attrNameLst>
                                      </p:cBhvr>
                                      <p:tavLst>
                                        <p:tav tm="0">
                                          <p:val>
                                            <p:fltVal val="0"/>
                                          </p:val>
                                        </p:tav>
                                        <p:tav tm="100000">
                                          <p:val>
                                            <p:strVal val="#ppt_w"/>
                                          </p:val>
                                        </p:tav>
                                      </p:tavLst>
                                    </p:anim>
                                    <p:anim calcmode="lin" valueType="num">
                                      <p:cBhvr>
                                        <p:cTn id="143" dur="500" fill="hold"/>
                                        <p:tgtEl>
                                          <p:spTgt spid="35"/>
                                        </p:tgtEl>
                                        <p:attrNameLst>
                                          <p:attrName>ppt_h</p:attrName>
                                        </p:attrNameLst>
                                      </p:cBhvr>
                                      <p:tavLst>
                                        <p:tav tm="0">
                                          <p:val>
                                            <p:fltVal val="0"/>
                                          </p:val>
                                        </p:tav>
                                        <p:tav tm="100000">
                                          <p:val>
                                            <p:strVal val="#ppt_h"/>
                                          </p:val>
                                        </p:tav>
                                      </p:tavLst>
                                    </p:anim>
                                  </p:childTnLst>
                                </p:cTn>
                              </p:par>
                              <p:par>
                                <p:cTn id="144" presetID="23" presetClass="entr" presetSubtype="16" fill="hold" nodeType="with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childTnLst>
                                </p:cTn>
                              </p:par>
                              <p:par>
                                <p:cTn id="148" presetID="23" presetClass="entr" presetSubtype="16" fill="hold" nodeType="withEffect">
                                  <p:stCondLst>
                                    <p:cond delay="0"/>
                                  </p:stCondLst>
                                  <p:childTnLst>
                                    <p:set>
                                      <p:cBhvr>
                                        <p:cTn id="149" dur="1" fill="hold">
                                          <p:stCondLst>
                                            <p:cond delay="0"/>
                                          </p:stCondLst>
                                        </p:cTn>
                                        <p:tgtEl>
                                          <p:spTgt spid="37"/>
                                        </p:tgtEl>
                                        <p:attrNameLst>
                                          <p:attrName>style.visibility</p:attrName>
                                        </p:attrNameLst>
                                      </p:cBhvr>
                                      <p:to>
                                        <p:strVal val="visible"/>
                                      </p:to>
                                    </p:set>
                                    <p:anim calcmode="lin" valueType="num">
                                      <p:cBhvr>
                                        <p:cTn id="150" dur="500" fill="hold"/>
                                        <p:tgtEl>
                                          <p:spTgt spid="37"/>
                                        </p:tgtEl>
                                        <p:attrNameLst>
                                          <p:attrName>ppt_w</p:attrName>
                                        </p:attrNameLst>
                                      </p:cBhvr>
                                      <p:tavLst>
                                        <p:tav tm="0">
                                          <p:val>
                                            <p:fltVal val="0"/>
                                          </p:val>
                                        </p:tav>
                                        <p:tav tm="100000">
                                          <p:val>
                                            <p:strVal val="#ppt_w"/>
                                          </p:val>
                                        </p:tav>
                                      </p:tavLst>
                                    </p:anim>
                                    <p:anim calcmode="lin" valueType="num">
                                      <p:cBhvr>
                                        <p:cTn id="151" dur="500" fill="hold"/>
                                        <p:tgtEl>
                                          <p:spTgt spid="37"/>
                                        </p:tgtEl>
                                        <p:attrNameLst>
                                          <p:attrName>ppt_h</p:attrName>
                                        </p:attrNameLst>
                                      </p:cBhvr>
                                      <p:tavLst>
                                        <p:tav tm="0">
                                          <p:val>
                                            <p:fltVal val="0"/>
                                          </p:val>
                                        </p:tav>
                                        <p:tav tm="100000">
                                          <p:val>
                                            <p:strVal val="#ppt_h"/>
                                          </p:val>
                                        </p:tav>
                                      </p:tavLst>
                                    </p:anim>
                                  </p:childTnLst>
                                </p:cTn>
                              </p:par>
                              <p:par>
                                <p:cTn id="152" presetID="23" presetClass="entr" presetSubtype="16" fill="hold"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childTnLst>
                                </p:cTn>
                              </p:par>
                              <p:par>
                                <p:cTn id="156" presetID="23" presetClass="entr" presetSubtype="16" fill="hold" nodeType="withEffect">
                                  <p:stCondLst>
                                    <p:cond delay="0"/>
                                  </p:stCondLst>
                                  <p:childTnLst>
                                    <p:set>
                                      <p:cBhvr>
                                        <p:cTn id="157" dur="1" fill="hold">
                                          <p:stCondLst>
                                            <p:cond delay="0"/>
                                          </p:stCondLst>
                                        </p:cTn>
                                        <p:tgtEl>
                                          <p:spTgt spid="67"/>
                                        </p:tgtEl>
                                        <p:attrNameLst>
                                          <p:attrName>style.visibility</p:attrName>
                                        </p:attrNameLst>
                                      </p:cBhvr>
                                      <p:to>
                                        <p:strVal val="visible"/>
                                      </p:to>
                                    </p:set>
                                    <p:anim calcmode="lin" valueType="num">
                                      <p:cBhvr>
                                        <p:cTn id="158" dur="500" fill="hold"/>
                                        <p:tgtEl>
                                          <p:spTgt spid="67"/>
                                        </p:tgtEl>
                                        <p:attrNameLst>
                                          <p:attrName>ppt_w</p:attrName>
                                        </p:attrNameLst>
                                      </p:cBhvr>
                                      <p:tavLst>
                                        <p:tav tm="0">
                                          <p:val>
                                            <p:fltVal val="0"/>
                                          </p:val>
                                        </p:tav>
                                        <p:tav tm="100000">
                                          <p:val>
                                            <p:strVal val="#ppt_w"/>
                                          </p:val>
                                        </p:tav>
                                      </p:tavLst>
                                    </p:anim>
                                    <p:anim calcmode="lin" valueType="num">
                                      <p:cBhvr>
                                        <p:cTn id="159" dur="500" fill="hold"/>
                                        <p:tgtEl>
                                          <p:spTgt spid="67"/>
                                        </p:tgtEl>
                                        <p:attrNameLst>
                                          <p:attrName>ppt_h</p:attrName>
                                        </p:attrNameLst>
                                      </p:cBhvr>
                                      <p:tavLst>
                                        <p:tav tm="0">
                                          <p:val>
                                            <p:fltVal val="0"/>
                                          </p:val>
                                        </p:tav>
                                        <p:tav tm="100000">
                                          <p:val>
                                            <p:strVal val="#ppt_h"/>
                                          </p:val>
                                        </p:tav>
                                      </p:tavLst>
                                    </p:anim>
                                  </p:childTnLst>
                                </p:cTn>
                              </p:par>
                              <p:par>
                                <p:cTn id="160" presetID="23" presetClass="entr" presetSubtype="16" fill="hold" nodeType="with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fltVal val="0"/>
                                          </p:val>
                                        </p:tav>
                                        <p:tav tm="100000">
                                          <p:val>
                                            <p:strVal val="#ppt_w"/>
                                          </p:val>
                                        </p:tav>
                                      </p:tavLst>
                                    </p:anim>
                                    <p:anim calcmode="lin" valueType="num">
                                      <p:cBhvr>
                                        <p:cTn id="163" dur="500" fill="hold"/>
                                        <p:tgtEl>
                                          <p:spTgt spid="65"/>
                                        </p:tgtEl>
                                        <p:attrNameLst>
                                          <p:attrName>ppt_h</p:attrName>
                                        </p:attrNameLst>
                                      </p:cBhvr>
                                      <p:tavLst>
                                        <p:tav tm="0">
                                          <p:val>
                                            <p:fltVal val="0"/>
                                          </p:val>
                                        </p:tav>
                                        <p:tav tm="100000">
                                          <p:val>
                                            <p:strVal val="#ppt_h"/>
                                          </p:val>
                                        </p:tav>
                                      </p:tavLst>
                                    </p:anim>
                                  </p:childTnLst>
                                </p:cTn>
                              </p:par>
                              <p:par>
                                <p:cTn id="164" presetID="23" presetClass="entr" presetSubtype="16" fill="hold" nodeType="withEffect">
                                  <p:stCondLst>
                                    <p:cond delay="0"/>
                                  </p:stCondLst>
                                  <p:childTnLst>
                                    <p:set>
                                      <p:cBhvr>
                                        <p:cTn id="165" dur="1" fill="hold">
                                          <p:stCondLst>
                                            <p:cond delay="0"/>
                                          </p:stCondLst>
                                        </p:cTn>
                                        <p:tgtEl>
                                          <p:spTgt spid="55"/>
                                        </p:tgtEl>
                                        <p:attrNameLst>
                                          <p:attrName>style.visibility</p:attrName>
                                        </p:attrNameLst>
                                      </p:cBhvr>
                                      <p:to>
                                        <p:strVal val="visible"/>
                                      </p:to>
                                    </p:set>
                                    <p:anim calcmode="lin" valueType="num">
                                      <p:cBhvr>
                                        <p:cTn id="166" dur="500" fill="hold"/>
                                        <p:tgtEl>
                                          <p:spTgt spid="55"/>
                                        </p:tgtEl>
                                        <p:attrNameLst>
                                          <p:attrName>ppt_w</p:attrName>
                                        </p:attrNameLst>
                                      </p:cBhvr>
                                      <p:tavLst>
                                        <p:tav tm="0">
                                          <p:val>
                                            <p:fltVal val="0"/>
                                          </p:val>
                                        </p:tav>
                                        <p:tav tm="100000">
                                          <p:val>
                                            <p:strVal val="#ppt_w"/>
                                          </p:val>
                                        </p:tav>
                                      </p:tavLst>
                                    </p:anim>
                                    <p:anim calcmode="lin" valueType="num">
                                      <p:cBhvr>
                                        <p:cTn id="167" dur="500" fill="hold"/>
                                        <p:tgtEl>
                                          <p:spTgt spid="55"/>
                                        </p:tgtEl>
                                        <p:attrNameLst>
                                          <p:attrName>ppt_h</p:attrName>
                                        </p:attrNameLst>
                                      </p:cBhvr>
                                      <p:tavLst>
                                        <p:tav tm="0">
                                          <p:val>
                                            <p:fltVal val="0"/>
                                          </p:val>
                                        </p:tav>
                                        <p:tav tm="100000">
                                          <p:val>
                                            <p:strVal val="#ppt_h"/>
                                          </p:val>
                                        </p:tav>
                                      </p:tavLst>
                                    </p:anim>
                                  </p:childTnLst>
                                </p:cTn>
                              </p:par>
                              <p:par>
                                <p:cTn id="168" presetID="23" presetClass="entr" presetSubtype="16" fill="hold" nodeType="withEffect">
                                  <p:stCondLst>
                                    <p:cond delay="0"/>
                                  </p:stCondLst>
                                  <p:childTnLst>
                                    <p:set>
                                      <p:cBhvr>
                                        <p:cTn id="169" dur="1" fill="hold">
                                          <p:stCondLst>
                                            <p:cond delay="0"/>
                                          </p:stCondLst>
                                        </p:cTn>
                                        <p:tgtEl>
                                          <p:spTgt spid="69"/>
                                        </p:tgtEl>
                                        <p:attrNameLst>
                                          <p:attrName>style.visibility</p:attrName>
                                        </p:attrNameLst>
                                      </p:cBhvr>
                                      <p:to>
                                        <p:strVal val="visible"/>
                                      </p:to>
                                    </p:set>
                                    <p:anim calcmode="lin" valueType="num">
                                      <p:cBhvr>
                                        <p:cTn id="170" dur="500" fill="hold"/>
                                        <p:tgtEl>
                                          <p:spTgt spid="69"/>
                                        </p:tgtEl>
                                        <p:attrNameLst>
                                          <p:attrName>ppt_w</p:attrName>
                                        </p:attrNameLst>
                                      </p:cBhvr>
                                      <p:tavLst>
                                        <p:tav tm="0">
                                          <p:val>
                                            <p:fltVal val="0"/>
                                          </p:val>
                                        </p:tav>
                                        <p:tav tm="100000">
                                          <p:val>
                                            <p:strVal val="#ppt_w"/>
                                          </p:val>
                                        </p:tav>
                                      </p:tavLst>
                                    </p:anim>
                                    <p:anim calcmode="lin" valueType="num">
                                      <p:cBhvr>
                                        <p:cTn id="171" dur="500" fill="hold"/>
                                        <p:tgtEl>
                                          <p:spTgt spid="69"/>
                                        </p:tgtEl>
                                        <p:attrNameLst>
                                          <p:attrName>ppt_h</p:attrName>
                                        </p:attrNameLst>
                                      </p:cBhvr>
                                      <p:tavLst>
                                        <p:tav tm="0">
                                          <p:val>
                                            <p:fltVal val="0"/>
                                          </p:val>
                                        </p:tav>
                                        <p:tav tm="100000">
                                          <p:val>
                                            <p:strVal val="#ppt_h"/>
                                          </p:val>
                                        </p:tav>
                                      </p:tavLst>
                                    </p:anim>
                                  </p:childTnLst>
                                </p:cTn>
                              </p:par>
                              <p:par>
                                <p:cTn id="172" presetID="23" presetClass="entr" presetSubtype="16" fill="hold" nodeType="withEffect">
                                  <p:stCondLst>
                                    <p:cond delay="0"/>
                                  </p:stCondLst>
                                  <p:childTnLst>
                                    <p:set>
                                      <p:cBhvr>
                                        <p:cTn id="173" dur="1" fill="hold">
                                          <p:stCondLst>
                                            <p:cond delay="0"/>
                                          </p:stCondLst>
                                        </p:cTn>
                                        <p:tgtEl>
                                          <p:spTgt spid="68"/>
                                        </p:tgtEl>
                                        <p:attrNameLst>
                                          <p:attrName>style.visibility</p:attrName>
                                        </p:attrNameLst>
                                      </p:cBhvr>
                                      <p:to>
                                        <p:strVal val="visible"/>
                                      </p:to>
                                    </p:set>
                                    <p:anim calcmode="lin" valueType="num">
                                      <p:cBhvr>
                                        <p:cTn id="174" dur="500" fill="hold"/>
                                        <p:tgtEl>
                                          <p:spTgt spid="68"/>
                                        </p:tgtEl>
                                        <p:attrNameLst>
                                          <p:attrName>ppt_w</p:attrName>
                                        </p:attrNameLst>
                                      </p:cBhvr>
                                      <p:tavLst>
                                        <p:tav tm="0">
                                          <p:val>
                                            <p:fltVal val="0"/>
                                          </p:val>
                                        </p:tav>
                                        <p:tav tm="100000">
                                          <p:val>
                                            <p:strVal val="#ppt_w"/>
                                          </p:val>
                                        </p:tav>
                                      </p:tavLst>
                                    </p:anim>
                                    <p:anim calcmode="lin" valueType="num">
                                      <p:cBhvr>
                                        <p:cTn id="175" dur="500" fill="hold"/>
                                        <p:tgtEl>
                                          <p:spTgt spid="68"/>
                                        </p:tgtEl>
                                        <p:attrNameLst>
                                          <p:attrName>ppt_h</p:attrName>
                                        </p:attrNameLst>
                                      </p:cBhvr>
                                      <p:tavLst>
                                        <p:tav tm="0">
                                          <p:val>
                                            <p:fltVal val="0"/>
                                          </p:val>
                                        </p:tav>
                                        <p:tav tm="100000">
                                          <p:val>
                                            <p:strVal val="#ppt_h"/>
                                          </p:val>
                                        </p:tav>
                                      </p:tavLst>
                                    </p:anim>
                                  </p:childTnLst>
                                </p:cTn>
                              </p:par>
                              <p:par>
                                <p:cTn id="176" presetID="23" presetClass="entr" presetSubtype="16" fill="hold" nodeType="withEffect">
                                  <p:stCondLst>
                                    <p:cond delay="0"/>
                                  </p:stCondLst>
                                  <p:childTnLst>
                                    <p:set>
                                      <p:cBhvr>
                                        <p:cTn id="177" dur="1" fill="hold">
                                          <p:stCondLst>
                                            <p:cond delay="0"/>
                                          </p:stCondLst>
                                        </p:cTn>
                                        <p:tgtEl>
                                          <p:spTgt spid="56"/>
                                        </p:tgtEl>
                                        <p:attrNameLst>
                                          <p:attrName>style.visibility</p:attrName>
                                        </p:attrNameLst>
                                      </p:cBhvr>
                                      <p:to>
                                        <p:strVal val="visible"/>
                                      </p:to>
                                    </p:set>
                                    <p:anim calcmode="lin" valueType="num">
                                      <p:cBhvr>
                                        <p:cTn id="178" dur="500" fill="hold"/>
                                        <p:tgtEl>
                                          <p:spTgt spid="56"/>
                                        </p:tgtEl>
                                        <p:attrNameLst>
                                          <p:attrName>ppt_w</p:attrName>
                                        </p:attrNameLst>
                                      </p:cBhvr>
                                      <p:tavLst>
                                        <p:tav tm="0">
                                          <p:val>
                                            <p:fltVal val="0"/>
                                          </p:val>
                                        </p:tav>
                                        <p:tav tm="100000">
                                          <p:val>
                                            <p:strVal val="#ppt_w"/>
                                          </p:val>
                                        </p:tav>
                                      </p:tavLst>
                                    </p:anim>
                                    <p:anim calcmode="lin" valueType="num">
                                      <p:cBhvr>
                                        <p:cTn id="179" dur="500" fill="hold"/>
                                        <p:tgtEl>
                                          <p:spTgt spid="56"/>
                                        </p:tgtEl>
                                        <p:attrNameLst>
                                          <p:attrName>ppt_h</p:attrName>
                                        </p:attrNameLst>
                                      </p:cBhvr>
                                      <p:tavLst>
                                        <p:tav tm="0">
                                          <p:val>
                                            <p:fltVal val="0"/>
                                          </p:val>
                                        </p:tav>
                                        <p:tav tm="100000">
                                          <p:val>
                                            <p:strVal val="#ppt_h"/>
                                          </p:val>
                                        </p:tav>
                                      </p:tavLst>
                                    </p:anim>
                                  </p:childTnLst>
                                </p:cTn>
                              </p:par>
                              <p:par>
                                <p:cTn id="180" presetID="23" presetClass="entr" presetSubtype="16" fill="hold" nodeType="withEffect">
                                  <p:stCondLst>
                                    <p:cond delay="0"/>
                                  </p:stCondLst>
                                  <p:childTnLst>
                                    <p:set>
                                      <p:cBhvr>
                                        <p:cTn id="181" dur="1" fill="hold">
                                          <p:stCondLst>
                                            <p:cond delay="0"/>
                                          </p:stCondLst>
                                        </p:cTn>
                                        <p:tgtEl>
                                          <p:spTgt spid="57"/>
                                        </p:tgtEl>
                                        <p:attrNameLst>
                                          <p:attrName>style.visibility</p:attrName>
                                        </p:attrNameLst>
                                      </p:cBhvr>
                                      <p:to>
                                        <p:strVal val="visible"/>
                                      </p:to>
                                    </p:set>
                                    <p:anim calcmode="lin" valueType="num">
                                      <p:cBhvr>
                                        <p:cTn id="182" dur="500" fill="hold"/>
                                        <p:tgtEl>
                                          <p:spTgt spid="57"/>
                                        </p:tgtEl>
                                        <p:attrNameLst>
                                          <p:attrName>ppt_w</p:attrName>
                                        </p:attrNameLst>
                                      </p:cBhvr>
                                      <p:tavLst>
                                        <p:tav tm="0">
                                          <p:val>
                                            <p:fltVal val="0"/>
                                          </p:val>
                                        </p:tav>
                                        <p:tav tm="100000">
                                          <p:val>
                                            <p:strVal val="#ppt_w"/>
                                          </p:val>
                                        </p:tav>
                                      </p:tavLst>
                                    </p:anim>
                                    <p:anim calcmode="lin" valueType="num">
                                      <p:cBhvr>
                                        <p:cTn id="183" dur="500" fill="hold"/>
                                        <p:tgtEl>
                                          <p:spTgt spid="57"/>
                                        </p:tgtEl>
                                        <p:attrNameLst>
                                          <p:attrName>ppt_h</p:attrName>
                                        </p:attrNameLst>
                                      </p:cBhvr>
                                      <p:tavLst>
                                        <p:tav tm="0">
                                          <p:val>
                                            <p:fltVal val="0"/>
                                          </p:val>
                                        </p:tav>
                                        <p:tav tm="100000">
                                          <p:val>
                                            <p:strVal val="#ppt_h"/>
                                          </p:val>
                                        </p:tav>
                                      </p:tavLst>
                                    </p:anim>
                                  </p:childTnLst>
                                </p:cTn>
                              </p:par>
                              <p:par>
                                <p:cTn id="184" presetID="23" presetClass="entr" presetSubtype="16" fill="hold" nodeType="withEffect">
                                  <p:stCondLst>
                                    <p:cond delay="0"/>
                                  </p:stCondLst>
                                  <p:childTnLst>
                                    <p:set>
                                      <p:cBhvr>
                                        <p:cTn id="185" dur="1" fill="hold">
                                          <p:stCondLst>
                                            <p:cond delay="0"/>
                                          </p:stCondLst>
                                        </p:cTn>
                                        <p:tgtEl>
                                          <p:spTgt spid="58"/>
                                        </p:tgtEl>
                                        <p:attrNameLst>
                                          <p:attrName>style.visibility</p:attrName>
                                        </p:attrNameLst>
                                      </p:cBhvr>
                                      <p:to>
                                        <p:strVal val="visible"/>
                                      </p:to>
                                    </p:set>
                                    <p:anim calcmode="lin" valueType="num">
                                      <p:cBhvr>
                                        <p:cTn id="186" dur="500" fill="hold"/>
                                        <p:tgtEl>
                                          <p:spTgt spid="58"/>
                                        </p:tgtEl>
                                        <p:attrNameLst>
                                          <p:attrName>ppt_w</p:attrName>
                                        </p:attrNameLst>
                                      </p:cBhvr>
                                      <p:tavLst>
                                        <p:tav tm="0">
                                          <p:val>
                                            <p:fltVal val="0"/>
                                          </p:val>
                                        </p:tav>
                                        <p:tav tm="100000">
                                          <p:val>
                                            <p:strVal val="#ppt_w"/>
                                          </p:val>
                                        </p:tav>
                                      </p:tavLst>
                                    </p:anim>
                                    <p:anim calcmode="lin" valueType="num">
                                      <p:cBhvr>
                                        <p:cTn id="187" dur="500" fill="hold"/>
                                        <p:tgtEl>
                                          <p:spTgt spid="58"/>
                                        </p:tgtEl>
                                        <p:attrNameLst>
                                          <p:attrName>ppt_h</p:attrName>
                                        </p:attrNameLst>
                                      </p:cBhvr>
                                      <p:tavLst>
                                        <p:tav tm="0">
                                          <p:val>
                                            <p:fltVal val="0"/>
                                          </p:val>
                                        </p:tav>
                                        <p:tav tm="100000">
                                          <p:val>
                                            <p:strVal val="#ppt_h"/>
                                          </p:val>
                                        </p:tav>
                                      </p:tavLst>
                                    </p:anim>
                                  </p:childTnLst>
                                </p:cTn>
                              </p:par>
                              <p:par>
                                <p:cTn id="188" presetID="23" presetClass="entr" presetSubtype="16" fill="hold" nodeType="withEffect">
                                  <p:stCondLst>
                                    <p:cond delay="0"/>
                                  </p:stCondLst>
                                  <p:childTnLst>
                                    <p:set>
                                      <p:cBhvr>
                                        <p:cTn id="189" dur="1" fill="hold">
                                          <p:stCondLst>
                                            <p:cond delay="0"/>
                                          </p:stCondLst>
                                        </p:cTn>
                                        <p:tgtEl>
                                          <p:spTgt spid="59"/>
                                        </p:tgtEl>
                                        <p:attrNameLst>
                                          <p:attrName>style.visibility</p:attrName>
                                        </p:attrNameLst>
                                      </p:cBhvr>
                                      <p:to>
                                        <p:strVal val="visible"/>
                                      </p:to>
                                    </p:set>
                                    <p:anim calcmode="lin" valueType="num">
                                      <p:cBhvr>
                                        <p:cTn id="190" dur="500" fill="hold"/>
                                        <p:tgtEl>
                                          <p:spTgt spid="59"/>
                                        </p:tgtEl>
                                        <p:attrNameLst>
                                          <p:attrName>ppt_w</p:attrName>
                                        </p:attrNameLst>
                                      </p:cBhvr>
                                      <p:tavLst>
                                        <p:tav tm="0">
                                          <p:val>
                                            <p:fltVal val="0"/>
                                          </p:val>
                                        </p:tav>
                                        <p:tav tm="100000">
                                          <p:val>
                                            <p:strVal val="#ppt_w"/>
                                          </p:val>
                                        </p:tav>
                                      </p:tavLst>
                                    </p:anim>
                                    <p:anim calcmode="lin" valueType="num">
                                      <p:cBhvr>
                                        <p:cTn id="191" dur="500" fill="hold"/>
                                        <p:tgtEl>
                                          <p:spTgt spid="59"/>
                                        </p:tgtEl>
                                        <p:attrNameLst>
                                          <p:attrName>ppt_h</p:attrName>
                                        </p:attrNameLst>
                                      </p:cBhvr>
                                      <p:tavLst>
                                        <p:tav tm="0">
                                          <p:val>
                                            <p:fltVal val="0"/>
                                          </p:val>
                                        </p:tav>
                                        <p:tav tm="100000">
                                          <p:val>
                                            <p:strVal val="#ppt_h"/>
                                          </p:val>
                                        </p:tav>
                                      </p:tavLst>
                                    </p:anim>
                                  </p:childTnLst>
                                </p:cTn>
                              </p:par>
                              <p:par>
                                <p:cTn id="192" presetID="23" presetClass="entr" presetSubtype="16" fill="hold" nodeType="withEffect">
                                  <p:stCondLst>
                                    <p:cond delay="0"/>
                                  </p:stCondLst>
                                  <p:childTnLst>
                                    <p:set>
                                      <p:cBhvr>
                                        <p:cTn id="193" dur="1" fill="hold">
                                          <p:stCondLst>
                                            <p:cond delay="0"/>
                                          </p:stCondLst>
                                        </p:cTn>
                                        <p:tgtEl>
                                          <p:spTgt spid="60"/>
                                        </p:tgtEl>
                                        <p:attrNameLst>
                                          <p:attrName>style.visibility</p:attrName>
                                        </p:attrNameLst>
                                      </p:cBhvr>
                                      <p:to>
                                        <p:strVal val="visible"/>
                                      </p:to>
                                    </p:set>
                                    <p:anim calcmode="lin" valueType="num">
                                      <p:cBhvr>
                                        <p:cTn id="194" dur="500" fill="hold"/>
                                        <p:tgtEl>
                                          <p:spTgt spid="60"/>
                                        </p:tgtEl>
                                        <p:attrNameLst>
                                          <p:attrName>ppt_w</p:attrName>
                                        </p:attrNameLst>
                                      </p:cBhvr>
                                      <p:tavLst>
                                        <p:tav tm="0">
                                          <p:val>
                                            <p:fltVal val="0"/>
                                          </p:val>
                                        </p:tav>
                                        <p:tav tm="100000">
                                          <p:val>
                                            <p:strVal val="#ppt_w"/>
                                          </p:val>
                                        </p:tav>
                                      </p:tavLst>
                                    </p:anim>
                                    <p:anim calcmode="lin" valueType="num">
                                      <p:cBhvr>
                                        <p:cTn id="195" dur="500" fill="hold"/>
                                        <p:tgtEl>
                                          <p:spTgt spid="60"/>
                                        </p:tgtEl>
                                        <p:attrNameLst>
                                          <p:attrName>ppt_h</p:attrName>
                                        </p:attrNameLst>
                                      </p:cBhvr>
                                      <p:tavLst>
                                        <p:tav tm="0">
                                          <p:val>
                                            <p:fltVal val="0"/>
                                          </p:val>
                                        </p:tav>
                                        <p:tav tm="100000">
                                          <p:val>
                                            <p:strVal val="#ppt_h"/>
                                          </p:val>
                                        </p:tav>
                                      </p:tavLst>
                                    </p:anim>
                                  </p:childTnLst>
                                </p:cTn>
                              </p:par>
                              <p:par>
                                <p:cTn id="196" presetID="23" presetClass="entr" presetSubtype="16" fill="hold" nodeType="withEffect">
                                  <p:stCondLst>
                                    <p:cond delay="0"/>
                                  </p:stCondLst>
                                  <p:childTnLst>
                                    <p:set>
                                      <p:cBhvr>
                                        <p:cTn id="197" dur="1" fill="hold">
                                          <p:stCondLst>
                                            <p:cond delay="0"/>
                                          </p:stCondLst>
                                        </p:cTn>
                                        <p:tgtEl>
                                          <p:spTgt spid="66"/>
                                        </p:tgtEl>
                                        <p:attrNameLst>
                                          <p:attrName>style.visibility</p:attrName>
                                        </p:attrNameLst>
                                      </p:cBhvr>
                                      <p:to>
                                        <p:strVal val="visible"/>
                                      </p:to>
                                    </p:set>
                                    <p:anim calcmode="lin" valueType="num">
                                      <p:cBhvr>
                                        <p:cTn id="198" dur="500" fill="hold"/>
                                        <p:tgtEl>
                                          <p:spTgt spid="66"/>
                                        </p:tgtEl>
                                        <p:attrNameLst>
                                          <p:attrName>ppt_w</p:attrName>
                                        </p:attrNameLst>
                                      </p:cBhvr>
                                      <p:tavLst>
                                        <p:tav tm="0">
                                          <p:val>
                                            <p:fltVal val="0"/>
                                          </p:val>
                                        </p:tav>
                                        <p:tav tm="100000">
                                          <p:val>
                                            <p:strVal val="#ppt_w"/>
                                          </p:val>
                                        </p:tav>
                                      </p:tavLst>
                                    </p:anim>
                                    <p:anim calcmode="lin" valueType="num">
                                      <p:cBhvr>
                                        <p:cTn id="199" dur="500" fill="hold"/>
                                        <p:tgtEl>
                                          <p:spTgt spid="66"/>
                                        </p:tgtEl>
                                        <p:attrNameLst>
                                          <p:attrName>ppt_h</p:attrName>
                                        </p:attrNameLst>
                                      </p:cBhvr>
                                      <p:tavLst>
                                        <p:tav tm="0">
                                          <p:val>
                                            <p:fltVal val="0"/>
                                          </p:val>
                                        </p:tav>
                                        <p:tav tm="100000">
                                          <p:val>
                                            <p:strVal val="#ppt_h"/>
                                          </p:val>
                                        </p:tav>
                                      </p:tavLst>
                                    </p:anim>
                                  </p:childTnLst>
                                </p:cTn>
                              </p:par>
                              <p:par>
                                <p:cTn id="200" presetID="23" presetClass="entr" presetSubtype="16" fill="hold" nodeType="withEffect">
                                  <p:stCondLst>
                                    <p:cond delay="0"/>
                                  </p:stCondLst>
                                  <p:childTnLst>
                                    <p:set>
                                      <p:cBhvr>
                                        <p:cTn id="201" dur="1" fill="hold">
                                          <p:stCondLst>
                                            <p:cond delay="0"/>
                                          </p:stCondLst>
                                        </p:cTn>
                                        <p:tgtEl>
                                          <p:spTgt spid="71"/>
                                        </p:tgtEl>
                                        <p:attrNameLst>
                                          <p:attrName>style.visibility</p:attrName>
                                        </p:attrNameLst>
                                      </p:cBhvr>
                                      <p:to>
                                        <p:strVal val="visible"/>
                                      </p:to>
                                    </p:set>
                                    <p:anim calcmode="lin" valueType="num">
                                      <p:cBhvr>
                                        <p:cTn id="202" dur="500" fill="hold"/>
                                        <p:tgtEl>
                                          <p:spTgt spid="71"/>
                                        </p:tgtEl>
                                        <p:attrNameLst>
                                          <p:attrName>ppt_w</p:attrName>
                                        </p:attrNameLst>
                                      </p:cBhvr>
                                      <p:tavLst>
                                        <p:tav tm="0">
                                          <p:val>
                                            <p:fltVal val="0"/>
                                          </p:val>
                                        </p:tav>
                                        <p:tav tm="100000">
                                          <p:val>
                                            <p:strVal val="#ppt_w"/>
                                          </p:val>
                                        </p:tav>
                                      </p:tavLst>
                                    </p:anim>
                                    <p:anim calcmode="lin" valueType="num">
                                      <p:cBhvr>
                                        <p:cTn id="203" dur="500" fill="hold"/>
                                        <p:tgtEl>
                                          <p:spTgt spid="71"/>
                                        </p:tgtEl>
                                        <p:attrNameLst>
                                          <p:attrName>ppt_h</p:attrName>
                                        </p:attrNameLst>
                                      </p:cBhvr>
                                      <p:tavLst>
                                        <p:tav tm="0">
                                          <p:val>
                                            <p:fltVal val="0"/>
                                          </p:val>
                                        </p:tav>
                                        <p:tav tm="100000">
                                          <p:val>
                                            <p:strVal val="#ppt_h"/>
                                          </p:val>
                                        </p:tav>
                                      </p:tavLst>
                                    </p:anim>
                                  </p:childTnLst>
                                </p:cTn>
                              </p:par>
                              <p:par>
                                <p:cTn id="204" presetID="23" presetClass="entr" presetSubtype="16" fill="hold" nodeType="withEffect">
                                  <p:stCondLst>
                                    <p:cond delay="0"/>
                                  </p:stCondLst>
                                  <p:childTnLst>
                                    <p:set>
                                      <p:cBhvr>
                                        <p:cTn id="205" dur="1" fill="hold">
                                          <p:stCondLst>
                                            <p:cond delay="0"/>
                                          </p:stCondLst>
                                        </p:cTn>
                                        <p:tgtEl>
                                          <p:spTgt spid="61"/>
                                        </p:tgtEl>
                                        <p:attrNameLst>
                                          <p:attrName>style.visibility</p:attrName>
                                        </p:attrNameLst>
                                      </p:cBhvr>
                                      <p:to>
                                        <p:strVal val="visible"/>
                                      </p:to>
                                    </p:set>
                                    <p:anim calcmode="lin" valueType="num">
                                      <p:cBhvr>
                                        <p:cTn id="206" dur="500" fill="hold"/>
                                        <p:tgtEl>
                                          <p:spTgt spid="61"/>
                                        </p:tgtEl>
                                        <p:attrNameLst>
                                          <p:attrName>ppt_w</p:attrName>
                                        </p:attrNameLst>
                                      </p:cBhvr>
                                      <p:tavLst>
                                        <p:tav tm="0">
                                          <p:val>
                                            <p:fltVal val="0"/>
                                          </p:val>
                                        </p:tav>
                                        <p:tav tm="100000">
                                          <p:val>
                                            <p:strVal val="#ppt_w"/>
                                          </p:val>
                                        </p:tav>
                                      </p:tavLst>
                                    </p:anim>
                                    <p:anim calcmode="lin" valueType="num">
                                      <p:cBhvr>
                                        <p:cTn id="207" dur="500" fill="hold"/>
                                        <p:tgtEl>
                                          <p:spTgt spid="61"/>
                                        </p:tgtEl>
                                        <p:attrNameLst>
                                          <p:attrName>ppt_h</p:attrName>
                                        </p:attrNameLst>
                                      </p:cBhvr>
                                      <p:tavLst>
                                        <p:tav tm="0">
                                          <p:val>
                                            <p:fltVal val="0"/>
                                          </p:val>
                                        </p:tav>
                                        <p:tav tm="100000">
                                          <p:val>
                                            <p:strVal val="#ppt_h"/>
                                          </p:val>
                                        </p:tav>
                                      </p:tavLst>
                                    </p:anim>
                                  </p:childTnLst>
                                </p:cTn>
                              </p:par>
                              <p:par>
                                <p:cTn id="208" presetID="23" presetClass="entr" presetSubtype="16" fill="hold" nodeType="withEffect">
                                  <p:stCondLst>
                                    <p:cond delay="0"/>
                                  </p:stCondLst>
                                  <p:childTnLst>
                                    <p:set>
                                      <p:cBhvr>
                                        <p:cTn id="209" dur="1" fill="hold">
                                          <p:stCondLst>
                                            <p:cond delay="0"/>
                                          </p:stCondLst>
                                        </p:cTn>
                                        <p:tgtEl>
                                          <p:spTgt spid="62"/>
                                        </p:tgtEl>
                                        <p:attrNameLst>
                                          <p:attrName>style.visibility</p:attrName>
                                        </p:attrNameLst>
                                      </p:cBhvr>
                                      <p:to>
                                        <p:strVal val="visible"/>
                                      </p:to>
                                    </p:set>
                                    <p:anim calcmode="lin" valueType="num">
                                      <p:cBhvr>
                                        <p:cTn id="210" dur="500" fill="hold"/>
                                        <p:tgtEl>
                                          <p:spTgt spid="62"/>
                                        </p:tgtEl>
                                        <p:attrNameLst>
                                          <p:attrName>ppt_w</p:attrName>
                                        </p:attrNameLst>
                                      </p:cBhvr>
                                      <p:tavLst>
                                        <p:tav tm="0">
                                          <p:val>
                                            <p:fltVal val="0"/>
                                          </p:val>
                                        </p:tav>
                                        <p:tav tm="100000">
                                          <p:val>
                                            <p:strVal val="#ppt_w"/>
                                          </p:val>
                                        </p:tav>
                                      </p:tavLst>
                                    </p:anim>
                                    <p:anim calcmode="lin" valueType="num">
                                      <p:cBhvr>
                                        <p:cTn id="211" dur="500" fill="hold"/>
                                        <p:tgtEl>
                                          <p:spTgt spid="62"/>
                                        </p:tgtEl>
                                        <p:attrNameLst>
                                          <p:attrName>ppt_h</p:attrName>
                                        </p:attrNameLst>
                                      </p:cBhvr>
                                      <p:tavLst>
                                        <p:tav tm="0">
                                          <p:val>
                                            <p:fltVal val="0"/>
                                          </p:val>
                                        </p:tav>
                                        <p:tav tm="100000">
                                          <p:val>
                                            <p:strVal val="#ppt_h"/>
                                          </p:val>
                                        </p:tav>
                                      </p:tavLst>
                                    </p:anim>
                                  </p:childTnLst>
                                </p:cTn>
                              </p:par>
                              <p:par>
                                <p:cTn id="212" presetID="23" presetClass="entr" presetSubtype="16" fill="hold" nodeType="withEffect">
                                  <p:stCondLst>
                                    <p:cond delay="0"/>
                                  </p:stCondLst>
                                  <p:childTnLst>
                                    <p:set>
                                      <p:cBhvr>
                                        <p:cTn id="213" dur="1" fill="hold">
                                          <p:stCondLst>
                                            <p:cond delay="0"/>
                                          </p:stCondLst>
                                        </p:cTn>
                                        <p:tgtEl>
                                          <p:spTgt spid="63"/>
                                        </p:tgtEl>
                                        <p:attrNameLst>
                                          <p:attrName>style.visibility</p:attrName>
                                        </p:attrNameLst>
                                      </p:cBhvr>
                                      <p:to>
                                        <p:strVal val="visible"/>
                                      </p:to>
                                    </p:set>
                                    <p:anim calcmode="lin" valueType="num">
                                      <p:cBhvr>
                                        <p:cTn id="214" dur="500" fill="hold"/>
                                        <p:tgtEl>
                                          <p:spTgt spid="63"/>
                                        </p:tgtEl>
                                        <p:attrNameLst>
                                          <p:attrName>ppt_w</p:attrName>
                                        </p:attrNameLst>
                                      </p:cBhvr>
                                      <p:tavLst>
                                        <p:tav tm="0">
                                          <p:val>
                                            <p:fltVal val="0"/>
                                          </p:val>
                                        </p:tav>
                                        <p:tav tm="100000">
                                          <p:val>
                                            <p:strVal val="#ppt_w"/>
                                          </p:val>
                                        </p:tav>
                                      </p:tavLst>
                                    </p:anim>
                                    <p:anim calcmode="lin" valueType="num">
                                      <p:cBhvr>
                                        <p:cTn id="215" dur="500" fill="hold"/>
                                        <p:tgtEl>
                                          <p:spTgt spid="63"/>
                                        </p:tgtEl>
                                        <p:attrNameLst>
                                          <p:attrName>ppt_h</p:attrName>
                                        </p:attrNameLst>
                                      </p:cBhvr>
                                      <p:tavLst>
                                        <p:tav tm="0">
                                          <p:val>
                                            <p:fltVal val="0"/>
                                          </p:val>
                                        </p:tav>
                                        <p:tav tm="100000">
                                          <p:val>
                                            <p:strVal val="#ppt_h"/>
                                          </p:val>
                                        </p:tav>
                                      </p:tavLst>
                                    </p:anim>
                                  </p:childTnLst>
                                </p:cTn>
                              </p:par>
                              <p:par>
                                <p:cTn id="216" presetID="23" presetClass="entr" presetSubtype="16" fill="hold" nodeType="withEffect">
                                  <p:stCondLst>
                                    <p:cond delay="0"/>
                                  </p:stCondLst>
                                  <p:childTnLst>
                                    <p:set>
                                      <p:cBhvr>
                                        <p:cTn id="217" dur="1" fill="hold">
                                          <p:stCondLst>
                                            <p:cond delay="0"/>
                                          </p:stCondLst>
                                        </p:cTn>
                                        <p:tgtEl>
                                          <p:spTgt spid="64"/>
                                        </p:tgtEl>
                                        <p:attrNameLst>
                                          <p:attrName>style.visibility</p:attrName>
                                        </p:attrNameLst>
                                      </p:cBhvr>
                                      <p:to>
                                        <p:strVal val="visible"/>
                                      </p:to>
                                    </p:set>
                                    <p:anim calcmode="lin" valueType="num">
                                      <p:cBhvr>
                                        <p:cTn id="218" dur="500" fill="hold"/>
                                        <p:tgtEl>
                                          <p:spTgt spid="64"/>
                                        </p:tgtEl>
                                        <p:attrNameLst>
                                          <p:attrName>ppt_w</p:attrName>
                                        </p:attrNameLst>
                                      </p:cBhvr>
                                      <p:tavLst>
                                        <p:tav tm="0">
                                          <p:val>
                                            <p:fltVal val="0"/>
                                          </p:val>
                                        </p:tav>
                                        <p:tav tm="100000">
                                          <p:val>
                                            <p:strVal val="#ppt_w"/>
                                          </p:val>
                                        </p:tav>
                                      </p:tavLst>
                                    </p:anim>
                                    <p:anim calcmode="lin" valueType="num">
                                      <p:cBhvr>
                                        <p:cTn id="219" dur="500" fill="hold"/>
                                        <p:tgtEl>
                                          <p:spTgt spid="64"/>
                                        </p:tgtEl>
                                        <p:attrNameLst>
                                          <p:attrName>ppt_h</p:attrName>
                                        </p:attrNameLst>
                                      </p:cBhvr>
                                      <p:tavLst>
                                        <p:tav tm="0">
                                          <p:val>
                                            <p:fltVal val="0"/>
                                          </p:val>
                                        </p:tav>
                                        <p:tav tm="100000">
                                          <p:val>
                                            <p:strVal val="#ppt_h"/>
                                          </p:val>
                                        </p:tav>
                                      </p:tavLst>
                                    </p:anim>
                                  </p:childTnLst>
                                </p:cTn>
                              </p:par>
                              <p:par>
                                <p:cTn id="220" presetID="23" presetClass="entr" presetSubtype="16" fill="hold" nodeType="withEffect">
                                  <p:stCondLst>
                                    <p:cond delay="0"/>
                                  </p:stCondLst>
                                  <p:childTnLst>
                                    <p:set>
                                      <p:cBhvr>
                                        <p:cTn id="221" dur="1" fill="hold">
                                          <p:stCondLst>
                                            <p:cond delay="0"/>
                                          </p:stCondLst>
                                        </p:cTn>
                                        <p:tgtEl>
                                          <p:spTgt spid="70"/>
                                        </p:tgtEl>
                                        <p:attrNameLst>
                                          <p:attrName>style.visibility</p:attrName>
                                        </p:attrNameLst>
                                      </p:cBhvr>
                                      <p:to>
                                        <p:strVal val="visible"/>
                                      </p:to>
                                    </p:set>
                                    <p:anim calcmode="lin" valueType="num">
                                      <p:cBhvr>
                                        <p:cTn id="222" dur="500" fill="hold"/>
                                        <p:tgtEl>
                                          <p:spTgt spid="70"/>
                                        </p:tgtEl>
                                        <p:attrNameLst>
                                          <p:attrName>ppt_w</p:attrName>
                                        </p:attrNameLst>
                                      </p:cBhvr>
                                      <p:tavLst>
                                        <p:tav tm="0">
                                          <p:val>
                                            <p:fltVal val="0"/>
                                          </p:val>
                                        </p:tav>
                                        <p:tav tm="100000">
                                          <p:val>
                                            <p:strVal val="#ppt_w"/>
                                          </p:val>
                                        </p:tav>
                                      </p:tavLst>
                                    </p:anim>
                                    <p:anim calcmode="lin" valueType="num">
                                      <p:cBhvr>
                                        <p:cTn id="223" dur="500" fill="hold"/>
                                        <p:tgtEl>
                                          <p:spTgt spid="70"/>
                                        </p:tgtEl>
                                        <p:attrNameLst>
                                          <p:attrName>ppt_h</p:attrName>
                                        </p:attrNameLst>
                                      </p:cBhvr>
                                      <p:tavLst>
                                        <p:tav tm="0">
                                          <p:val>
                                            <p:fltVal val="0"/>
                                          </p:val>
                                        </p:tav>
                                        <p:tav tm="100000">
                                          <p:val>
                                            <p:strVal val="#ppt_h"/>
                                          </p:val>
                                        </p:tav>
                                      </p:tavLst>
                                    </p:anim>
                                  </p:childTnLst>
                                </p:cTn>
                              </p:par>
                            </p:childTnLst>
                          </p:cTn>
                        </p:par>
                      </p:childTnLst>
                    </p:cTn>
                  </p:par>
                  <p:par>
                    <p:cTn id="224" fill="hold">
                      <p:stCondLst>
                        <p:cond delay="indefinite"/>
                      </p:stCondLst>
                      <p:childTnLst>
                        <p:par>
                          <p:cTn id="225" fill="hold">
                            <p:stCondLst>
                              <p:cond delay="0"/>
                            </p:stCondLst>
                            <p:childTnLst>
                              <p:par>
                                <p:cTn id="226" presetID="2" presetClass="entr" presetSubtype="4" fill="hold" grpId="0" nodeType="clickEffect">
                                  <p:stCondLst>
                                    <p:cond delay="0"/>
                                  </p:stCondLst>
                                  <p:childTnLst>
                                    <p:set>
                                      <p:cBhvr>
                                        <p:cTn id="227" dur="1" fill="hold">
                                          <p:stCondLst>
                                            <p:cond delay="0"/>
                                          </p:stCondLst>
                                        </p:cTn>
                                        <p:tgtEl>
                                          <p:spTgt spid="20">
                                            <p:bg/>
                                          </p:spTgt>
                                        </p:tgtEl>
                                        <p:attrNameLst>
                                          <p:attrName>style.visibility</p:attrName>
                                        </p:attrNameLst>
                                      </p:cBhvr>
                                      <p:to>
                                        <p:strVal val="visible"/>
                                      </p:to>
                                    </p:set>
                                    <p:anim calcmode="lin" valueType="num">
                                      <p:cBhvr additive="base">
                                        <p:cTn id="228" dur="500" fill="hold"/>
                                        <p:tgtEl>
                                          <p:spTgt spid="20">
                                            <p:bg/>
                                          </p:spTgt>
                                        </p:tgtEl>
                                        <p:attrNameLst>
                                          <p:attrName>ppt_x</p:attrName>
                                        </p:attrNameLst>
                                      </p:cBhvr>
                                      <p:tavLst>
                                        <p:tav tm="0">
                                          <p:val>
                                            <p:strVal val="#ppt_x"/>
                                          </p:val>
                                        </p:tav>
                                        <p:tav tm="100000">
                                          <p:val>
                                            <p:strVal val="#ppt_x"/>
                                          </p:val>
                                        </p:tav>
                                      </p:tavLst>
                                    </p:anim>
                                    <p:anim calcmode="lin" valueType="num">
                                      <p:cBhvr additive="base">
                                        <p:cTn id="229" dur="500" fill="hold"/>
                                        <p:tgtEl>
                                          <p:spTgt spid="20">
                                            <p:bg/>
                                          </p:spTgt>
                                        </p:tgtEl>
                                        <p:attrNameLst>
                                          <p:attrName>ppt_y</p:attrName>
                                        </p:attrNameLst>
                                      </p:cBhvr>
                                      <p:tavLst>
                                        <p:tav tm="0">
                                          <p:val>
                                            <p:strVal val="1+#ppt_h/2"/>
                                          </p:val>
                                        </p:tav>
                                        <p:tav tm="100000">
                                          <p:val>
                                            <p:strVal val="#ppt_y"/>
                                          </p:val>
                                        </p:tav>
                                      </p:tavLst>
                                    </p:anim>
                                  </p:childTnLst>
                                </p:cTn>
                              </p:par>
                            </p:childTnLst>
                          </p:cTn>
                        </p:par>
                        <p:par>
                          <p:cTn id="230" fill="hold">
                            <p:stCondLst>
                              <p:cond delay="500"/>
                            </p:stCondLst>
                            <p:childTnLst>
                              <p:par>
                                <p:cTn id="231" presetID="2" presetClass="entr" presetSubtype="4" fill="hold" grpId="0" nodeType="afterEffect">
                                  <p:stCondLst>
                                    <p:cond delay="0"/>
                                  </p:stCondLst>
                                  <p:childTnLst>
                                    <p:set>
                                      <p:cBhvr>
                                        <p:cTn id="232" dur="1" fill="hold">
                                          <p:stCondLst>
                                            <p:cond delay="0"/>
                                          </p:stCondLst>
                                        </p:cTn>
                                        <p:tgtEl>
                                          <p:spTgt spid="20">
                                            <p:txEl>
                                              <p:pRg st="0" end="0"/>
                                            </p:txEl>
                                          </p:spTgt>
                                        </p:tgtEl>
                                        <p:attrNameLst>
                                          <p:attrName>style.visibility</p:attrName>
                                        </p:attrNameLst>
                                      </p:cBhvr>
                                      <p:to>
                                        <p:strVal val="visible"/>
                                      </p:to>
                                    </p:set>
                                    <p:anim calcmode="lin" valueType="num">
                                      <p:cBhvr additive="base">
                                        <p:cTn id="233"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234"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5" fill="hold">
                      <p:stCondLst>
                        <p:cond delay="indefinite"/>
                      </p:stCondLst>
                      <p:childTnLst>
                        <p:par>
                          <p:cTn id="236" fill="hold">
                            <p:stCondLst>
                              <p:cond delay="0"/>
                            </p:stCondLst>
                            <p:childTnLst>
                              <p:par>
                                <p:cTn id="237" presetID="2" presetClass="entr" presetSubtype="4" fill="hold" grpId="0" nodeType="clickEffect">
                                  <p:stCondLst>
                                    <p:cond delay="0"/>
                                  </p:stCondLst>
                                  <p:childTnLst>
                                    <p:set>
                                      <p:cBhvr>
                                        <p:cTn id="238" dur="1" fill="hold">
                                          <p:stCondLst>
                                            <p:cond delay="0"/>
                                          </p:stCondLst>
                                        </p:cTn>
                                        <p:tgtEl>
                                          <p:spTgt spid="20">
                                            <p:txEl>
                                              <p:pRg st="1" end="1"/>
                                            </p:txEl>
                                          </p:spTgt>
                                        </p:tgtEl>
                                        <p:attrNameLst>
                                          <p:attrName>style.visibility</p:attrName>
                                        </p:attrNameLst>
                                      </p:cBhvr>
                                      <p:to>
                                        <p:strVal val="visible"/>
                                      </p:to>
                                    </p:set>
                                    <p:anim calcmode="lin" valueType="num">
                                      <p:cBhvr additive="base">
                                        <p:cTn id="239"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240"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1" fill="hold">
                      <p:stCondLst>
                        <p:cond delay="indefinite"/>
                      </p:stCondLst>
                      <p:childTnLst>
                        <p:par>
                          <p:cTn id="242" fill="hold">
                            <p:stCondLst>
                              <p:cond delay="0"/>
                            </p:stCondLst>
                            <p:childTnLst>
                              <p:par>
                                <p:cTn id="243" presetID="2" presetClass="entr" presetSubtype="4" fill="hold" grpId="0" nodeType="clickEffect">
                                  <p:stCondLst>
                                    <p:cond delay="0"/>
                                  </p:stCondLst>
                                  <p:childTnLst>
                                    <p:set>
                                      <p:cBhvr>
                                        <p:cTn id="244" dur="1" fill="hold">
                                          <p:stCondLst>
                                            <p:cond delay="0"/>
                                          </p:stCondLst>
                                        </p:cTn>
                                        <p:tgtEl>
                                          <p:spTgt spid="20">
                                            <p:txEl>
                                              <p:pRg st="2" end="2"/>
                                            </p:txEl>
                                          </p:spTgt>
                                        </p:tgtEl>
                                        <p:attrNameLst>
                                          <p:attrName>style.visibility</p:attrName>
                                        </p:attrNameLst>
                                      </p:cBhvr>
                                      <p:to>
                                        <p:strVal val="visible"/>
                                      </p:to>
                                    </p:set>
                                    <p:anim calcmode="lin" valueType="num">
                                      <p:cBhvr additive="base">
                                        <p:cTn id="245"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246"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email"/>
          <a:srcRect/>
          <a:stretch>
            <a:fillRect/>
          </a:stretch>
        </p:blipFill>
        <p:spPr bwMode="auto">
          <a:xfrm>
            <a:off x="4139952" y="1196752"/>
            <a:ext cx="3934851" cy="5417547"/>
          </a:xfrm>
          <a:prstGeom prst="rect">
            <a:avLst/>
          </a:prstGeom>
          <a:ln>
            <a:noFill/>
          </a:ln>
          <a:effectLst>
            <a:outerShdw blurRad="292100" dist="139700" dir="2700000" algn="tl" rotWithShape="0">
              <a:srgbClr val="333333">
                <a:alpha val="65000"/>
              </a:srgbClr>
            </a:outerShdw>
          </a:effectLst>
        </p:spPr>
      </p:pic>
      <p:sp>
        <p:nvSpPr>
          <p:cNvPr id="3" name="Parallélogramme 2"/>
          <p:cNvSpPr/>
          <p:nvPr/>
        </p:nvSpPr>
        <p:spPr>
          <a:xfrm>
            <a:off x="251520" y="3356992"/>
            <a:ext cx="4149271" cy="484742"/>
          </a:xfrm>
          <a:prstGeom prst="parallelogram">
            <a:avLst/>
          </a:prstGeom>
          <a:solidFill>
            <a:srgbClr val="9900CC"/>
          </a:solidFill>
          <a:ln>
            <a:solidFill>
              <a:srgbClr val="9900CC"/>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2400" dirty="0" smtClean="0">
                <a:latin typeface="Arial" pitchFamily="34" charset="0"/>
                <a:cs typeface="Arial" pitchFamily="34" charset="0"/>
              </a:rPr>
              <a:t>Les fiches de risques</a:t>
            </a:r>
            <a:endParaRPr lang="fr-FR"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23528" y="2196728"/>
            <a:ext cx="8208912"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1400" dirty="0" smtClean="0">
                <a:latin typeface="Arial" pitchFamily="34" charset="0"/>
                <a:ea typeface="Arial" pitchFamily="34" charset="0"/>
                <a:cs typeface="Arial" pitchFamily="34" charset="0"/>
              </a:rPr>
              <a:t>G</a:t>
            </a:r>
            <a:r>
              <a:rPr kumimoji="0" lang="fr-FR" sz="1400" b="0" i="0" u="none" strike="noStrike" cap="none" normalizeH="0" baseline="0" dirty="0" smtClean="0">
                <a:ln>
                  <a:noFill/>
                </a:ln>
                <a:effectLst/>
                <a:latin typeface="Arial" pitchFamily="34" charset="0"/>
                <a:ea typeface="Arial" pitchFamily="34" charset="0"/>
                <a:cs typeface="Arial" pitchFamily="34" charset="0"/>
              </a:rPr>
              <a:t>uider le lycéen dans le repérage et l’analyse de situations où les personnes sont exposées à des dangers.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effectLst/>
                <a:latin typeface="Arial" pitchFamily="34" charset="0"/>
                <a:ea typeface="Arial" pitchFamily="34" charset="0"/>
                <a:cs typeface="Arial" pitchFamily="34" charset="0"/>
              </a:rPr>
              <a:t>- Un premier questionnaire permet de préciser dans quel type d’environnement évolue le jeune (quel type d’entreprise, comment la prévention des risques est abordée de manière générale dans cette entreprise…).</a:t>
            </a:r>
            <a:endParaRPr kumimoji="0" lang="fr-FR" sz="14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smtClean="0">
              <a:ln>
                <a:noFill/>
              </a:ln>
              <a:effectLst/>
              <a:latin typeface="Arial" pitchFamily="34" charset="0"/>
              <a:ea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effectLst/>
                <a:latin typeface="Arial" pitchFamily="34" charset="0"/>
                <a:ea typeface="Arial" pitchFamily="34" charset="0"/>
                <a:cs typeface="Arial" pitchFamily="34" charset="0"/>
              </a:rPr>
              <a:t>- Le lycéen choisit alors, en accord avec son tuteur, une situation de travail à analyser. Cette situation doit être bien limitée dans le temps et dans l’espace et correspondre à une activité représentative du travail réalisé dans le cadre de son métier.</a:t>
            </a:r>
            <a:endParaRPr kumimoji="0" lang="fr-FR" sz="14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smtClean="0">
              <a:ln>
                <a:noFill/>
              </a:ln>
              <a:effectLst/>
              <a:latin typeface="Arial" pitchFamily="34" charset="0"/>
              <a:ea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effectLst/>
                <a:latin typeface="Arial" pitchFamily="34" charset="0"/>
                <a:ea typeface="Arial" pitchFamily="34" charset="0"/>
                <a:cs typeface="Arial" pitchFamily="34" charset="0"/>
              </a:rPr>
              <a:t>- Il y a plusieurs questionnaires qui correspondent à des situations de travail caractéristiques du secteur d’activité et dont les questions sont adaptées à la situation.</a:t>
            </a:r>
            <a:endParaRPr kumimoji="0" lang="fr-FR" sz="14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smtClean="0">
              <a:ln>
                <a:noFill/>
              </a:ln>
              <a:effectLst/>
              <a:latin typeface="Arial" pitchFamily="34" charset="0"/>
              <a:ea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sz="1400" b="0" i="0" u="none" strike="noStrike" cap="none" normalizeH="0" baseline="0" dirty="0" smtClean="0">
                <a:ln>
                  <a:noFill/>
                </a:ln>
                <a:effectLst/>
                <a:latin typeface="Arial" pitchFamily="34" charset="0"/>
                <a:ea typeface="Arial" pitchFamily="34" charset="0"/>
                <a:cs typeface="Arial" pitchFamily="34" charset="0"/>
              </a:rPr>
              <a:t>Le lycéen choisit le questionnaire qui se rapproche le plus de l’activité choisie et le traite. La réponse aux questions fait apparaître un certain nombre de risques présents dans l’activité de travail observée. </a:t>
            </a:r>
          </a:p>
          <a:p>
            <a:pPr marL="0" marR="0" lvl="0" indent="0" algn="l" defTabSz="914400" rtl="0" eaLnBrk="0" fontAlgn="base" latinLnBrk="0" hangingPunct="0">
              <a:lnSpc>
                <a:spcPct val="100000"/>
              </a:lnSpc>
              <a:spcBef>
                <a:spcPct val="0"/>
              </a:spcBef>
              <a:spcAft>
                <a:spcPct val="0"/>
              </a:spcAft>
              <a:buClrTx/>
              <a:buSzTx/>
              <a:tabLst/>
            </a:pPr>
            <a:endParaRPr lang="fr-FR" sz="1400" dirty="0" smtClean="0">
              <a:latin typeface="Arial" pitchFamily="34" charset="0"/>
              <a:ea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fr-FR" sz="1400" b="0" i="0" u="none" strike="noStrike" cap="none" normalizeH="0" baseline="0" dirty="0" smtClean="0">
                <a:ln>
                  <a:noFill/>
                </a:ln>
                <a:effectLst/>
                <a:latin typeface="Arial" pitchFamily="34" charset="0"/>
                <a:ea typeface="Arial" pitchFamily="34" charset="0"/>
                <a:cs typeface="Arial" pitchFamily="34" charset="0"/>
              </a:rPr>
              <a:t>- L’un de ces risques ou plusieurs d’entre eux (voire tous) seront analysés à l’aide du tableau d’analyse qui clôt la présente brochure.</a:t>
            </a:r>
            <a:endParaRPr kumimoji="0" lang="fr-FR" sz="14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smtClean="0">
              <a:ln>
                <a:noFill/>
              </a:ln>
              <a:effectLst/>
              <a:latin typeface="Arial" pitchFamily="34" charset="0"/>
              <a:ea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effectLst/>
                <a:latin typeface="Arial" pitchFamily="34" charset="0"/>
                <a:ea typeface="Arial" pitchFamily="34" charset="0"/>
                <a:cs typeface="Arial" pitchFamily="34" charset="0"/>
              </a:rPr>
              <a:t>- Ce travail pourra être présenté dans le cadre de l’évaluation de PSE.</a:t>
            </a:r>
            <a:endParaRPr kumimoji="0" lang="fr-FR" sz="1400" b="0" i="0" u="none" strike="noStrike" cap="none" normalizeH="0" baseline="0" dirty="0" smtClean="0">
              <a:ln>
                <a:noFill/>
              </a:ln>
              <a:effectLst/>
              <a:latin typeface="Arial" pitchFamily="34" charset="0"/>
              <a:cs typeface="Arial" pitchFamily="34" charset="0"/>
            </a:endParaRPr>
          </a:p>
        </p:txBody>
      </p:sp>
      <p:sp>
        <p:nvSpPr>
          <p:cNvPr id="3" name="Parallélogramme 2"/>
          <p:cNvSpPr/>
          <p:nvPr/>
        </p:nvSpPr>
        <p:spPr>
          <a:xfrm>
            <a:off x="2662493" y="640002"/>
            <a:ext cx="3133643" cy="412734"/>
          </a:xfrm>
          <a:prstGeom prst="parallelogram">
            <a:avLst>
              <a:gd name="adj" fmla="val 91926"/>
            </a:avLst>
          </a:prstGeom>
          <a:solidFill>
            <a:srgbClr val="00B0F0"/>
          </a:solidFill>
          <a:ln>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2400" dirty="0" smtClean="0">
                <a:latin typeface="Arial" pitchFamily="34" charset="0"/>
                <a:cs typeface="Arial" pitchFamily="34" charset="0"/>
              </a:rPr>
              <a:t>Objectifs</a:t>
            </a:r>
            <a:endParaRPr lang="fr-FR" sz="24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7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7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esst-inrs.fr/synergie/wp-content/uploads/2016/01/synergieaccueil.jpg"/>
          <p:cNvPicPr>
            <a:picLocks noChangeAspect="1" noChangeArrowheads="1"/>
          </p:cNvPicPr>
          <p:nvPr/>
        </p:nvPicPr>
        <p:blipFill>
          <a:blip r:embed="rId2" cstate="email"/>
          <a:srcRect/>
          <a:stretch>
            <a:fillRect/>
          </a:stretch>
        </p:blipFill>
        <p:spPr bwMode="auto">
          <a:xfrm>
            <a:off x="467543" y="286079"/>
            <a:ext cx="4536505" cy="6396472"/>
          </a:xfrm>
          <a:prstGeom prst="rect">
            <a:avLst/>
          </a:prstGeom>
          <a:ln>
            <a:noFill/>
          </a:ln>
          <a:effectLst>
            <a:outerShdw blurRad="292100" dist="139700" dir="2700000" algn="tl" rotWithShape="0">
              <a:srgbClr val="333333">
                <a:alpha val="65000"/>
              </a:srgbClr>
            </a:outerShdw>
          </a:effectLst>
        </p:spPr>
      </p:pic>
      <p:sp>
        <p:nvSpPr>
          <p:cNvPr id="3" name="Sous-titre 2"/>
          <p:cNvSpPr>
            <a:spLocks noGrp="1"/>
          </p:cNvSpPr>
          <p:nvPr>
            <p:ph type="subTitle" idx="1"/>
          </p:nvPr>
        </p:nvSpPr>
        <p:spPr>
          <a:xfrm>
            <a:off x="755576" y="3739480"/>
            <a:ext cx="3744416" cy="2497832"/>
          </a:xfrm>
        </p:spPr>
        <p:txBody>
          <a:bodyPr>
            <a:normAutofit fontScale="62500" lnSpcReduction="20000"/>
          </a:bodyPr>
          <a:lstStyle/>
          <a:p>
            <a:pPr algn="l" fontAlgn="base"/>
            <a:r>
              <a:rPr lang="fr-FR" dirty="0" smtClean="0">
                <a:solidFill>
                  <a:schemeClr val="accent1">
                    <a:lumMod val="75000"/>
                  </a:schemeClr>
                </a:solidFill>
              </a:rPr>
              <a:t>Maintenance industrielle</a:t>
            </a:r>
          </a:p>
          <a:p>
            <a:pPr algn="l" fontAlgn="base"/>
            <a:r>
              <a:rPr lang="fr-FR" dirty="0" smtClean="0">
                <a:solidFill>
                  <a:schemeClr val="accent1">
                    <a:lumMod val="75000"/>
                  </a:schemeClr>
                </a:solidFill>
              </a:rPr>
              <a:t>Réparation automobile</a:t>
            </a:r>
          </a:p>
          <a:p>
            <a:pPr algn="l" fontAlgn="base"/>
            <a:r>
              <a:rPr lang="fr-FR" dirty="0" smtClean="0">
                <a:solidFill>
                  <a:schemeClr val="accent1">
                    <a:lumMod val="75000"/>
                  </a:schemeClr>
                </a:solidFill>
              </a:rPr>
              <a:t>BTP</a:t>
            </a:r>
          </a:p>
          <a:p>
            <a:pPr algn="l" fontAlgn="base"/>
            <a:r>
              <a:rPr lang="fr-FR" dirty="0" smtClean="0">
                <a:solidFill>
                  <a:schemeClr val="accent1">
                    <a:lumMod val="75000"/>
                  </a:schemeClr>
                </a:solidFill>
              </a:rPr>
              <a:t>Logistique</a:t>
            </a:r>
          </a:p>
          <a:p>
            <a:pPr algn="l" fontAlgn="base"/>
            <a:r>
              <a:rPr lang="fr-FR" dirty="0" smtClean="0">
                <a:solidFill>
                  <a:schemeClr val="accent1">
                    <a:lumMod val="75000"/>
                  </a:schemeClr>
                </a:solidFill>
              </a:rPr>
              <a:t>Transport routier de marchandises</a:t>
            </a:r>
          </a:p>
          <a:p>
            <a:pPr algn="l" fontAlgn="base"/>
            <a:r>
              <a:rPr lang="fr-FR" dirty="0" smtClean="0">
                <a:solidFill>
                  <a:schemeClr val="accent1">
                    <a:lumMod val="75000"/>
                  </a:schemeClr>
                </a:solidFill>
              </a:rPr>
              <a:t>Aide à la personne</a:t>
            </a:r>
          </a:p>
          <a:p>
            <a:pPr algn="l" fontAlgn="base"/>
            <a:r>
              <a:rPr lang="fr-FR" dirty="0" smtClean="0">
                <a:solidFill>
                  <a:schemeClr val="accent1">
                    <a:lumMod val="75000"/>
                  </a:schemeClr>
                </a:solidFill>
              </a:rPr>
              <a:t>Métiers de l’énergie et du bâtiment</a:t>
            </a:r>
          </a:p>
          <a:p>
            <a:endParaRPr lang="fr-FR"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ppt_x</p:attrName>
                                        </p:attrNameLst>
                                      </p:cBhvr>
                                      <p:tavLst>
                                        <p:tav tm="0">
                                          <p:val>
                                            <p:strVal val="#ppt_x-#ppt_w/2"/>
                                          </p:val>
                                        </p:tav>
                                        <p:tav tm="100000">
                                          <p:val>
                                            <p:strVal val="#ppt_x"/>
                                          </p:val>
                                        </p:tav>
                                      </p:tavLst>
                                    </p:anim>
                                    <p:anim calcmode="lin" valueType="num">
                                      <p:cBhvr>
                                        <p:cTn id="8" dur="500" fill="hold"/>
                                        <p:tgtEl>
                                          <p:spTgt spid="3074"/>
                                        </p:tgtEl>
                                        <p:attrNameLst>
                                          <p:attrName>ppt_y</p:attrName>
                                        </p:attrNameLst>
                                      </p:cBhvr>
                                      <p:tavLst>
                                        <p:tav tm="0">
                                          <p:val>
                                            <p:strVal val="#ppt_y"/>
                                          </p:val>
                                        </p:tav>
                                        <p:tav tm="100000">
                                          <p:val>
                                            <p:strVal val="#ppt_y"/>
                                          </p:val>
                                        </p:tav>
                                      </p:tavLst>
                                    </p:anim>
                                    <p:anim calcmode="lin" valueType="num">
                                      <p:cBhvr>
                                        <p:cTn id="9" dur="500" fill="hold"/>
                                        <p:tgtEl>
                                          <p:spTgt spid="3074"/>
                                        </p:tgtEl>
                                        <p:attrNameLst>
                                          <p:attrName>ppt_w</p:attrName>
                                        </p:attrNameLst>
                                      </p:cBhvr>
                                      <p:tavLst>
                                        <p:tav tm="0">
                                          <p:val>
                                            <p:fltVal val="0"/>
                                          </p:val>
                                        </p:tav>
                                        <p:tav tm="100000">
                                          <p:val>
                                            <p:strVal val="#ppt_w"/>
                                          </p:val>
                                        </p:tav>
                                      </p:tavLst>
                                    </p:anim>
                                    <p:anim calcmode="lin" valueType="num">
                                      <p:cBhvr>
                                        <p:cTn id="10" dur="500" fill="hold"/>
                                        <p:tgtEl>
                                          <p:spTgt spid="3074"/>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23" presetClass="entr" presetSubtype="16"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par>
                          <p:cTn id="22" fill="hold">
                            <p:stCondLst>
                              <p:cond delay="1000"/>
                            </p:stCondLst>
                            <p:childTnLst>
                              <p:par>
                                <p:cTn id="23" presetID="23" presetClass="entr" presetSubtype="16"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par>
                          <p:cTn id="27" fill="hold">
                            <p:stCondLst>
                              <p:cond delay="1500"/>
                            </p:stCondLst>
                            <p:childTnLst>
                              <p:par>
                                <p:cTn id="28" presetID="23" presetClass="entr" presetSubtype="16"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par>
                          <p:cTn id="32" fill="hold">
                            <p:stCondLst>
                              <p:cond delay="2000"/>
                            </p:stCondLst>
                            <p:childTnLst>
                              <p:par>
                                <p:cTn id="33" presetID="23" presetClass="entr" presetSubtype="16"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par>
                          <p:cTn id="37" fill="hold">
                            <p:stCondLst>
                              <p:cond delay="2500"/>
                            </p:stCondLst>
                            <p:childTnLst>
                              <p:par>
                                <p:cTn id="38" presetID="23" presetClass="entr" presetSubtype="16" fill="hold" grpId="0" nodeType="after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p:cTn id="4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par>
                          <p:cTn id="42" fill="hold">
                            <p:stCondLst>
                              <p:cond delay="3000"/>
                            </p:stCondLst>
                            <p:childTnLst>
                              <p:par>
                                <p:cTn id="43" presetID="23" presetClass="entr" presetSubtype="16" fill="hold" grpId="0" nodeType="after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p:cTn id="4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élogramme 3"/>
          <p:cNvSpPr/>
          <p:nvPr/>
        </p:nvSpPr>
        <p:spPr>
          <a:xfrm>
            <a:off x="89404" y="1052736"/>
            <a:ext cx="4554604" cy="484742"/>
          </a:xfrm>
          <a:prstGeom prst="parallelogram">
            <a:avLst>
              <a:gd name="adj" fmla="val 60931"/>
            </a:avLst>
          </a:prstGeom>
          <a:solidFill>
            <a:srgbClr val="00B0F0"/>
          </a:solidFill>
          <a:ln>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0" rIns="0" rtlCol="0" anchor="ctr"/>
          <a:lstStyle/>
          <a:p>
            <a:pPr algn="ctr"/>
            <a:r>
              <a:rPr lang="fr-FR" sz="2400" dirty="0" smtClean="0">
                <a:latin typeface="Arial" pitchFamily="34" charset="0"/>
                <a:cs typeface="Arial" pitchFamily="34" charset="0"/>
              </a:rPr>
              <a:t>Questionnaire entreprise</a:t>
            </a:r>
            <a:endParaRPr lang="fr-FR" sz="2400" dirty="0">
              <a:latin typeface="Arial" pitchFamily="34" charset="0"/>
              <a:cs typeface="Arial" pitchFamily="34" charset="0"/>
            </a:endParaRPr>
          </a:p>
        </p:txBody>
      </p:sp>
      <p:sp>
        <p:nvSpPr>
          <p:cNvPr id="5" name="Parallélogramme 4"/>
          <p:cNvSpPr/>
          <p:nvPr/>
        </p:nvSpPr>
        <p:spPr>
          <a:xfrm>
            <a:off x="4688780" y="1216066"/>
            <a:ext cx="4203700" cy="484742"/>
          </a:xfrm>
          <a:prstGeom prst="parallelogram">
            <a:avLst>
              <a:gd name="adj" fmla="val 51948"/>
            </a:avLst>
          </a:prstGeom>
          <a:solidFill>
            <a:srgbClr val="00B0F0"/>
          </a:solidFill>
          <a:ln>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lIns="0" rIns="0" rtlCol="0" anchor="ctr"/>
          <a:lstStyle/>
          <a:p>
            <a:pPr algn="ctr"/>
            <a:r>
              <a:rPr lang="fr-FR" sz="2400" dirty="0" smtClean="0">
                <a:latin typeface="Arial" pitchFamily="34" charset="0"/>
                <a:cs typeface="Arial" pitchFamily="34" charset="0"/>
              </a:rPr>
              <a:t>Questionnaire d’activité</a:t>
            </a:r>
            <a:endParaRPr lang="fr-FR" sz="2400" dirty="0">
              <a:latin typeface="Arial" pitchFamily="34" charset="0"/>
              <a:cs typeface="Arial" pitchFamily="34" charset="0"/>
            </a:endParaRPr>
          </a:p>
        </p:txBody>
      </p:sp>
      <p:pic>
        <p:nvPicPr>
          <p:cNvPr id="25602" name="Picture 2"/>
          <p:cNvPicPr>
            <a:picLocks noChangeAspect="1" noChangeArrowheads="1"/>
          </p:cNvPicPr>
          <p:nvPr/>
        </p:nvPicPr>
        <p:blipFill>
          <a:blip r:embed="rId2" cstate="email"/>
          <a:srcRect/>
          <a:stretch>
            <a:fillRect/>
          </a:stretch>
        </p:blipFill>
        <p:spPr bwMode="auto">
          <a:xfrm>
            <a:off x="309120" y="1689747"/>
            <a:ext cx="3542800" cy="5091135"/>
          </a:xfrm>
          <a:prstGeom prst="rect">
            <a:avLst/>
          </a:prstGeom>
          <a:ln>
            <a:noFill/>
          </a:ln>
          <a:effectLst>
            <a:outerShdw blurRad="292100" dist="139700" dir="2700000" algn="tl" rotWithShape="0">
              <a:srgbClr val="333333">
                <a:alpha val="65000"/>
              </a:srgbClr>
            </a:outerShdw>
          </a:effectLst>
        </p:spPr>
      </p:pic>
      <p:pic>
        <p:nvPicPr>
          <p:cNvPr id="5122" name="Picture 2"/>
          <p:cNvPicPr>
            <a:picLocks noChangeAspect="1" noChangeArrowheads="1"/>
          </p:cNvPicPr>
          <p:nvPr/>
        </p:nvPicPr>
        <p:blipFill>
          <a:blip r:embed="rId3" cstate="email"/>
          <a:srcRect/>
          <a:stretch>
            <a:fillRect/>
          </a:stretch>
        </p:blipFill>
        <p:spPr bwMode="auto">
          <a:xfrm>
            <a:off x="5292080" y="1794677"/>
            <a:ext cx="3140604" cy="4991316"/>
          </a:xfrm>
          <a:prstGeom prst="rect">
            <a:avLst/>
          </a:prstGeom>
          <a:ln>
            <a:noFill/>
          </a:ln>
          <a:effectLst>
            <a:outerShdw blurRad="292100" dist="139700" dir="2700000" algn="tl" rotWithShape="0">
              <a:srgbClr val="333333">
                <a:alpha val="65000"/>
              </a:srgbClr>
            </a:outerShdw>
          </a:effectLst>
        </p:spPr>
      </p:pic>
      <p:sp>
        <p:nvSpPr>
          <p:cNvPr id="9" name="Parallélogramme 8"/>
          <p:cNvSpPr/>
          <p:nvPr/>
        </p:nvSpPr>
        <p:spPr>
          <a:xfrm>
            <a:off x="1145754" y="3503364"/>
            <a:ext cx="6090541" cy="1498294"/>
          </a:xfrm>
          <a:prstGeom prst="parallelogram">
            <a:avLst>
              <a:gd name="adj" fmla="val 35656"/>
            </a:avLst>
          </a:prstGeom>
          <a:solidFill>
            <a:srgbClr val="00B0F0"/>
          </a:solid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t>Une pédagogie adaptée à chaque élève ou entreprise ou niveau de formation permettra une utilisation judicieuse de ces documents.</a:t>
            </a:r>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500" fill="hold"/>
                                        <p:tgtEl>
                                          <p:spTgt spid="25602"/>
                                        </p:tgtEl>
                                        <p:attrNameLst>
                                          <p:attrName>ppt_w</p:attrName>
                                        </p:attrNameLst>
                                      </p:cBhvr>
                                      <p:tavLst>
                                        <p:tav tm="0">
                                          <p:val>
                                            <p:fltVal val="0"/>
                                          </p:val>
                                        </p:tav>
                                        <p:tav tm="100000">
                                          <p:val>
                                            <p:strVal val="#ppt_w"/>
                                          </p:val>
                                        </p:tav>
                                      </p:tavLst>
                                    </p:anim>
                                    <p:anim calcmode="lin" valueType="num">
                                      <p:cBhvr>
                                        <p:cTn id="8" dur="500" fill="hold"/>
                                        <p:tgtEl>
                                          <p:spTgt spid="2560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 calcmode="lin" valueType="num">
                                      <p:cBhvr>
                                        <p:cTn id="19" dur="500" fill="hold"/>
                                        <p:tgtEl>
                                          <p:spTgt spid="5122"/>
                                        </p:tgtEl>
                                        <p:attrNameLst>
                                          <p:attrName>ppt_w</p:attrName>
                                        </p:attrNameLst>
                                      </p:cBhvr>
                                      <p:tavLst>
                                        <p:tav tm="0">
                                          <p:val>
                                            <p:fltVal val="0"/>
                                          </p:val>
                                        </p:tav>
                                        <p:tav tm="100000">
                                          <p:val>
                                            <p:strVal val="#ppt_w"/>
                                          </p:val>
                                        </p:tav>
                                      </p:tavLst>
                                    </p:anim>
                                    <p:anim calcmode="lin" valueType="num">
                                      <p:cBhvr>
                                        <p:cTn id="20" dur="500" fill="hold"/>
                                        <p:tgtEl>
                                          <p:spTgt spid="5122"/>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srcRect/>
          <a:stretch>
            <a:fillRect/>
          </a:stretch>
        </p:blipFill>
        <p:spPr bwMode="auto">
          <a:xfrm>
            <a:off x="251520" y="1196752"/>
            <a:ext cx="6912768" cy="4838938"/>
          </a:xfrm>
          <a:prstGeom prst="rect">
            <a:avLst/>
          </a:prstGeom>
          <a:ln>
            <a:noFill/>
          </a:ln>
          <a:effectLst>
            <a:outerShdw blurRad="292100" dist="139700" dir="2700000" algn="tl" rotWithShape="0">
              <a:srgbClr val="333333">
                <a:alpha val="65000"/>
              </a:srgbClr>
            </a:outerShdw>
          </a:effectLst>
        </p:spPr>
      </p:pic>
      <p:pic>
        <p:nvPicPr>
          <p:cNvPr id="6147" name="Picture 3"/>
          <p:cNvPicPr>
            <a:picLocks noChangeAspect="1" noChangeArrowheads="1"/>
          </p:cNvPicPr>
          <p:nvPr/>
        </p:nvPicPr>
        <p:blipFill>
          <a:blip r:embed="rId3" cstate="email"/>
          <a:srcRect/>
          <a:stretch>
            <a:fillRect/>
          </a:stretch>
        </p:blipFill>
        <p:spPr bwMode="auto">
          <a:xfrm>
            <a:off x="1115616" y="1951270"/>
            <a:ext cx="6678742" cy="4646081"/>
          </a:xfrm>
          <a:prstGeom prst="rect">
            <a:avLst/>
          </a:prstGeom>
          <a:ln>
            <a:noFill/>
          </a:ln>
          <a:effectLst>
            <a:outerShdw blurRad="292100" dist="139700" dir="2700000" algn="tl" rotWithShape="0">
              <a:srgbClr val="333333">
                <a:alpha val="65000"/>
              </a:srgbClr>
            </a:outerShdw>
          </a:effectLst>
        </p:spPr>
      </p:pic>
      <p:pic>
        <p:nvPicPr>
          <p:cNvPr id="6148" name="Picture 4"/>
          <p:cNvPicPr>
            <a:picLocks noChangeAspect="1" noChangeArrowheads="1"/>
          </p:cNvPicPr>
          <p:nvPr/>
        </p:nvPicPr>
        <p:blipFill>
          <a:blip r:embed="rId4" cstate="email"/>
          <a:srcRect/>
          <a:stretch>
            <a:fillRect/>
          </a:stretch>
        </p:blipFill>
        <p:spPr bwMode="auto">
          <a:xfrm>
            <a:off x="3131840" y="2645260"/>
            <a:ext cx="5845534" cy="4024099"/>
          </a:xfrm>
          <a:prstGeom prst="rect">
            <a:avLst/>
          </a:prstGeom>
          <a:ln>
            <a:noFill/>
          </a:ln>
          <a:effectLst>
            <a:outerShdw blurRad="292100" dist="139700" dir="2700000" algn="tl" rotWithShape="0">
              <a:srgbClr val="333333">
                <a:alpha val="65000"/>
              </a:srgbClr>
            </a:outerShdw>
          </a:effectLst>
        </p:spPr>
      </p:pic>
      <p:sp>
        <p:nvSpPr>
          <p:cNvPr id="6" name="ZoneTexte 5"/>
          <p:cNvSpPr txBox="1"/>
          <p:nvPr/>
        </p:nvSpPr>
        <p:spPr>
          <a:xfrm>
            <a:off x="539552" y="260648"/>
            <a:ext cx="5976664" cy="646331"/>
          </a:xfrm>
          <a:prstGeom prst="rect">
            <a:avLst/>
          </a:prstGeom>
          <a:noFill/>
          <a:ln>
            <a:noFill/>
          </a:ln>
        </p:spPr>
        <p:txBody>
          <a:bodyPr wrap="square" rtlCol="0">
            <a:spAutoFit/>
          </a:bodyPr>
          <a:lstStyle/>
          <a:p>
            <a:r>
              <a:rPr lang="fr-FR" sz="3600" b="1" dirty="0" smtClean="0">
                <a:solidFill>
                  <a:srgbClr val="00B0F0"/>
                </a:solidFill>
                <a:latin typeface="Bradley Hand ITC" pitchFamily="66" charset="0"/>
              </a:rPr>
              <a:t>Lors de l’arrivée en entreprise</a:t>
            </a:r>
            <a:endParaRPr lang="fr-FR" sz="3600" b="1" dirty="0">
              <a:solidFill>
                <a:srgbClr val="00B0F0"/>
              </a:solidFill>
              <a:latin typeface="Bradley Hand ITC" pitchFamily="66" charset="0"/>
            </a:endParaRPr>
          </a:p>
        </p:txBody>
      </p:sp>
      <p:pic>
        <p:nvPicPr>
          <p:cNvPr id="7169" name="Picture 1"/>
          <p:cNvPicPr>
            <a:picLocks noChangeAspect="1" noChangeArrowheads="1"/>
          </p:cNvPicPr>
          <p:nvPr/>
        </p:nvPicPr>
        <p:blipFill>
          <a:blip r:embed="rId5" cstate="email"/>
          <a:srcRect/>
          <a:stretch>
            <a:fillRect/>
          </a:stretch>
        </p:blipFill>
        <p:spPr bwMode="auto">
          <a:xfrm>
            <a:off x="611560" y="1556792"/>
            <a:ext cx="6840760" cy="4824536"/>
          </a:xfrm>
          <a:prstGeom prst="rect">
            <a:avLst/>
          </a:prstGeom>
          <a:ln>
            <a:noFill/>
          </a:ln>
          <a:effectLst>
            <a:outerShdw blurRad="292100" dist="139700" dir="2700000" algn="tl" rotWithShape="0">
              <a:srgbClr val="333333">
                <a:alpha val="65000"/>
              </a:srgbClr>
            </a:outerShdw>
          </a:effectLst>
        </p:spPr>
      </p:pic>
      <p:pic>
        <p:nvPicPr>
          <p:cNvPr id="8" name="Picture 2"/>
          <p:cNvPicPr>
            <a:picLocks noChangeAspect="1" noChangeArrowheads="1"/>
          </p:cNvPicPr>
          <p:nvPr/>
        </p:nvPicPr>
        <p:blipFill>
          <a:blip r:embed="rId6" cstate="email"/>
          <a:srcRect/>
          <a:stretch>
            <a:fillRect/>
          </a:stretch>
        </p:blipFill>
        <p:spPr bwMode="auto">
          <a:xfrm>
            <a:off x="1115616" y="1673424"/>
            <a:ext cx="7531279" cy="5184576"/>
          </a:xfrm>
          <a:prstGeom prst="rect">
            <a:avLst/>
          </a:prstGeom>
          <a:ln>
            <a:noFill/>
          </a:ln>
          <a:effectLst>
            <a:outerShdw blurRad="292100" dist="139700" dir="2700000" algn="tl" rotWithShape="0">
              <a:srgbClr val="333333">
                <a:alpha val="65000"/>
              </a:srgbClr>
            </a:outerShdw>
          </a:effectLst>
        </p:spPr>
      </p:pic>
      <p:pic>
        <p:nvPicPr>
          <p:cNvPr id="9" name="Picture 3"/>
          <p:cNvPicPr>
            <a:picLocks noChangeAspect="1" noChangeArrowheads="1"/>
          </p:cNvPicPr>
          <p:nvPr/>
        </p:nvPicPr>
        <p:blipFill>
          <a:blip r:embed="rId7" cstate="email"/>
          <a:srcRect/>
          <a:stretch>
            <a:fillRect/>
          </a:stretch>
        </p:blipFill>
        <p:spPr bwMode="auto">
          <a:xfrm>
            <a:off x="395536" y="692696"/>
            <a:ext cx="7426677" cy="5112568"/>
          </a:xfrm>
          <a:prstGeom prst="rect">
            <a:avLst/>
          </a:prstGeom>
          <a:ln>
            <a:noFill/>
          </a:ln>
          <a:effectLst>
            <a:outerShdw blurRad="292100" dist="139700" dir="2700000" algn="tl" rotWithShape="0">
              <a:srgbClr val="333333">
                <a:alpha val="65000"/>
              </a:srgbClr>
            </a:outerShdw>
          </a:effectLst>
        </p:spPr>
      </p:pic>
      <p:pic>
        <p:nvPicPr>
          <p:cNvPr id="10" name="Picture 4"/>
          <p:cNvPicPr>
            <a:picLocks noChangeAspect="1" noChangeArrowheads="1"/>
          </p:cNvPicPr>
          <p:nvPr/>
        </p:nvPicPr>
        <p:blipFill>
          <a:blip r:embed="rId8" cstate="email"/>
          <a:srcRect/>
          <a:stretch>
            <a:fillRect/>
          </a:stretch>
        </p:blipFill>
        <p:spPr bwMode="auto">
          <a:xfrm>
            <a:off x="1043608" y="1556792"/>
            <a:ext cx="7020272" cy="4832796"/>
          </a:xfrm>
          <a:prstGeom prst="rect">
            <a:avLst/>
          </a:prstGeom>
          <a:ln>
            <a:noFill/>
          </a:ln>
          <a:effectLst>
            <a:outerShdw blurRad="292100" dist="139700" dir="2700000" algn="tl" rotWithShape="0">
              <a:srgbClr val="333333">
                <a:alpha val="65000"/>
              </a:srgbClr>
            </a:outerShdw>
          </a:effectLst>
        </p:spPr>
      </p:pic>
      <p:pic>
        <p:nvPicPr>
          <p:cNvPr id="6149" name="Picture 5"/>
          <p:cNvPicPr>
            <a:picLocks noChangeAspect="1" noChangeArrowheads="1"/>
          </p:cNvPicPr>
          <p:nvPr/>
        </p:nvPicPr>
        <p:blipFill>
          <a:blip r:embed="rId9" cstate="email"/>
          <a:srcRect/>
          <a:stretch>
            <a:fillRect/>
          </a:stretch>
        </p:blipFill>
        <p:spPr bwMode="auto">
          <a:xfrm>
            <a:off x="2987824" y="1268760"/>
            <a:ext cx="6048672" cy="4853228"/>
          </a:xfrm>
          <a:prstGeom prst="rect">
            <a:avLst/>
          </a:prstGeom>
          <a:ln w="3175">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fltVal val="0"/>
                                          </p:val>
                                        </p:tav>
                                        <p:tav tm="100000">
                                          <p:val>
                                            <p:strVal val="#ppt_w"/>
                                          </p:val>
                                        </p:tav>
                                      </p:tavLst>
                                    </p:anim>
                                    <p:anim calcmode="lin" valueType="num">
                                      <p:cBhvr>
                                        <p:cTn id="8" dur="500" fill="hold"/>
                                        <p:tgtEl>
                                          <p:spTgt spid="614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6147"/>
                                        </p:tgtEl>
                                        <p:attrNameLst>
                                          <p:attrName>style.visibility</p:attrName>
                                        </p:attrNameLst>
                                      </p:cBhvr>
                                      <p:to>
                                        <p:strVal val="visible"/>
                                      </p:to>
                                    </p:set>
                                    <p:anim calcmode="lin" valueType="num">
                                      <p:cBhvr>
                                        <p:cTn id="13" dur="500" fill="hold"/>
                                        <p:tgtEl>
                                          <p:spTgt spid="6147"/>
                                        </p:tgtEl>
                                        <p:attrNameLst>
                                          <p:attrName>ppt_w</p:attrName>
                                        </p:attrNameLst>
                                      </p:cBhvr>
                                      <p:tavLst>
                                        <p:tav tm="0">
                                          <p:val>
                                            <p:fltVal val="0"/>
                                          </p:val>
                                        </p:tav>
                                        <p:tav tm="100000">
                                          <p:val>
                                            <p:strVal val="#ppt_w"/>
                                          </p:val>
                                        </p:tav>
                                      </p:tavLst>
                                    </p:anim>
                                    <p:anim calcmode="lin" valueType="num">
                                      <p:cBhvr>
                                        <p:cTn id="14" dur="500" fill="hold"/>
                                        <p:tgtEl>
                                          <p:spTgt spid="614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6148"/>
                                        </p:tgtEl>
                                        <p:attrNameLst>
                                          <p:attrName>style.visibility</p:attrName>
                                        </p:attrNameLst>
                                      </p:cBhvr>
                                      <p:to>
                                        <p:strVal val="visible"/>
                                      </p:to>
                                    </p:set>
                                    <p:anim calcmode="lin" valueType="num">
                                      <p:cBhvr>
                                        <p:cTn id="19" dur="500" fill="hold"/>
                                        <p:tgtEl>
                                          <p:spTgt spid="6148"/>
                                        </p:tgtEl>
                                        <p:attrNameLst>
                                          <p:attrName>ppt_w</p:attrName>
                                        </p:attrNameLst>
                                      </p:cBhvr>
                                      <p:tavLst>
                                        <p:tav tm="0">
                                          <p:val>
                                            <p:fltVal val="0"/>
                                          </p:val>
                                        </p:tav>
                                        <p:tav tm="100000">
                                          <p:val>
                                            <p:strVal val="#ppt_w"/>
                                          </p:val>
                                        </p:tav>
                                      </p:tavLst>
                                    </p:anim>
                                    <p:anim calcmode="lin" valueType="num">
                                      <p:cBhvr>
                                        <p:cTn id="20" dur="500" fill="hold"/>
                                        <p:tgtEl>
                                          <p:spTgt spid="6148"/>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7169"/>
                                        </p:tgtEl>
                                        <p:attrNameLst>
                                          <p:attrName>style.visibility</p:attrName>
                                        </p:attrNameLst>
                                      </p:cBhvr>
                                      <p:to>
                                        <p:strVal val="visible"/>
                                      </p:to>
                                    </p:set>
                                    <p:anim calcmode="lin" valueType="num">
                                      <p:cBhvr>
                                        <p:cTn id="25" dur="500" fill="hold"/>
                                        <p:tgtEl>
                                          <p:spTgt spid="7169"/>
                                        </p:tgtEl>
                                        <p:attrNameLst>
                                          <p:attrName>ppt_w</p:attrName>
                                        </p:attrNameLst>
                                      </p:cBhvr>
                                      <p:tavLst>
                                        <p:tav tm="0">
                                          <p:val>
                                            <p:fltVal val="0"/>
                                          </p:val>
                                        </p:tav>
                                        <p:tav tm="100000">
                                          <p:val>
                                            <p:strVal val="#ppt_w"/>
                                          </p:val>
                                        </p:tav>
                                      </p:tavLst>
                                    </p:anim>
                                    <p:anim calcmode="lin" valueType="num">
                                      <p:cBhvr>
                                        <p:cTn id="26" dur="500" fill="hold"/>
                                        <p:tgtEl>
                                          <p:spTgt spid="7169"/>
                                        </p:tgtEl>
                                        <p:attrNameLst>
                                          <p:attrName>ppt_h</p:attrName>
                                        </p:attrNameLst>
                                      </p:cBhvr>
                                      <p:tavLst>
                                        <p:tav tm="0">
                                          <p:val>
                                            <p:fltVal val="0"/>
                                          </p:val>
                                        </p:tav>
                                        <p:tav tm="100000">
                                          <p:val>
                                            <p:strVal val="#ppt_h"/>
                                          </p:val>
                                        </p:tav>
                                      </p:tavLst>
                                    </p:anim>
                                  </p:childTnLst>
                                </p:cTn>
                              </p:par>
                            </p:childTnLst>
                          </p:cTn>
                        </p:par>
                        <p:par>
                          <p:cTn id="27" fill="hold">
                            <p:stCondLst>
                              <p:cond delay="500"/>
                            </p:stCondLst>
                            <p:childTnLst>
                              <p:par>
                                <p:cTn id="28" presetID="23" presetClass="entr" presetSubtype="16"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childTnLst>
                                </p:cTn>
                              </p:par>
                            </p:childTnLst>
                          </p:cTn>
                        </p:par>
                        <p:par>
                          <p:cTn id="32" fill="hold">
                            <p:stCondLst>
                              <p:cond delay="1000"/>
                            </p:stCondLst>
                            <p:childTnLst>
                              <p:par>
                                <p:cTn id="33" presetID="23" presetClass="entr" presetSubtype="16"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childTnLst>
                                </p:cTn>
                              </p:par>
                            </p:childTnLst>
                          </p:cTn>
                        </p:par>
                        <p:par>
                          <p:cTn id="37" fill="hold">
                            <p:stCondLst>
                              <p:cond delay="1500"/>
                            </p:stCondLst>
                            <p:childTnLst>
                              <p:par>
                                <p:cTn id="38" presetID="23" presetClass="entr" presetSubtype="16"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childTnLst>
                                </p:cTn>
                              </p:par>
                            </p:childTnLst>
                          </p:cTn>
                        </p:par>
                        <p:par>
                          <p:cTn id="42" fill="hold">
                            <p:stCondLst>
                              <p:cond delay="2000"/>
                            </p:stCondLst>
                            <p:childTnLst>
                              <p:par>
                                <p:cTn id="43" presetID="23" presetClass="entr" presetSubtype="16" fill="hold" nodeType="afterEffect">
                                  <p:stCondLst>
                                    <p:cond delay="0"/>
                                  </p:stCondLst>
                                  <p:childTnLst>
                                    <p:set>
                                      <p:cBhvr>
                                        <p:cTn id="44" dur="1" fill="hold">
                                          <p:stCondLst>
                                            <p:cond delay="0"/>
                                          </p:stCondLst>
                                        </p:cTn>
                                        <p:tgtEl>
                                          <p:spTgt spid="6149"/>
                                        </p:tgtEl>
                                        <p:attrNameLst>
                                          <p:attrName>style.visibility</p:attrName>
                                        </p:attrNameLst>
                                      </p:cBhvr>
                                      <p:to>
                                        <p:strVal val="visible"/>
                                      </p:to>
                                    </p:set>
                                    <p:anim calcmode="lin" valueType="num">
                                      <p:cBhvr>
                                        <p:cTn id="45" dur="1000" fill="hold"/>
                                        <p:tgtEl>
                                          <p:spTgt spid="6149"/>
                                        </p:tgtEl>
                                        <p:attrNameLst>
                                          <p:attrName>ppt_w</p:attrName>
                                        </p:attrNameLst>
                                      </p:cBhvr>
                                      <p:tavLst>
                                        <p:tav tm="0">
                                          <p:val>
                                            <p:fltVal val="0"/>
                                          </p:val>
                                        </p:tav>
                                        <p:tav tm="100000">
                                          <p:val>
                                            <p:strVal val="#ppt_w"/>
                                          </p:val>
                                        </p:tav>
                                      </p:tavLst>
                                    </p:anim>
                                    <p:anim calcmode="lin" valueType="num">
                                      <p:cBhvr>
                                        <p:cTn id="46" dur="1000" fill="hold"/>
                                        <p:tgtEl>
                                          <p:spTgt spid="61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email"/>
          <a:srcRect/>
          <a:stretch>
            <a:fillRect/>
          </a:stretch>
        </p:blipFill>
        <p:spPr bwMode="auto">
          <a:xfrm>
            <a:off x="323528" y="548680"/>
            <a:ext cx="7992888" cy="5661248"/>
          </a:xfrm>
          <a:prstGeom prst="rect">
            <a:avLst/>
          </a:prstGeom>
          <a:ln>
            <a:noFill/>
          </a:ln>
          <a:effectLst>
            <a:outerShdw blurRad="292100" dist="139700" dir="2700000" algn="tl" rotWithShape="0">
              <a:srgbClr val="333333">
                <a:alpha val="65000"/>
              </a:srgbClr>
            </a:outerShdw>
          </a:effectLst>
        </p:spPr>
      </p:pic>
      <p:pic>
        <p:nvPicPr>
          <p:cNvPr id="4" name="Picture 2"/>
          <p:cNvPicPr>
            <a:picLocks noChangeAspect="1" noChangeArrowheads="1"/>
          </p:cNvPicPr>
          <p:nvPr/>
        </p:nvPicPr>
        <p:blipFill>
          <a:blip r:embed="rId3" cstate="email"/>
          <a:srcRect/>
          <a:stretch>
            <a:fillRect/>
          </a:stretch>
        </p:blipFill>
        <p:spPr bwMode="auto">
          <a:xfrm>
            <a:off x="295816" y="332656"/>
            <a:ext cx="8848184" cy="5976664"/>
          </a:xfrm>
          <a:prstGeom prst="rect">
            <a:avLst/>
          </a:prstGeom>
          <a:ln>
            <a:noFill/>
          </a:ln>
          <a:effectLst>
            <a:outerShdw blurRad="292100" dist="139700" dir="2700000" algn="tl" rotWithShape="0">
              <a:srgbClr val="333333">
                <a:alpha val="65000"/>
              </a:srgbClr>
            </a:outerShdw>
          </a:effectLst>
        </p:spPr>
      </p:pic>
      <p:pic>
        <p:nvPicPr>
          <p:cNvPr id="8195" name="Picture 3"/>
          <p:cNvPicPr>
            <a:picLocks noChangeAspect="1" noChangeArrowheads="1"/>
          </p:cNvPicPr>
          <p:nvPr/>
        </p:nvPicPr>
        <p:blipFill>
          <a:blip r:embed="rId4" cstate="email"/>
          <a:srcRect/>
          <a:stretch>
            <a:fillRect/>
          </a:stretch>
        </p:blipFill>
        <p:spPr bwMode="auto">
          <a:xfrm>
            <a:off x="755576" y="548680"/>
            <a:ext cx="7848872" cy="547260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8195"/>
                                        </p:tgtEl>
                                        <p:attrNameLst>
                                          <p:attrName>style.visibility</p:attrName>
                                        </p:attrNameLst>
                                      </p:cBhvr>
                                      <p:to>
                                        <p:strVal val="visible"/>
                                      </p:to>
                                    </p:set>
                                    <p:anim calcmode="lin" valueType="num">
                                      <p:cBhvr>
                                        <p:cTn id="19" dur="500" fill="hold"/>
                                        <p:tgtEl>
                                          <p:spTgt spid="8195"/>
                                        </p:tgtEl>
                                        <p:attrNameLst>
                                          <p:attrName>ppt_w</p:attrName>
                                        </p:attrNameLst>
                                      </p:cBhvr>
                                      <p:tavLst>
                                        <p:tav tm="0">
                                          <p:val>
                                            <p:fltVal val="0"/>
                                          </p:val>
                                        </p:tav>
                                        <p:tav tm="100000">
                                          <p:val>
                                            <p:strVal val="#ppt_w"/>
                                          </p:val>
                                        </p:tav>
                                      </p:tavLst>
                                    </p:anim>
                                    <p:anim calcmode="lin" valueType="num">
                                      <p:cBhvr>
                                        <p:cTn id="20" dur="500" fill="hold"/>
                                        <p:tgtEl>
                                          <p:spTgt spid="819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Statistiques nationales / accidents du travail 2015</a:t>
            </a:r>
            <a:endParaRPr lang="fr-FR" dirty="0"/>
          </a:p>
        </p:txBody>
      </p:sp>
      <p:sp>
        <p:nvSpPr>
          <p:cNvPr id="4" name="Espace réservé de la date 3"/>
          <p:cNvSpPr>
            <a:spLocks noGrp="1"/>
          </p:cNvSpPr>
          <p:nvPr>
            <p:ph type="dt" sz="half" idx="10"/>
          </p:nvPr>
        </p:nvSpPr>
        <p:spPr>
          <a:xfrm>
            <a:off x="335372" y="6246811"/>
            <a:ext cx="1068275" cy="365125"/>
          </a:xfrm>
        </p:spPr>
        <p:txBody>
          <a:bodyPr/>
          <a:lstStyle/>
          <a:p>
            <a:fld id="{A36A5F7C-8548-436B-B165-3721BCFF0D0C}" type="datetime1">
              <a:rPr lang="fr-FR" smtClean="0"/>
              <a:pPr/>
              <a:t>18/05/2018</a:t>
            </a:fld>
            <a:endParaRPr lang="fr-FR" dirty="0"/>
          </a:p>
        </p:txBody>
      </p:sp>
      <p:pic>
        <p:nvPicPr>
          <p:cNvPr id="1027" name="Picture 3"/>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043608" y="1276474"/>
            <a:ext cx="4977968" cy="41687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2" descr="http://www.esst-inrs.fr/img/man.gif"/>
          <p:cNvPicPr>
            <a:picLocks noChangeAspect="1" noChangeArrowheads="1"/>
          </p:cNvPicPr>
          <p:nvPr/>
        </p:nvPicPr>
        <p:blipFill>
          <a:blip r:embed="rId3" cstate="email"/>
          <a:srcRect/>
          <a:stretch>
            <a:fillRect/>
          </a:stretch>
        </p:blipFill>
        <p:spPr bwMode="auto">
          <a:xfrm>
            <a:off x="6660232" y="980728"/>
            <a:ext cx="1512168" cy="2330227"/>
          </a:xfrm>
          <a:prstGeom prst="rect">
            <a:avLst/>
          </a:prstGeom>
          <a:noFill/>
        </p:spPr>
      </p:pic>
      <p:sp>
        <p:nvSpPr>
          <p:cNvPr id="7" name="Rectangle 6"/>
          <p:cNvSpPr/>
          <p:nvPr/>
        </p:nvSpPr>
        <p:spPr>
          <a:xfrm>
            <a:off x="1115616" y="2348880"/>
            <a:ext cx="4680520" cy="3024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5652121" y="3287954"/>
            <a:ext cx="3011354" cy="954107"/>
          </a:xfrm>
          <a:prstGeom prst="rect">
            <a:avLst/>
          </a:prstGeom>
          <a:noFill/>
        </p:spPr>
        <p:txBody>
          <a:bodyPr wrap="square" rtlCol="0">
            <a:spAutoFit/>
          </a:bodyPr>
          <a:lstStyle/>
          <a:p>
            <a:pPr algn="ctr"/>
            <a:r>
              <a:rPr lang="fr-FR" sz="2800" b="1" dirty="0" smtClean="0">
                <a:solidFill>
                  <a:schemeClr val="accent2"/>
                </a:solidFill>
              </a:rPr>
              <a:t>Une stabilité de la sinistralité AT / MP</a:t>
            </a:r>
            <a:endParaRPr lang="fr-FR" sz="2800" b="1" dirty="0">
              <a:solidFill>
                <a:schemeClr val="accent2"/>
              </a:solidFill>
            </a:endParaRPr>
          </a:p>
        </p:txBody>
      </p:sp>
      <p:sp>
        <p:nvSpPr>
          <p:cNvPr id="8" name="Rectangle 7"/>
          <p:cNvSpPr/>
          <p:nvPr/>
        </p:nvSpPr>
        <p:spPr>
          <a:xfrm>
            <a:off x="1043608" y="1700808"/>
            <a:ext cx="5112568"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043608" y="1196752"/>
            <a:ext cx="302433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 xmlns:p14="http://schemas.microsoft.com/office/powerpoint/2010/main" val="163833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set>
                                      <p:cBhvr>
                                        <p:cTn id="8" dur="1" fill="hold">
                                          <p:stCondLst>
                                            <p:cond delay="499"/>
                                          </p:stCondLst>
                                        </p:cTn>
                                        <p:tgtEl>
                                          <p:spTgt spid="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grpId="0" nodeType="clickEffect">
                                  <p:stCondLst>
                                    <p:cond delay="0"/>
                                  </p:stCondLst>
                                  <p:childTnLst>
                                    <p:anim calcmode="lin" valueType="num">
                                      <p:cBhvr>
                                        <p:cTn id="12" dur="500"/>
                                        <p:tgtEl>
                                          <p:spTgt spid="8"/>
                                        </p:tgtEl>
                                        <p:attrNameLst>
                                          <p:attrName>ppt_w</p:attrName>
                                        </p:attrNameLst>
                                      </p:cBhvr>
                                      <p:tavLst>
                                        <p:tav tm="0">
                                          <p:val>
                                            <p:strVal val="ppt_w"/>
                                          </p:val>
                                        </p:tav>
                                        <p:tav tm="100000">
                                          <p:val>
                                            <p:fltVal val="0"/>
                                          </p:val>
                                        </p:tav>
                                      </p:tavLst>
                                    </p:anim>
                                    <p:anim calcmode="lin" valueType="num">
                                      <p:cBhvr>
                                        <p:cTn id="13" dur="500"/>
                                        <p:tgtEl>
                                          <p:spTgt spid="8"/>
                                        </p:tgtEl>
                                        <p:attrNameLst>
                                          <p:attrName>ppt_h</p:attrName>
                                        </p:attrNameLst>
                                      </p:cBhvr>
                                      <p:tavLst>
                                        <p:tav tm="0">
                                          <p:val>
                                            <p:strVal val="ppt_h"/>
                                          </p:val>
                                        </p:tav>
                                        <p:tav tm="100000">
                                          <p:val>
                                            <p:fltVal val="0"/>
                                          </p:val>
                                        </p:tav>
                                      </p:tavLst>
                                    </p:anim>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xit" presetSubtype="32" fill="hold" grpId="0" nodeType="clickEffect">
                                  <p:stCondLst>
                                    <p:cond delay="0"/>
                                  </p:stCondLst>
                                  <p:childTnLst>
                                    <p:anim calcmode="lin" valueType="num">
                                      <p:cBhvr>
                                        <p:cTn id="24" dur="500"/>
                                        <p:tgtEl>
                                          <p:spTgt spid="7"/>
                                        </p:tgtEl>
                                        <p:attrNameLst>
                                          <p:attrName>ppt_w</p:attrName>
                                        </p:attrNameLst>
                                      </p:cBhvr>
                                      <p:tavLst>
                                        <p:tav tm="0">
                                          <p:val>
                                            <p:strVal val="ppt_w"/>
                                          </p:val>
                                        </p:tav>
                                        <p:tav tm="100000">
                                          <p:val>
                                            <p:fltVal val="0"/>
                                          </p:val>
                                        </p:tav>
                                      </p:tavLst>
                                    </p:anim>
                                    <p:anim calcmode="lin" valueType="num">
                                      <p:cBhvr>
                                        <p:cTn id="25" dur="500"/>
                                        <p:tgtEl>
                                          <p:spTgt spid="7"/>
                                        </p:tgtEl>
                                        <p:attrNameLst>
                                          <p:attrName>ppt_h</p:attrName>
                                        </p:attrNameLst>
                                      </p:cBhvr>
                                      <p:tavLst>
                                        <p:tav tm="0">
                                          <p:val>
                                            <p:strVal val="ppt_h"/>
                                          </p:val>
                                        </p:tav>
                                        <p:tav tm="100000">
                                          <p:val>
                                            <p:fltVal val="0"/>
                                          </p:val>
                                        </p:tav>
                                      </p:tavLst>
                                    </p:anim>
                                    <p:set>
                                      <p:cBhvr>
                                        <p:cTn id="26"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a:hlinkClick r:id="rId2" action="ppaction://hlinkfile"/>
          </p:cNvPr>
          <p:cNvPicPr>
            <a:picLocks noChangeAspect="1" noChangeArrowheads="1"/>
          </p:cNvPicPr>
          <p:nvPr/>
        </p:nvPicPr>
        <p:blipFill>
          <a:blip r:embed="rId3" cstate="email"/>
          <a:srcRect/>
          <a:stretch>
            <a:fillRect/>
          </a:stretch>
        </p:blipFill>
        <p:spPr bwMode="auto">
          <a:xfrm>
            <a:off x="467544" y="692696"/>
            <a:ext cx="4826718" cy="6048672"/>
          </a:xfrm>
          <a:prstGeom prst="rect">
            <a:avLst/>
          </a:prstGeom>
          <a:ln>
            <a:noFill/>
          </a:ln>
          <a:effectLst>
            <a:outerShdw blurRad="292100" dist="139700" dir="2700000" algn="tl" rotWithShape="0">
              <a:srgbClr val="333333">
                <a:alpha val="65000"/>
              </a:srgbClr>
            </a:outerShdw>
          </a:effectLst>
        </p:spPr>
      </p:pic>
      <p:sp>
        <p:nvSpPr>
          <p:cNvPr id="4" name="ZoneTexte 3"/>
          <p:cNvSpPr txBox="1"/>
          <p:nvPr/>
        </p:nvSpPr>
        <p:spPr>
          <a:xfrm>
            <a:off x="539552" y="260648"/>
            <a:ext cx="6120680" cy="523220"/>
          </a:xfrm>
          <a:prstGeom prst="rect">
            <a:avLst/>
          </a:prstGeom>
          <a:noFill/>
          <a:ln>
            <a:noFill/>
          </a:ln>
        </p:spPr>
        <p:txBody>
          <a:bodyPr wrap="square" rtlCol="0">
            <a:spAutoFit/>
          </a:bodyPr>
          <a:lstStyle/>
          <a:p>
            <a:r>
              <a:rPr lang="fr-FR" sz="2800" b="1" dirty="0" smtClean="0">
                <a:solidFill>
                  <a:srgbClr val="00B0F0"/>
                </a:solidFill>
                <a:latin typeface="Bradley Hand ITC" pitchFamily="66" charset="0"/>
              </a:rPr>
              <a:t>Une formation des maîtres de stages</a:t>
            </a:r>
            <a:endParaRPr lang="fr-FR" sz="2800" b="1" dirty="0">
              <a:solidFill>
                <a:srgbClr val="00B0F0"/>
              </a:solidFill>
              <a:latin typeface="Bradley Hand ITC" pitchFamily="66" charset="0"/>
            </a:endParaRPr>
          </a:p>
        </p:txBody>
      </p:sp>
      <p:sp>
        <p:nvSpPr>
          <p:cNvPr id="5" name="ZoneTexte 4"/>
          <p:cNvSpPr txBox="1"/>
          <p:nvPr/>
        </p:nvSpPr>
        <p:spPr>
          <a:xfrm>
            <a:off x="5508104" y="2780928"/>
            <a:ext cx="3456384" cy="954107"/>
          </a:xfrm>
          <a:prstGeom prst="rect">
            <a:avLst/>
          </a:prstGeom>
          <a:noFill/>
          <a:ln>
            <a:noFill/>
          </a:ln>
        </p:spPr>
        <p:txBody>
          <a:bodyPr wrap="square" rtlCol="0">
            <a:spAutoFit/>
          </a:bodyPr>
          <a:lstStyle/>
          <a:p>
            <a:r>
              <a:rPr lang="fr-FR" sz="2800" b="1" dirty="0" smtClean="0">
                <a:solidFill>
                  <a:srgbClr val="00B0F0"/>
                </a:solidFill>
                <a:latin typeface="Bradley Hand ITC" pitchFamily="66" charset="0"/>
              </a:rPr>
              <a:t>Formation en ligne  ou </a:t>
            </a:r>
            <a:r>
              <a:rPr lang="fr-FR" sz="2800" b="1" dirty="0" err="1" smtClean="0">
                <a:solidFill>
                  <a:srgbClr val="00B0F0"/>
                </a:solidFill>
                <a:latin typeface="Bradley Hand ITC" pitchFamily="66" charset="0"/>
              </a:rPr>
              <a:t>présentielle</a:t>
            </a:r>
            <a:endParaRPr lang="fr-FR" sz="2800" b="1" dirty="0">
              <a:solidFill>
                <a:srgbClr val="00B0F0"/>
              </a:solidFill>
              <a:latin typeface="Bradley Hand ITC" pitchFamily="66" charset="0"/>
            </a:endParaRPr>
          </a:p>
        </p:txBody>
      </p:sp>
      <p:sp>
        <p:nvSpPr>
          <p:cNvPr id="6146" name="AutoShape 2" descr="RÃ©sultat de recherche d'images pour &quot;youtub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6150" name="Picture 6" descr="YouTube">
            <a:hlinkClick r:id="rId4"/>
          </p:cNvPr>
          <p:cNvPicPr>
            <a:picLocks noChangeAspect="1" noChangeArrowheads="1"/>
          </p:cNvPicPr>
          <p:nvPr/>
        </p:nvPicPr>
        <p:blipFill>
          <a:blip r:embed="rId5" cstate="email"/>
          <a:srcRect/>
          <a:stretch>
            <a:fillRect/>
          </a:stretch>
        </p:blipFill>
        <p:spPr bwMode="auto">
          <a:xfrm>
            <a:off x="5508104" y="5949280"/>
            <a:ext cx="1191894" cy="67099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31640" y="2132856"/>
            <a:ext cx="6984776" cy="2677656"/>
          </a:xfrm>
          <a:prstGeom prst="rect">
            <a:avLst/>
          </a:prstGeom>
          <a:noFill/>
        </p:spPr>
        <p:txBody>
          <a:bodyPr wrap="square" rtlCol="0">
            <a:spAutoFit/>
          </a:bodyPr>
          <a:lstStyle/>
          <a:p>
            <a:r>
              <a:rPr lang="fr-FR" sz="2400" dirty="0" smtClean="0"/>
              <a:t>La formation Synergie se passe en deux temps:</a:t>
            </a:r>
          </a:p>
          <a:p>
            <a:endParaRPr lang="fr-FR" sz="2400" dirty="0" smtClean="0"/>
          </a:p>
          <a:p>
            <a:pPr>
              <a:buFont typeface="Arial" pitchFamily="34" charset="0"/>
              <a:buChar char="•"/>
            </a:pPr>
            <a:r>
              <a:rPr lang="fr-FR" sz="2400" dirty="0" smtClean="0"/>
              <a:t> Une présentation générale de la démarche, actuellement par filière mais qui peut s’envisager par établissement </a:t>
            </a:r>
            <a:r>
              <a:rPr lang="fr-FR" sz="2000" dirty="0" smtClean="0"/>
              <a:t>(nouvelle directive CARSAT) </a:t>
            </a:r>
            <a:r>
              <a:rPr lang="fr-FR" sz="2400" dirty="0" smtClean="0"/>
              <a:t>(3 heures).</a:t>
            </a:r>
          </a:p>
          <a:p>
            <a:pPr>
              <a:buFont typeface="Arial" pitchFamily="34" charset="0"/>
              <a:buChar char="•"/>
            </a:pPr>
            <a:r>
              <a:rPr lang="fr-FR" sz="2400" dirty="0" smtClean="0"/>
              <a:t> Un retour d’expérience, après mise en place de la démarche par l’équipe pédagogique (3 heures).</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p:cTn id="15" dur="500" fill="hold"/>
                                        <p:tgtEl>
                                          <p:spTgt spid="2">
                                            <p:txEl>
                                              <p:pRg st="2" end="2"/>
                                            </p:txEl>
                                          </p:spTgt>
                                        </p:tgtEl>
                                        <p:attrNameLst>
                                          <p:attrName>ppt_x</p:attrName>
                                        </p:attrNameLst>
                                      </p:cBhvr>
                                      <p:tavLst>
                                        <p:tav tm="0">
                                          <p:val>
                                            <p:strVal val="#ppt_x-#ppt_w/2"/>
                                          </p:val>
                                        </p:tav>
                                        <p:tav tm="100000">
                                          <p:val>
                                            <p:strVal val="#ppt_x"/>
                                          </p:val>
                                        </p:tav>
                                      </p:tavLst>
                                    </p:anim>
                                    <p:anim calcmode="lin" valueType="num">
                                      <p:cBhvr>
                                        <p:cTn id="16" dur="500" fill="hold"/>
                                        <p:tgtEl>
                                          <p:spTgt spid="2">
                                            <p:txEl>
                                              <p:pRg st="2" end="2"/>
                                            </p:txEl>
                                          </p:spTgt>
                                        </p:tgtEl>
                                        <p:attrNameLst>
                                          <p:attrName>ppt_y</p:attrName>
                                        </p:attrNameLst>
                                      </p:cBhvr>
                                      <p:tavLst>
                                        <p:tav tm="0">
                                          <p:val>
                                            <p:strVal val="#ppt_y"/>
                                          </p:val>
                                        </p:tav>
                                        <p:tav tm="100000">
                                          <p:val>
                                            <p:strVal val="#ppt_y"/>
                                          </p:val>
                                        </p:tav>
                                      </p:tavLst>
                                    </p:anim>
                                    <p:anim calcmode="lin" valueType="num">
                                      <p:cBhvr>
                                        <p:cTn id="1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p:cTn id="23" dur="500" fill="hold"/>
                                        <p:tgtEl>
                                          <p:spTgt spid="2">
                                            <p:txEl>
                                              <p:pRg st="3" end="3"/>
                                            </p:txEl>
                                          </p:spTgt>
                                        </p:tgtEl>
                                        <p:attrNameLst>
                                          <p:attrName>ppt_x</p:attrName>
                                        </p:attrNameLst>
                                      </p:cBhvr>
                                      <p:tavLst>
                                        <p:tav tm="0">
                                          <p:val>
                                            <p:strVal val="#ppt_x-#ppt_w/2"/>
                                          </p:val>
                                        </p:tav>
                                        <p:tav tm="100000">
                                          <p:val>
                                            <p:strVal val="#ppt_x"/>
                                          </p:val>
                                        </p:tav>
                                      </p:tavLst>
                                    </p:anim>
                                    <p:anim calcmode="lin" valueType="num">
                                      <p:cBhvr>
                                        <p:cTn id="24" dur="500" fill="hold"/>
                                        <p:tgtEl>
                                          <p:spTgt spid="2">
                                            <p:txEl>
                                              <p:pRg st="3" end="3"/>
                                            </p:txEl>
                                          </p:spTgt>
                                        </p:tgtEl>
                                        <p:attrNameLst>
                                          <p:attrName>ppt_y</p:attrName>
                                        </p:attrNameLst>
                                      </p:cBhvr>
                                      <p:tavLst>
                                        <p:tav tm="0">
                                          <p:val>
                                            <p:strVal val="#ppt_y"/>
                                          </p:val>
                                        </p:tav>
                                        <p:tav tm="100000">
                                          <p:val>
                                            <p:strVal val="#ppt_y"/>
                                          </p:val>
                                        </p:tav>
                                      </p:tavLst>
                                    </p:anim>
                                    <p:anim calcmode="lin" valueType="num">
                                      <p:cBhvr>
                                        <p:cTn id="25"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539552" y="260648"/>
            <a:ext cx="6120680" cy="523220"/>
          </a:xfrm>
          <a:prstGeom prst="rect">
            <a:avLst/>
          </a:prstGeom>
          <a:noFill/>
          <a:ln>
            <a:noFill/>
          </a:ln>
        </p:spPr>
        <p:txBody>
          <a:bodyPr wrap="square" rtlCol="0">
            <a:spAutoFit/>
          </a:bodyPr>
          <a:lstStyle/>
          <a:p>
            <a:r>
              <a:rPr lang="fr-FR" sz="2800" b="1" dirty="0" smtClean="0">
                <a:solidFill>
                  <a:schemeClr val="accent6"/>
                </a:solidFill>
                <a:latin typeface="Bradley Hand ITC" pitchFamily="66" charset="0"/>
              </a:rPr>
              <a:t>Mise en place dans la formation</a:t>
            </a:r>
            <a:endParaRPr lang="fr-FR" sz="2800" b="1" dirty="0">
              <a:solidFill>
                <a:schemeClr val="accent6"/>
              </a:solidFill>
              <a:latin typeface="Bradley Hand ITC" pitchFamily="66" charset="0"/>
            </a:endParaRPr>
          </a:p>
        </p:txBody>
      </p:sp>
      <p:sp>
        <p:nvSpPr>
          <p:cNvPr id="7" name="ZoneTexte 6"/>
          <p:cNvSpPr txBox="1"/>
          <p:nvPr/>
        </p:nvSpPr>
        <p:spPr>
          <a:xfrm>
            <a:off x="107504" y="1940639"/>
            <a:ext cx="8568952" cy="1200329"/>
          </a:xfrm>
          <a:prstGeom prst="rect">
            <a:avLst/>
          </a:prstGeom>
          <a:noFill/>
        </p:spPr>
        <p:txBody>
          <a:bodyPr wrap="square" rtlCol="0">
            <a:spAutoFit/>
          </a:bodyPr>
          <a:lstStyle/>
          <a:p>
            <a:r>
              <a:rPr lang="fr-FR" dirty="0" smtClean="0"/>
              <a:t>Cette démarche se prête particulièrement bien à un projet.</a:t>
            </a:r>
          </a:p>
          <a:p>
            <a:r>
              <a:rPr lang="fr-FR" dirty="0" smtClean="0"/>
              <a:t>Actuellement la sécurité peut être enseignée en PSE </a:t>
            </a:r>
            <a:r>
              <a:rPr lang="fr-FR" dirty="0" smtClean="0"/>
              <a:t>(Bac, CAP) </a:t>
            </a:r>
            <a:r>
              <a:rPr lang="fr-FR" dirty="0" smtClean="0"/>
              <a:t>ou </a:t>
            </a:r>
            <a:r>
              <a:rPr lang="fr-FR" dirty="0" smtClean="0"/>
              <a:t>en Santé Sécurité </a:t>
            </a:r>
            <a:r>
              <a:rPr lang="fr-FR" dirty="0" smtClean="0"/>
              <a:t>Environnement (BTS) </a:t>
            </a:r>
            <a:r>
              <a:rPr lang="fr-FR" dirty="0" smtClean="0"/>
              <a:t>mais pas forcément en lien direct avec les cours d’enseignement professionnel et encore moins avec l’entreprise d’accueil de l’élève ou de l’étudiant.</a:t>
            </a:r>
            <a:endParaRPr lang="fr-FR" dirty="0"/>
          </a:p>
        </p:txBody>
      </p:sp>
      <p:sp>
        <p:nvSpPr>
          <p:cNvPr id="9" name="ZoneTexte 8"/>
          <p:cNvSpPr txBox="1"/>
          <p:nvPr/>
        </p:nvSpPr>
        <p:spPr>
          <a:xfrm>
            <a:off x="1907704" y="3214717"/>
            <a:ext cx="5472608" cy="646331"/>
          </a:xfrm>
          <a:prstGeom prst="rect">
            <a:avLst/>
          </a:prstGeom>
          <a:noFill/>
        </p:spPr>
        <p:txBody>
          <a:bodyPr wrap="square" rtlCol="0">
            <a:spAutoFit/>
          </a:bodyPr>
          <a:lstStyle/>
          <a:p>
            <a:r>
              <a:rPr lang="fr-FR" dirty="0" smtClean="0"/>
              <a:t>Lors des formations Synergie nous invitons des collègues de PSE,  d’enseignement Pro et des professionnels.</a:t>
            </a:r>
            <a:endParaRPr lang="fr-FR" dirty="0"/>
          </a:p>
        </p:txBody>
      </p:sp>
      <p:pic>
        <p:nvPicPr>
          <p:cNvPr id="56327" name="Picture 7" descr="http://esst.ac-dijon.fr/IMG/jpg/synergie_auxerre.jpg"/>
          <p:cNvPicPr>
            <a:picLocks noChangeAspect="1" noChangeArrowheads="1"/>
          </p:cNvPicPr>
          <p:nvPr/>
        </p:nvPicPr>
        <p:blipFill>
          <a:blip r:embed="rId2" cstate="email"/>
          <a:srcRect/>
          <a:stretch>
            <a:fillRect/>
          </a:stretch>
        </p:blipFill>
        <p:spPr bwMode="auto">
          <a:xfrm>
            <a:off x="2843808" y="3936116"/>
            <a:ext cx="5040560" cy="27332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p:cTn id="15" dur="500" fill="hold"/>
                                        <p:tgtEl>
                                          <p:spTgt spid="7">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7">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strVal val="#ppt_h"/>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56327"/>
                                        </p:tgtEl>
                                        <p:attrNameLst>
                                          <p:attrName>style.visibility</p:attrName>
                                        </p:attrNameLst>
                                      </p:cBhvr>
                                      <p:to>
                                        <p:strVal val="visible"/>
                                      </p:to>
                                    </p:set>
                                    <p:anim calcmode="lin" valueType="num">
                                      <p:cBhvr>
                                        <p:cTn id="27" dur="500" fill="hold"/>
                                        <p:tgtEl>
                                          <p:spTgt spid="56327"/>
                                        </p:tgtEl>
                                        <p:attrNameLst>
                                          <p:attrName>ppt_w</p:attrName>
                                        </p:attrNameLst>
                                      </p:cBhvr>
                                      <p:tavLst>
                                        <p:tav tm="0">
                                          <p:val>
                                            <p:fltVal val="0"/>
                                          </p:val>
                                        </p:tav>
                                        <p:tav tm="100000">
                                          <p:val>
                                            <p:strVal val="#ppt_w"/>
                                          </p:val>
                                        </p:tav>
                                      </p:tavLst>
                                    </p:anim>
                                    <p:anim calcmode="lin" valueType="num">
                                      <p:cBhvr>
                                        <p:cTn id="28" dur="500" fill="hold"/>
                                        <p:tgtEl>
                                          <p:spTgt spid="563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Partenariato-Progetti-Europei"/>
          <p:cNvPicPr>
            <a:picLocks noChangeAspect="1" noChangeArrowheads="1"/>
          </p:cNvPicPr>
          <p:nvPr/>
        </p:nvPicPr>
        <p:blipFill>
          <a:blip r:embed="rId2" cstate="email"/>
          <a:srcRect/>
          <a:stretch>
            <a:fillRect/>
          </a:stretch>
        </p:blipFill>
        <p:spPr bwMode="auto">
          <a:xfrm>
            <a:off x="1888166" y="3599418"/>
            <a:ext cx="4628049" cy="3069942"/>
          </a:xfrm>
          <a:prstGeom prst="rect">
            <a:avLst/>
          </a:prstGeom>
          <a:noFill/>
        </p:spPr>
      </p:pic>
      <p:sp>
        <p:nvSpPr>
          <p:cNvPr id="4" name="ZoneTexte 3"/>
          <p:cNvSpPr txBox="1"/>
          <p:nvPr/>
        </p:nvSpPr>
        <p:spPr>
          <a:xfrm>
            <a:off x="467544" y="2023680"/>
            <a:ext cx="7848872" cy="2185214"/>
          </a:xfrm>
          <a:prstGeom prst="rect">
            <a:avLst/>
          </a:prstGeom>
          <a:noFill/>
        </p:spPr>
        <p:txBody>
          <a:bodyPr wrap="square" rtlCol="0">
            <a:spAutoFit/>
          </a:bodyPr>
          <a:lstStyle/>
          <a:p>
            <a:r>
              <a:rPr lang="fr-FR" dirty="0" smtClean="0"/>
              <a:t>Nous insistons sur le fait que cette formation doit permettre aux jeunes d’acquérir un comportement et pas seulement des savoirs. </a:t>
            </a:r>
          </a:p>
          <a:p>
            <a:r>
              <a:rPr lang="fr-FR" sz="1400" dirty="0" smtClean="0"/>
              <a:t>Demandé dans les référentiels de formation et qui se confirme avec la réforme de la formation ES&amp;ST (formation de 5 jours).</a:t>
            </a:r>
            <a:endParaRPr lang="fr-FR" dirty="0" smtClean="0"/>
          </a:p>
          <a:p>
            <a:endParaRPr lang="fr-FR" dirty="0" smtClean="0"/>
          </a:p>
          <a:p>
            <a:pPr>
              <a:buFont typeface="Arial" pitchFamily="34" charset="0"/>
              <a:buChar char="•"/>
            </a:pPr>
            <a:r>
              <a:rPr lang="fr-FR" dirty="0" smtClean="0"/>
              <a:t> La PSE ne peux se déconnecter de l’enseignement Pro et réciproquement.</a:t>
            </a:r>
          </a:p>
          <a:p>
            <a:pPr>
              <a:buFont typeface="Arial" pitchFamily="34" charset="0"/>
              <a:buChar char="•"/>
            </a:pPr>
            <a:r>
              <a:rPr lang="fr-FR" dirty="0" smtClean="0"/>
              <a:t> L’enseignement Pro doit aussi être une préparation au monde de l’entreprise</a:t>
            </a:r>
          </a:p>
          <a:p>
            <a:pPr>
              <a:buFont typeface="Arial" pitchFamily="34" charset="0"/>
              <a:buChar char="•"/>
            </a:pPr>
            <a:r>
              <a:rPr lang="fr-FR" dirty="0" smtClean="0"/>
              <a:t> L’entreprise est le terrain idéal d’application de la démarche.</a:t>
            </a:r>
            <a:endParaRPr lang="fr-FR" dirty="0"/>
          </a:p>
        </p:txBody>
      </p:sp>
      <p:sp>
        <p:nvSpPr>
          <p:cNvPr id="5" name="ZoneTexte 4"/>
          <p:cNvSpPr txBox="1"/>
          <p:nvPr/>
        </p:nvSpPr>
        <p:spPr>
          <a:xfrm>
            <a:off x="539552" y="260648"/>
            <a:ext cx="6120680" cy="523220"/>
          </a:xfrm>
          <a:prstGeom prst="rect">
            <a:avLst/>
          </a:prstGeom>
          <a:noFill/>
          <a:ln>
            <a:noFill/>
          </a:ln>
        </p:spPr>
        <p:txBody>
          <a:bodyPr wrap="square" rtlCol="0">
            <a:spAutoFit/>
          </a:bodyPr>
          <a:lstStyle/>
          <a:p>
            <a:r>
              <a:rPr lang="fr-FR" sz="2800" b="1" dirty="0" smtClean="0">
                <a:solidFill>
                  <a:schemeClr val="accent6"/>
                </a:solidFill>
                <a:latin typeface="Bradley Hand ITC" pitchFamily="66" charset="0"/>
              </a:rPr>
              <a:t>Mise en place dans la formation</a:t>
            </a:r>
            <a:endParaRPr lang="fr-FR" sz="2800" b="1" dirty="0">
              <a:solidFill>
                <a:schemeClr val="accent6"/>
              </a:solidFill>
              <a:latin typeface="Bradley Hand ITC" pitchFamily="66" charset="0"/>
            </a:endParaRPr>
          </a:p>
        </p:txBody>
      </p:sp>
      <p:pic>
        <p:nvPicPr>
          <p:cNvPr id="6" name="Picture 2" descr="http://www.esst-inrs.fr/img/man.gif"/>
          <p:cNvPicPr>
            <a:picLocks noChangeAspect="1" noChangeArrowheads="1"/>
          </p:cNvPicPr>
          <p:nvPr/>
        </p:nvPicPr>
        <p:blipFill>
          <a:blip r:embed="rId3" cstate="email"/>
          <a:srcRect/>
          <a:stretch>
            <a:fillRect/>
          </a:stretch>
        </p:blipFill>
        <p:spPr bwMode="auto">
          <a:xfrm>
            <a:off x="7956376" y="2420888"/>
            <a:ext cx="934571" cy="144015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8" fill="hold" grpId="0" nodeType="after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ppt_x</p:attrName>
                                        </p:attrNameLst>
                                      </p:cBhvr>
                                      <p:tavLst>
                                        <p:tav tm="0">
                                          <p:val>
                                            <p:strVal val="#ppt_x-#ppt_w/2"/>
                                          </p:val>
                                        </p:tav>
                                        <p:tav tm="100000">
                                          <p:val>
                                            <p:strVal val="#ppt_x"/>
                                          </p:val>
                                        </p:tav>
                                      </p:tavLst>
                                    </p:anim>
                                    <p:anim calcmode="lin" valueType="num">
                                      <p:cBhvr>
                                        <p:cTn id="15" dur="5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4">
                                            <p:txEl>
                                              <p:pRg st="1" end="1"/>
                                            </p:txEl>
                                          </p:spTgt>
                                        </p:tgtEl>
                                        <p:attrNameLst>
                                          <p:attrName>ppt_h</p:attrName>
                                        </p:attrNameLst>
                                      </p:cBhvr>
                                      <p:tavLst>
                                        <p:tav tm="0">
                                          <p:val>
                                            <p:strVal val="#ppt_h"/>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8"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p:cTn id="26" dur="500" fill="hold"/>
                                        <p:tgtEl>
                                          <p:spTgt spid="4">
                                            <p:txEl>
                                              <p:pRg st="3" end="3"/>
                                            </p:txEl>
                                          </p:spTgt>
                                        </p:tgtEl>
                                        <p:attrNameLst>
                                          <p:attrName>ppt_x</p:attrName>
                                        </p:attrNameLst>
                                      </p:cBhvr>
                                      <p:tavLst>
                                        <p:tav tm="0">
                                          <p:val>
                                            <p:strVal val="#ppt_x-#ppt_w/2"/>
                                          </p:val>
                                        </p:tav>
                                        <p:tav tm="100000">
                                          <p:val>
                                            <p:strVal val="#ppt_x"/>
                                          </p:val>
                                        </p:tav>
                                      </p:tavLst>
                                    </p:anim>
                                    <p:anim calcmode="lin" valueType="num">
                                      <p:cBhvr>
                                        <p:cTn id="27" dur="500" fill="hold"/>
                                        <p:tgtEl>
                                          <p:spTgt spid="4">
                                            <p:txEl>
                                              <p:pRg st="3" end="3"/>
                                            </p:txEl>
                                          </p:spTgt>
                                        </p:tgtEl>
                                        <p:attrNameLst>
                                          <p:attrName>ppt_y</p:attrName>
                                        </p:attrNameLst>
                                      </p:cBhvr>
                                      <p:tavLst>
                                        <p:tav tm="0">
                                          <p:val>
                                            <p:strVal val="#ppt_y"/>
                                          </p:val>
                                        </p:tav>
                                        <p:tav tm="100000">
                                          <p:val>
                                            <p:strVal val="#ppt_y"/>
                                          </p:val>
                                        </p:tav>
                                      </p:tavLst>
                                    </p:anim>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7" presetClass="entr" presetSubtype="8" fill="hold" grpId="0" nodeType="click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 calcmode="lin" valueType="num">
                                      <p:cBhvr>
                                        <p:cTn id="34" dur="500" fill="hold"/>
                                        <p:tgtEl>
                                          <p:spTgt spid="4">
                                            <p:txEl>
                                              <p:pRg st="4" end="4"/>
                                            </p:txEl>
                                          </p:spTgt>
                                        </p:tgtEl>
                                        <p:attrNameLst>
                                          <p:attrName>ppt_x</p:attrName>
                                        </p:attrNameLst>
                                      </p:cBhvr>
                                      <p:tavLst>
                                        <p:tav tm="0">
                                          <p:val>
                                            <p:strVal val="#ppt_x-#ppt_w/2"/>
                                          </p:val>
                                        </p:tav>
                                        <p:tav tm="100000">
                                          <p:val>
                                            <p:strVal val="#ppt_x"/>
                                          </p:val>
                                        </p:tav>
                                      </p:tavLst>
                                    </p:anim>
                                    <p:anim calcmode="lin" valueType="num">
                                      <p:cBhvr>
                                        <p:cTn id="35" dur="500" fill="hold"/>
                                        <p:tgtEl>
                                          <p:spTgt spid="4">
                                            <p:txEl>
                                              <p:pRg st="4" end="4"/>
                                            </p:txEl>
                                          </p:spTgt>
                                        </p:tgtEl>
                                        <p:attrNameLst>
                                          <p:attrName>ppt_y</p:attrName>
                                        </p:attrNameLst>
                                      </p:cBhvr>
                                      <p:tavLst>
                                        <p:tav tm="0">
                                          <p:val>
                                            <p:strVal val="#ppt_y"/>
                                          </p:val>
                                        </p:tav>
                                        <p:tav tm="100000">
                                          <p:val>
                                            <p:strVal val="#ppt_y"/>
                                          </p:val>
                                        </p:tav>
                                      </p:tavLst>
                                    </p:anim>
                                    <p:anim calcmode="lin" valueType="num">
                                      <p:cBhvr>
                                        <p:cTn id="36"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4">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7" presetClass="entr" presetSubtype="8"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ppt_x</p:attrName>
                                        </p:attrNameLst>
                                      </p:cBhvr>
                                      <p:tavLst>
                                        <p:tav tm="0">
                                          <p:val>
                                            <p:strVal val="#ppt_x-#ppt_w/2"/>
                                          </p:val>
                                        </p:tav>
                                        <p:tav tm="100000">
                                          <p:val>
                                            <p:strVal val="#ppt_x"/>
                                          </p:val>
                                        </p:tav>
                                      </p:tavLst>
                                    </p:anim>
                                    <p:anim calcmode="lin" valueType="num">
                                      <p:cBhvr>
                                        <p:cTn id="43" dur="500" fill="hold"/>
                                        <p:tgtEl>
                                          <p:spTgt spid="4">
                                            <p:txEl>
                                              <p:pRg st="5" end="5"/>
                                            </p:txEl>
                                          </p:spTgt>
                                        </p:tgtEl>
                                        <p:attrNameLst>
                                          <p:attrName>ppt_y</p:attrName>
                                        </p:attrNameLst>
                                      </p:cBhvr>
                                      <p:tavLst>
                                        <p:tav tm="0">
                                          <p:val>
                                            <p:strVal val="#ppt_y"/>
                                          </p:val>
                                        </p:tav>
                                        <p:tav tm="100000">
                                          <p:val>
                                            <p:strVal val="#ppt_y"/>
                                          </p:val>
                                        </p:tav>
                                      </p:tavLst>
                                    </p:anim>
                                    <p:anim calcmode="lin" valueType="num">
                                      <p:cBhvr>
                                        <p:cTn id="44"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5" dur="500" fill="hold"/>
                                        <p:tgtEl>
                                          <p:spTgt spid="4">
                                            <p:txEl>
                                              <p:pRg st="5" end="5"/>
                                            </p:txEl>
                                          </p:spTgt>
                                        </p:tgtEl>
                                        <p:attrNameLst>
                                          <p:attrName>ppt_h</p:attrName>
                                        </p:attrNameLst>
                                      </p:cBhvr>
                                      <p:tavLst>
                                        <p:tav tm="0">
                                          <p:val>
                                            <p:strVal val="#ppt_h"/>
                                          </p:val>
                                        </p:tav>
                                        <p:tav tm="100000">
                                          <p:val>
                                            <p:strVal val="#ppt_h"/>
                                          </p:val>
                                        </p:tav>
                                      </p:tavLst>
                                    </p:anim>
                                  </p:childTnLst>
                                </p:cTn>
                              </p:par>
                            </p:childTnLst>
                          </p:cTn>
                        </p:par>
                        <p:par>
                          <p:cTn id="46" fill="hold">
                            <p:stCondLst>
                              <p:cond delay="500"/>
                            </p:stCondLst>
                            <p:childTnLst>
                              <p:par>
                                <p:cTn id="47" presetID="23" presetClass="entr" presetSubtype="16"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ésultat de recherche d'images pour &quot;apprentissage entreprise&quot;"/>
          <p:cNvPicPr>
            <a:picLocks noChangeAspect="1" noChangeArrowheads="1"/>
          </p:cNvPicPr>
          <p:nvPr/>
        </p:nvPicPr>
        <p:blipFill>
          <a:blip r:embed="rId2" cstate="email"/>
          <a:srcRect/>
          <a:stretch>
            <a:fillRect/>
          </a:stretch>
        </p:blipFill>
        <p:spPr bwMode="auto">
          <a:xfrm>
            <a:off x="5364088" y="2257087"/>
            <a:ext cx="1656990" cy="1171913"/>
          </a:xfrm>
          <a:prstGeom prst="rect">
            <a:avLst/>
          </a:prstGeom>
          <a:noFill/>
        </p:spPr>
      </p:pic>
      <p:pic>
        <p:nvPicPr>
          <p:cNvPr id="4" name="Picture 2"/>
          <p:cNvPicPr>
            <a:picLocks noChangeAspect="1" noChangeArrowheads="1"/>
          </p:cNvPicPr>
          <p:nvPr/>
        </p:nvPicPr>
        <p:blipFill>
          <a:blip r:embed="rId3" cstate="email"/>
          <a:srcRect/>
          <a:stretch>
            <a:fillRect/>
          </a:stretch>
        </p:blipFill>
        <p:spPr bwMode="auto">
          <a:xfrm>
            <a:off x="7374002" y="2276872"/>
            <a:ext cx="1518478" cy="2182109"/>
          </a:xfrm>
          <a:prstGeom prst="rect">
            <a:avLst/>
          </a:prstGeom>
          <a:ln>
            <a:noFill/>
          </a:ln>
          <a:effectLst>
            <a:outerShdw blurRad="292100" dist="139700" dir="2700000" algn="tl" rotWithShape="0">
              <a:srgbClr val="333333">
                <a:alpha val="65000"/>
              </a:srgbClr>
            </a:outerShdw>
          </a:effectLst>
        </p:spPr>
      </p:pic>
      <p:pic>
        <p:nvPicPr>
          <p:cNvPr id="6" name="Picture 4" descr="Résultat de recherche d'images pour &quot;exposé oral&quot;"/>
          <p:cNvPicPr>
            <a:picLocks noChangeAspect="1" noChangeArrowheads="1"/>
          </p:cNvPicPr>
          <p:nvPr/>
        </p:nvPicPr>
        <p:blipFill>
          <a:blip r:embed="rId4" cstate="email"/>
          <a:srcRect/>
          <a:stretch>
            <a:fillRect/>
          </a:stretch>
        </p:blipFill>
        <p:spPr bwMode="auto">
          <a:xfrm>
            <a:off x="7164288" y="4941168"/>
            <a:ext cx="1440160" cy="1416552"/>
          </a:xfrm>
          <a:prstGeom prst="rect">
            <a:avLst/>
          </a:prstGeom>
          <a:noFill/>
        </p:spPr>
      </p:pic>
      <p:sp>
        <p:nvSpPr>
          <p:cNvPr id="2" name="ZoneTexte 1"/>
          <p:cNvSpPr txBox="1"/>
          <p:nvPr/>
        </p:nvSpPr>
        <p:spPr>
          <a:xfrm>
            <a:off x="395536" y="1844824"/>
            <a:ext cx="7632848" cy="3877985"/>
          </a:xfrm>
          <a:prstGeom prst="rect">
            <a:avLst/>
          </a:prstGeom>
          <a:noFill/>
        </p:spPr>
        <p:txBody>
          <a:bodyPr wrap="square" rtlCol="0">
            <a:spAutoFit/>
          </a:bodyPr>
          <a:lstStyle/>
          <a:p>
            <a:pPr lvl="0" algn="ctr" eaLnBrk="0" fontAlgn="base" hangingPunct="0">
              <a:spcBef>
                <a:spcPct val="0"/>
              </a:spcBef>
              <a:spcAft>
                <a:spcPct val="0"/>
              </a:spcAft>
            </a:pPr>
            <a:r>
              <a:rPr lang="fr-FR" sz="2400" b="1" dirty="0" smtClean="0">
                <a:solidFill>
                  <a:schemeClr val="accent6">
                    <a:lumMod val="75000"/>
                  </a:schemeClr>
                </a:solidFill>
                <a:effectLst>
                  <a:outerShdw blurRad="38100" dist="38100" dir="2700000" algn="tl">
                    <a:srgbClr val="000000">
                      <a:alpha val="43137"/>
                    </a:srgbClr>
                  </a:outerShdw>
                </a:effectLst>
                <a:latin typeface="Arial" pitchFamily="34" charset="0"/>
                <a:ea typeface="Calibri" pitchFamily="34" charset="0"/>
                <a:cs typeface="Arial" pitchFamily="34" charset="0"/>
              </a:rPr>
              <a:t>Un projet dans l’établissement et pourquoi pas un projet d’établissement.</a:t>
            </a:r>
          </a:p>
          <a:p>
            <a:pPr lvl="0" eaLnBrk="0" fontAlgn="base" hangingPunct="0">
              <a:spcBef>
                <a:spcPct val="0"/>
              </a:spcBef>
              <a:spcAft>
                <a:spcPct val="0"/>
              </a:spcAft>
            </a:pPr>
            <a:endParaRPr lang="fr-FR" dirty="0" smtClean="0">
              <a:solidFill>
                <a:srgbClr val="000000"/>
              </a:solidFill>
              <a:latin typeface="Arial" pitchFamily="34" charset="0"/>
              <a:ea typeface="Calibri" pitchFamily="34" charset="0"/>
              <a:cs typeface="Arial" pitchFamily="34" charset="0"/>
            </a:endParaRPr>
          </a:p>
          <a:p>
            <a:pPr lvl="0" eaLnBrk="0" fontAlgn="base" hangingPunct="0">
              <a:spcBef>
                <a:spcPct val="0"/>
              </a:spcBef>
              <a:spcAft>
                <a:spcPct val="0"/>
              </a:spcAft>
            </a:pPr>
            <a:r>
              <a:rPr lang="fr-FR" dirty="0" smtClean="0">
                <a:solidFill>
                  <a:srgbClr val="000000"/>
                </a:solidFill>
                <a:latin typeface="Arial" pitchFamily="34" charset="0"/>
                <a:ea typeface="Calibri" pitchFamily="34" charset="0"/>
                <a:cs typeface="Arial" pitchFamily="34" charset="0"/>
              </a:rPr>
              <a:t>Il faut ensuite distribuer les rôles:</a:t>
            </a:r>
          </a:p>
          <a:p>
            <a:pPr lvl="0" eaLnBrk="0" fontAlgn="base" hangingPunct="0">
              <a:spcBef>
                <a:spcPct val="0"/>
              </a:spcBef>
              <a:spcAft>
                <a:spcPct val="0"/>
              </a:spcAft>
              <a:buFont typeface="Arial" pitchFamily="34" charset="0"/>
              <a:buChar char="•"/>
            </a:pPr>
            <a:r>
              <a:rPr lang="fr-FR" dirty="0" smtClean="0">
                <a:solidFill>
                  <a:srgbClr val="000000"/>
                </a:solidFill>
                <a:latin typeface="Arial" pitchFamily="34" charset="0"/>
                <a:ea typeface="Calibri" pitchFamily="34" charset="0"/>
                <a:cs typeface="Arial" pitchFamily="34" charset="0"/>
              </a:rPr>
              <a:t> Une partie des cours en PSE. </a:t>
            </a:r>
          </a:p>
          <a:p>
            <a:pPr lvl="0" eaLnBrk="0" fontAlgn="base" hangingPunct="0">
              <a:spcBef>
                <a:spcPct val="0"/>
              </a:spcBef>
              <a:spcAft>
                <a:spcPct val="0"/>
              </a:spcAft>
              <a:buFont typeface="Arial" pitchFamily="34" charset="0"/>
              <a:buChar char="•"/>
            </a:pPr>
            <a:r>
              <a:rPr lang="fr-FR" dirty="0" smtClean="0">
                <a:solidFill>
                  <a:srgbClr val="000000"/>
                </a:solidFill>
                <a:latin typeface="Arial" pitchFamily="34" charset="0"/>
                <a:ea typeface="Calibri" pitchFamily="34" charset="0"/>
                <a:cs typeface="Arial" pitchFamily="34" charset="0"/>
              </a:rPr>
              <a:t> Une application pédagogique en travaux pratiques d’atelier en lien direct avec le cours.</a:t>
            </a:r>
          </a:p>
          <a:p>
            <a:pPr lvl="0" eaLnBrk="0" fontAlgn="base" hangingPunct="0">
              <a:spcBef>
                <a:spcPct val="0"/>
              </a:spcBef>
              <a:spcAft>
                <a:spcPct val="0"/>
              </a:spcAft>
              <a:buFont typeface="Arial" pitchFamily="34" charset="0"/>
              <a:buChar char="•"/>
            </a:pPr>
            <a:r>
              <a:rPr lang="fr-FR" dirty="0" smtClean="0">
                <a:solidFill>
                  <a:srgbClr val="000000"/>
                </a:solidFill>
                <a:latin typeface="Arial" pitchFamily="34" charset="0"/>
                <a:ea typeface="Calibri" pitchFamily="34" charset="0"/>
                <a:cs typeface="Arial" pitchFamily="34" charset="0"/>
              </a:rPr>
              <a:t> Une préparation à l’observation en entreprise avec possibilité d’intervention de l’entreprise au lycée dans cette phase de préparation.</a:t>
            </a:r>
          </a:p>
          <a:p>
            <a:pPr lvl="0" eaLnBrk="0" fontAlgn="base" hangingPunct="0">
              <a:spcBef>
                <a:spcPct val="0"/>
              </a:spcBef>
              <a:spcAft>
                <a:spcPct val="0"/>
              </a:spcAft>
              <a:buFont typeface="Arial" pitchFamily="34" charset="0"/>
              <a:buChar char="•"/>
            </a:pPr>
            <a:r>
              <a:rPr lang="fr-FR" dirty="0" smtClean="0">
                <a:solidFill>
                  <a:srgbClr val="000000"/>
                </a:solidFill>
                <a:latin typeface="Arial" pitchFamily="34" charset="0"/>
                <a:ea typeface="Calibri" pitchFamily="34" charset="0"/>
                <a:cs typeface="Arial" pitchFamily="34" charset="0"/>
              </a:rPr>
              <a:t> Un retour d’expérience de l’observation des élèves vers les élèves.</a:t>
            </a:r>
          </a:p>
          <a:p>
            <a:pPr lvl="0" eaLnBrk="0" fontAlgn="base" hangingPunct="0">
              <a:spcBef>
                <a:spcPct val="0"/>
              </a:spcBef>
              <a:spcAft>
                <a:spcPct val="0"/>
              </a:spcAft>
            </a:pPr>
            <a:r>
              <a:rPr lang="fr-FR" dirty="0" smtClean="0">
                <a:solidFill>
                  <a:srgbClr val="000000"/>
                </a:solidFill>
                <a:latin typeface="Arial" pitchFamily="34" charset="0"/>
                <a:ea typeface="Calibri" pitchFamily="34" charset="0"/>
                <a:cs typeface="Arial" pitchFamily="34" charset="0"/>
              </a:rPr>
              <a:t>Ce n’est plus un message officiel mais un compte-rendu d’expériences avec la richesse liée à la diversité des situations de travail et d’entreprises.</a:t>
            </a:r>
            <a:endParaRPr lang="fr-FR" sz="1100" dirty="0" smtClean="0">
              <a:latin typeface="Arial" pitchFamily="34" charset="0"/>
              <a:cs typeface="Arial" pitchFamily="34" charset="0"/>
            </a:endParaRPr>
          </a:p>
        </p:txBody>
      </p:sp>
      <p:sp>
        <p:nvSpPr>
          <p:cNvPr id="3" name="ZoneTexte 2"/>
          <p:cNvSpPr txBox="1"/>
          <p:nvPr/>
        </p:nvSpPr>
        <p:spPr>
          <a:xfrm>
            <a:off x="539552" y="260648"/>
            <a:ext cx="6120680" cy="523220"/>
          </a:xfrm>
          <a:prstGeom prst="rect">
            <a:avLst/>
          </a:prstGeom>
          <a:noFill/>
          <a:ln>
            <a:noFill/>
          </a:ln>
        </p:spPr>
        <p:txBody>
          <a:bodyPr wrap="square" rtlCol="0">
            <a:spAutoFit/>
          </a:bodyPr>
          <a:lstStyle/>
          <a:p>
            <a:r>
              <a:rPr lang="fr-FR" sz="2800" b="1" dirty="0" smtClean="0">
                <a:solidFill>
                  <a:schemeClr val="accent6"/>
                </a:solidFill>
                <a:latin typeface="Bradley Hand ITC" pitchFamily="66" charset="0"/>
              </a:rPr>
              <a:t>Mise en place dans la formation</a:t>
            </a:r>
            <a:endParaRPr lang="fr-FR" sz="2800" b="1" dirty="0">
              <a:solidFill>
                <a:schemeClr val="accent6"/>
              </a:solidFill>
              <a:latin typeface="Bradley Hand ITC"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p:cTn id="15" dur="500" fill="hold"/>
                                        <p:tgtEl>
                                          <p:spTgt spid="2">
                                            <p:txEl>
                                              <p:pRg st="2" end="2"/>
                                            </p:txEl>
                                          </p:spTgt>
                                        </p:tgtEl>
                                        <p:attrNameLst>
                                          <p:attrName>ppt_x</p:attrName>
                                        </p:attrNameLst>
                                      </p:cBhvr>
                                      <p:tavLst>
                                        <p:tav tm="0">
                                          <p:val>
                                            <p:strVal val="#ppt_x-#ppt_w/2"/>
                                          </p:val>
                                        </p:tav>
                                        <p:tav tm="100000">
                                          <p:val>
                                            <p:strVal val="#ppt_x"/>
                                          </p:val>
                                        </p:tav>
                                      </p:tavLst>
                                    </p:anim>
                                    <p:anim calcmode="lin" valueType="num">
                                      <p:cBhvr>
                                        <p:cTn id="16" dur="500" fill="hold"/>
                                        <p:tgtEl>
                                          <p:spTgt spid="2">
                                            <p:txEl>
                                              <p:pRg st="2" end="2"/>
                                            </p:txEl>
                                          </p:spTgt>
                                        </p:tgtEl>
                                        <p:attrNameLst>
                                          <p:attrName>ppt_y</p:attrName>
                                        </p:attrNameLst>
                                      </p:cBhvr>
                                      <p:tavLst>
                                        <p:tav tm="0">
                                          <p:val>
                                            <p:strVal val="#ppt_y"/>
                                          </p:val>
                                        </p:tav>
                                        <p:tav tm="100000">
                                          <p:val>
                                            <p:strVal val="#ppt_y"/>
                                          </p:val>
                                        </p:tav>
                                      </p:tavLst>
                                    </p:anim>
                                    <p:anim calcmode="lin" valueType="num">
                                      <p:cBhvr>
                                        <p:cTn id="1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p:cTn id="23" dur="500" fill="hold"/>
                                        <p:tgtEl>
                                          <p:spTgt spid="2">
                                            <p:txEl>
                                              <p:pRg st="3" end="3"/>
                                            </p:txEl>
                                          </p:spTgt>
                                        </p:tgtEl>
                                        <p:attrNameLst>
                                          <p:attrName>ppt_x</p:attrName>
                                        </p:attrNameLst>
                                      </p:cBhvr>
                                      <p:tavLst>
                                        <p:tav tm="0">
                                          <p:val>
                                            <p:strVal val="#ppt_x-#ppt_w/2"/>
                                          </p:val>
                                        </p:tav>
                                        <p:tav tm="100000">
                                          <p:val>
                                            <p:strVal val="#ppt_x"/>
                                          </p:val>
                                        </p:tav>
                                      </p:tavLst>
                                    </p:anim>
                                    <p:anim calcmode="lin" valueType="num">
                                      <p:cBhvr>
                                        <p:cTn id="24" dur="500" fill="hold"/>
                                        <p:tgtEl>
                                          <p:spTgt spid="2">
                                            <p:txEl>
                                              <p:pRg st="3" end="3"/>
                                            </p:txEl>
                                          </p:spTgt>
                                        </p:tgtEl>
                                        <p:attrNameLst>
                                          <p:attrName>ppt_y</p:attrName>
                                        </p:attrNameLst>
                                      </p:cBhvr>
                                      <p:tavLst>
                                        <p:tav tm="0">
                                          <p:val>
                                            <p:strVal val="#ppt_y"/>
                                          </p:val>
                                        </p:tav>
                                        <p:tav tm="100000">
                                          <p:val>
                                            <p:strVal val="#ppt_y"/>
                                          </p:val>
                                        </p:tav>
                                      </p:tavLst>
                                    </p:anim>
                                    <p:anim calcmode="lin" valueType="num">
                                      <p:cBhvr>
                                        <p:cTn id="25"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
                                            <p:txEl>
                                              <p:pRg st="3" end="3"/>
                                            </p:txEl>
                                          </p:spTgt>
                                        </p:tgtEl>
                                        <p:attrNameLst>
                                          <p:attrName>ppt_h</p:attrName>
                                        </p:attrNameLst>
                                      </p:cBhvr>
                                      <p:tavLst>
                                        <p:tav tm="0">
                                          <p:val>
                                            <p:strVal val="#ppt_h"/>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8"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500" fill="hold"/>
                                        <p:tgtEl>
                                          <p:spTgt spid="2">
                                            <p:txEl>
                                              <p:pRg st="4" end="4"/>
                                            </p:txEl>
                                          </p:spTgt>
                                        </p:tgtEl>
                                        <p:attrNameLst>
                                          <p:attrName>ppt_x</p:attrName>
                                        </p:attrNameLst>
                                      </p:cBhvr>
                                      <p:tavLst>
                                        <p:tav tm="0">
                                          <p:val>
                                            <p:strVal val="#ppt_x-#ppt_w/2"/>
                                          </p:val>
                                        </p:tav>
                                        <p:tav tm="100000">
                                          <p:val>
                                            <p:strVal val="#ppt_x"/>
                                          </p:val>
                                        </p:tav>
                                      </p:tavLst>
                                    </p:anim>
                                    <p:anim calcmode="lin" valueType="num">
                                      <p:cBhvr>
                                        <p:cTn id="36" dur="500" fill="hold"/>
                                        <p:tgtEl>
                                          <p:spTgt spid="2">
                                            <p:txEl>
                                              <p:pRg st="4" end="4"/>
                                            </p:txEl>
                                          </p:spTgt>
                                        </p:tgtEl>
                                        <p:attrNameLst>
                                          <p:attrName>ppt_y</p:attrName>
                                        </p:attrNameLst>
                                      </p:cBhvr>
                                      <p:tavLst>
                                        <p:tav tm="0">
                                          <p:val>
                                            <p:strVal val="#ppt_y"/>
                                          </p:val>
                                        </p:tav>
                                        <p:tav tm="100000">
                                          <p:val>
                                            <p:strVal val="#ppt_y"/>
                                          </p:val>
                                        </p:tav>
                                      </p:tavLst>
                                    </p:anim>
                                    <p:anim calcmode="lin" valueType="num">
                                      <p:cBhvr>
                                        <p:cTn id="37"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2">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8" fill="hold" grpId="0" nodeType="click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 calcmode="lin" valueType="num">
                                      <p:cBhvr>
                                        <p:cTn id="43" dur="500" fill="hold"/>
                                        <p:tgtEl>
                                          <p:spTgt spid="2">
                                            <p:txEl>
                                              <p:pRg st="5" end="5"/>
                                            </p:txEl>
                                          </p:spTgt>
                                        </p:tgtEl>
                                        <p:attrNameLst>
                                          <p:attrName>ppt_x</p:attrName>
                                        </p:attrNameLst>
                                      </p:cBhvr>
                                      <p:tavLst>
                                        <p:tav tm="0">
                                          <p:val>
                                            <p:strVal val="#ppt_x-#ppt_w/2"/>
                                          </p:val>
                                        </p:tav>
                                        <p:tav tm="100000">
                                          <p:val>
                                            <p:strVal val="#ppt_x"/>
                                          </p:val>
                                        </p:tav>
                                      </p:tavLst>
                                    </p:anim>
                                    <p:anim calcmode="lin" valueType="num">
                                      <p:cBhvr>
                                        <p:cTn id="44" dur="500" fill="hold"/>
                                        <p:tgtEl>
                                          <p:spTgt spid="2">
                                            <p:txEl>
                                              <p:pRg st="5" end="5"/>
                                            </p:txEl>
                                          </p:spTgt>
                                        </p:tgtEl>
                                        <p:attrNameLst>
                                          <p:attrName>ppt_y</p:attrName>
                                        </p:attrNameLst>
                                      </p:cBhvr>
                                      <p:tavLst>
                                        <p:tav tm="0">
                                          <p:val>
                                            <p:strVal val="#ppt_y"/>
                                          </p:val>
                                        </p:tav>
                                        <p:tav tm="100000">
                                          <p:val>
                                            <p:strVal val="#ppt_y"/>
                                          </p:val>
                                        </p:tav>
                                      </p:tavLst>
                                    </p:anim>
                                    <p:anim calcmode="lin" valueType="num">
                                      <p:cBhvr>
                                        <p:cTn id="4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6" dur="500" fill="hold"/>
                                        <p:tgtEl>
                                          <p:spTgt spid="2">
                                            <p:txEl>
                                              <p:pRg st="5" end="5"/>
                                            </p:txEl>
                                          </p:spTgt>
                                        </p:tgtEl>
                                        <p:attrNameLst>
                                          <p:attrName>ppt_h</p:attrName>
                                        </p:attrNameLst>
                                      </p:cBhvr>
                                      <p:tavLst>
                                        <p:tav tm="0">
                                          <p:val>
                                            <p:strVal val="#ppt_h"/>
                                          </p:val>
                                        </p:tav>
                                        <p:tav tm="100000">
                                          <p:val>
                                            <p:strVal val="#ppt_h"/>
                                          </p:val>
                                        </p:tav>
                                      </p:tavLst>
                                    </p:anim>
                                  </p:childTnLst>
                                </p:cTn>
                              </p:par>
                              <p:par>
                                <p:cTn id="47" presetID="23" presetClass="entr" presetSubtype="16" fill="hold"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2">
                                            <p:txEl>
                                              <p:pRg st="6" end="6"/>
                                            </p:txEl>
                                          </p:spTgt>
                                        </p:tgtEl>
                                        <p:attrNameLst>
                                          <p:attrName>style.visibility</p:attrName>
                                        </p:attrNameLst>
                                      </p:cBhvr>
                                      <p:to>
                                        <p:strVal val="visible"/>
                                      </p:to>
                                    </p:set>
                                    <p:anim calcmode="lin" valueType="num">
                                      <p:cBhvr>
                                        <p:cTn id="55" dur="500" fill="hold"/>
                                        <p:tgtEl>
                                          <p:spTgt spid="2">
                                            <p:txEl>
                                              <p:pRg st="6" end="6"/>
                                            </p:txEl>
                                          </p:spTgt>
                                        </p:tgtEl>
                                        <p:attrNameLst>
                                          <p:attrName>ppt_x</p:attrName>
                                        </p:attrNameLst>
                                      </p:cBhvr>
                                      <p:tavLst>
                                        <p:tav tm="0">
                                          <p:val>
                                            <p:strVal val="#ppt_x-#ppt_w/2"/>
                                          </p:val>
                                        </p:tav>
                                        <p:tav tm="100000">
                                          <p:val>
                                            <p:strVal val="#ppt_x"/>
                                          </p:val>
                                        </p:tav>
                                      </p:tavLst>
                                    </p:anim>
                                    <p:anim calcmode="lin" valueType="num">
                                      <p:cBhvr>
                                        <p:cTn id="56" dur="500" fill="hold"/>
                                        <p:tgtEl>
                                          <p:spTgt spid="2">
                                            <p:txEl>
                                              <p:pRg st="6" end="6"/>
                                            </p:txEl>
                                          </p:spTgt>
                                        </p:tgtEl>
                                        <p:attrNameLst>
                                          <p:attrName>ppt_y</p:attrName>
                                        </p:attrNameLst>
                                      </p:cBhvr>
                                      <p:tavLst>
                                        <p:tav tm="0">
                                          <p:val>
                                            <p:strVal val="#ppt_y"/>
                                          </p:val>
                                        </p:tav>
                                        <p:tav tm="100000">
                                          <p:val>
                                            <p:strVal val="#ppt_y"/>
                                          </p:val>
                                        </p:tav>
                                      </p:tavLst>
                                    </p:anim>
                                    <p:anim calcmode="lin" valueType="num">
                                      <p:cBhvr>
                                        <p:cTn id="57"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58" dur="500" fill="hold"/>
                                        <p:tgtEl>
                                          <p:spTgt spid="2">
                                            <p:txEl>
                                              <p:pRg st="6" end="6"/>
                                            </p:txEl>
                                          </p:spTgt>
                                        </p:tgtEl>
                                        <p:attrNameLst>
                                          <p:attrName>ppt_h</p:attrName>
                                        </p:attrNameLst>
                                      </p:cBhvr>
                                      <p:tavLst>
                                        <p:tav tm="0">
                                          <p:val>
                                            <p:strVal val="#ppt_h"/>
                                          </p:val>
                                        </p:tav>
                                        <p:tav tm="100000">
                                          <p:val>
                                            <p:strVal val="#ppt_h"/>
                                          </p:val>
                                        </p:tav>
                                      </p:tavLst>
                                    </p:anim>
                                  </p:childTnLst>
                                </p:cTn>
                              </p:par>
                            </p:childTnLst>
                          </p:cTn>
                        </p:par>
                        <p:par>
                          <p:cTn id="59" fill="hold">
                            <p:stCondLst>
                              <p:cond delay="500"/>
                            </p:stCondLst>
                            <p:childTnLst>
                              <p:par>
                                <p:cTn id="60" presetID="23" presetClass="entr" presetSubtype="16" fill="hold" nodeType="after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p:cTn id="62" dur="500" fill="hold"/>
                                        <p:tgtEl>
                                          <p:spTgt spid="6"/>
                                        </p:tgtEl>
                                        <p:attrNameLst>
                                          <p:attrName>ppt_w</p:attrName>
                                        </p:attrNameLst>
                                      </p:cBhvr>
                                      <p:tavLst>
                                        <p:tav tm="0">
                                          <p:val>
                                            <p:fltVal val="0"/>
                                          </p:val>
                                        </p:tav>
                                        <p:tav tm="100000">
                                          <p:val>
                                            <p:strVal val="#ppt_w"/>
                                          </p:val>
                                        </p:tav>
                                      </p:tavLst>
                                    </p:anim>
                                    <p:anim calcmode="lin" valueType="num">
                                      <p:cBhvr>
                                        <p:cTn id="63"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17" presetClass="entr" presetSubtype="8" fill="hold" grpId="0" nodeType="clickEffect">
                                  <p:stCondLst>
                                    <p:cond delay="0"/>
                                  </p:stCondLst>
                                  <p:childTnLst>
                                    <p:set>
                                      <p:cBhvr>
                                        <p:cTn id="67" dur="1" fill="hold">
                                          <p:stCondLst>
                                            <p:cond delay="0"/>
                                          </p:stCondLst>
                                        </p:cTn>
                                        <p:tgtEl>
                                          <p:spTgt spid="2">
                                            <p:txEl>
                                              <p:pRg st="7" end="7"/>
                                            </p:txEl>
                                          </p:spTgt>
                                        </p:tgtEl>
                                        <p:attrNameLst>
                                          <p:attrName>style.visibility</p:attrName>
                                        </p:attrNameLst>
                                      </p:cBhvr>
                                      <p:to>
                                        <p:strVal val="visible"/>
                                      </p:to>
                                    </p:set>
                                    <p:anim calcmode="lin" valueType="num">
                                      <p:cBhvr>
                                        <p:cTn id="68" dur="500" fill="hold"/>
                                        <p:tgtEl>
                                          <p:spTgt spid="2">
                                            <p:txEl>
                                              <p:pRg st="7" end="7"/>
                                            </p:txEl>
                                          </p:spTgt>
                                        </p:tgtEl>
                                        <p:attrNameLst>
                                          <p:attrName>ppt_x</p:attrName>
                                        </p:attrNameLst>
                                      </p:cBhvr>
                                      <p:tavLst>
                                        <p:tav tm="0">
                                          <p:val>
                                            <p:strVal val="#ppt_x-#ppt_w/2"/>
                                          </p:val>
                                        </p:tav>
                                        <p:tav tm="100000">
                                          <p:val>
                                            <p:strVal val="#ppt_x"/>
                                          </p:val>
                                        </p:tav>
                                      </p:tavLst>
                                    </p:anim>
                                    <p:anim calcmode="lin" valueType="num">
                                      <p:cBhvr>
                                        <p:cTn id="69" dur="500" fill="hold"/>
                                        <p:tgtEl>
                                          <p:spTgt spid="2">
                                            <p:txEl>
                                              <p:pRg st="7" end="7"/>
                                            </p:txEl>
                                          </p:spTgt>
                                        </p:tgtEl>
                                        <p:attrNameLst>
                                          <p:attrName>ppt_y</p:attrName>
                                        </p:attrNameLst>
                                      </p:cBhvr>
                                      <p:tavLst>
                                        <p:tav tm="0">
                                          <p:val>
                                            <p:strVal val="#ppt_y"/>
                                          </p:val>
                                        </p:tav>
                                        <p:tav tm="100000">
                                          <p:val>
                                            <p:strVal val="#ppt_y"/>
                                          </p:val>
                                        </p:tav>
                                      </p:tavLst>
                                    </p:anim>
                                    <p:anim calcmode="lin" valueType="num">
                                      <p:cBhvr>
                                        <p:cTn id="70"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71" dur="500" fill="hold"/>
                                        <p:tgtEl>
                                          <p:spTgt spid="2">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1997839"/>
            <a:ext cx="8136904" cy="2308324"/>
          </a:xfrm>
          <a:prstGeom prst="rect">
            <a:avLst/>
          </a:prstGeom>
        </p:spPr>
        <p:txBody>
          <a:bodyPr wrap="square">
            <a:spAutoFit/>
          </a:bodyPr>
          <a:lstStyle/>
          <a:p>
            <a:pPr lvl="0" eaLnBrk="0" fontAlgn="base" hangingPunct="0">
              <a:spcBef>
                <a:spcPct val="0"/>
              </a:spcBef>
              <a:spcAft>
                <a:spcPct val="0"/>
              </a:spcAft>
            </a:pPr>
            <a:r>
              <a:rPr lang="fr-FR" dirty="0" smtClean="0">
                <a:solidFill>
                  <a:srgbClr val="000000"/>
                </a:solidFill>
                <a:latin typeface="Arial" pitchFamily="34" charset="0"/>
                <a:ea typeface="Calibri" pitchFamily="34" charset="0"/>
                <a:cs typeface="Arial" pitchFamily="34" charset="0"/>
              </a:rPr>
              <a:t>Un tel projet mené par une équipe pédagogique, animé par un DDFT peut:</a:t>
            </a:r>
          </a:p>
          <a:p>
            <a:pPr lvl="0" eaLnBrk="0" fontAlgn="base" hangingPunct="0">
              <a:spcBef>
                <a:spcPct val="0"/>
              </a:spcBef>
              <a:spcAft>
                <a:spcPct val="0"/>
              </a:spcAft>
            </a:pPr>
            <a:endParaRPr lang="fr-FR" dirty="0" smtClean="0">
              <a:solidFill>
                <a:srgbClr val="000000"/>
              </a:solidFill>
              <a:latin typeface="Arial" pitchFamily="34" charset="0"/>
              <a:ea typeface="Calibri" pitchFamily="34" charset="0"/>
              <a:cs typeface="Arial" pitchFamily="34" charset="0"/>
            </a:endParaRPr>
          </a:p>
          <a:p>
            <a:pPr lvl="0" eaLnBrk="0" fontAlgn="base" hangingPunct="0">
              <a:spcBef>
                <a:spcPct val="0"/>
              </a:spcBef>
              <a:spcAft>
                <a:spcPct val="0"/>
              </a:spcAft>
              <a:buFont typeface="Arial" pitchFamily="34" charset="0"/>
              <a:buChar char="•"/>
            </a:pPr>
            <a:r>
              <a:rPr lang="fr-FR" dirty="0" smtClean="0">
                <a:solidFill>
                  <a:srgbClr val="000000"/>
                </a:solidFill>
                <a:latin typeface="Arial" pitchFamily="34" charset="0"/>
                <a:ea typeface="Calibri" pitchFamily="34" charset="0"/>
                <a:cs typeface="Arial" pitchFamily="34" charset="0"/>
              </a:rPr>
              <a:t>Amener un confort pour les collègues enseignants car on sort des cours magistraux.</a:t>
            </a:r>
          </a:p>
          <a:p>
            <a:pPr lvl="0" eaLnBrk="0" fontAlgn="base" hangingPunct="0">
              <a:spcBef>
                <a:spcPct val="0"/>
              </a:spcBef>
              <a:spcAft>
                <a:spcPct val="0"/>
              </a:spcAft>
              <a:buFont typeface="Arial" pitchFamily="34" charset="0"/>
              <a:buChar char="•"/>
            </a:pPr>
            <a:r>
              <a:rPr lang="fr-FR" dirty="0" smtClean="0">
                <a:solidFill>
                  <a:srgbClr val="000000"/>
                </a:solidFill>
                <a:latin typeface="Arial" pitchFamily="34" charset="0"/>
                <a:ea typeface="Calibri" pitchFamily="34" charset="0"/>
                <a:cs typeface="Arial" pitchFamily="34" charset="0"/>
              </a:rPr>
              <a:t> Pas de consommation réelle de temps sur les cours car totalement intégré dans la progression pédagogique.</a:t>
            </a:r>
          </a:p>
          <a:p>
            <a:pPr lvl="0" eaLnBrk="0" fontAlgn="base" hangingPunct="0">
              <a:spcBef>
                <a:spcPct val="0"/>
              </a:spcBef>
              <a:spcAft>
                <a:spcPct val="0"/>
              </a:spcAft>
              <a:buFont typeface="Arial" pitchFamily="34" charset="0"/>
              <a:buChar char="•"/>
            </a:pPr>
            <a:r>
              <a:rPr lang="fr-FR" dirty="0" smtClean="0">
                <a:solidFill>
                  <a:srgbClr val="000000"/>
                </a:solidFill>
                <a:latin typeface="Arial" pitchFamily="34" charset="0"/>
                <a:ea typeface="Calibri" pitchFamily="34" charset="0"/>
                <a:cs typeface="Arial" pitchFamily="34" charset="0"/>
              </a:rPr>
              <a:t>Intérêt et motivation pour les élèves car eux même acteurs de cette formation.</a:t>
            </a:r>
            <a:endParaRPr lang="fr-FR" sz="1100" dirty="0" smtClean="0">
              <a:latin typeface="Arial" pitchFamily="34" charset="0"/>
              <a:cs typeface="Arial" pitchFamily="34" charset="0"/>
            </a:endParaRPr>
          </a:p>
        </p:txBody>
      </p:sp>
      <p:sp>
        <p:nvSpPr>
          <p:cNvPr id="3" name="ZoneTexte 2"/>
          <p:cNvSpPr txBox="1"/>
          <p:nvPr/>
        </p:nvSpPr>
        <p:spPr>
          <a:xfrm>
            <a:off x="539552" y="260648"/>
            <a:ext cx="6120680" cy="523220"/>
          </a:xfrm>
          <a:prstGeom prst="rect">
            <a:avLst/>
          </a:prstGeom>
          <a:noFill/>
          <a:ln>
            <a:noFill/>
          </a:ln>
        </p:spPr>
        <p:txBody>
          <a:bodyPr wrap="square" rtlCol="0">
            <a:spAutoFit/>
          </a:bodyPr>
          <a:lstStyle/>
          <a:p>
            <a:r>
              <a:rPr lang="fr-FR" sz="2800" b="1" dirty="0" smtClean="0">
                <a:solidFill>
                  <a:schemeClr val="accent6"/>
                </a:solidFill>
                <a:latin typeface="Bradley Hand ITC" pitchFamily="66" charset="0"/>
              </a:rPr>
              <a:t>Mise en place dans la formation</a:t>
            </a:r>
            <a:endParaRPr lang="fr-FR" sz="2800" b="1" dirty="0">
              <a:solidFill>
                <a:schemeClr val="accent6"/>
              </a:solidFill>
              <a:latin typeface="Bradley Hand ITC"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p:cTn id="15" dur="500" fill="hold"/>
                                        <p:tgtEl>
                                          <p:spTgt spid="2">
                                            <p:txEl>
                                              <p:pRg st="2" end="2"/>
                                            </p:txEl>
                                          </p:spTgt>
                                        </p:tgtEl>
                                        <p:attrNameLst>
                                          <p:attrName>ppt_x</p:attrName>
                                        </p:attrNameLst>
                                      </p:cBhvr>
                                      <p:tavLst>
                                        <p:tav tm="0">
                                          <p:val>
                                            <p:strVal val="#ppt_x-#ppt_w/2"/>
                                          </p:val>
                                        </p:tav>
                                        <p:tav tm="100000">
                                          <p:val>
                                            <p:strVal val="#ppt_x"/>
                                          </p:val>
                                        </p:tav>
                                      </p:tavLst>
                                    </p:anim>
                                    <p:anim calcmode="lin" valueType="num">
                                      <p:cBhvr>
                                        <p:cTn id="16" dur="500" fill="hold"/>
                                        <p:tgtEl>
                                          <p:spTgt spid="2">
                                            <p:txEl>
                                              <p:pRg st="2" end="2"/>
                                            </p:txEl>
                                          </p:spTgt>
                                        </p:tgtEl>
                                        <p:attrNameLst>
                                          <p:attrName>ppt_y</p:attrName>
                                        </p:attrNameLst>
                                      </p:cBhvr>
                                      <p:tavLst>
                                        <p:tav tm="0">
                                          <p:val>
                                            <p:strVal val="#ppt_y"/>
                                          </p:val>
                                        </p:tav>
                                        <p:tav tm="100000">
                                          <p:val>
                                            <p:strVal val="#ppt_y"/>
                                          </p:val>
                                        </p:tav>
                                      </p:tavLst>
                                    </p:anim>
                                    <p:anim calcmode="lin" valueType="num">
                                      <p:cBhvr>
                                        <p:cTn id="1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p:cTn id="23" dur="500" fill="hold"/>
                                        <p:tgtEl>
                                          <p:spTgt spid="2">
                                            <p:txEl>
                                              <p:pRg st="3" end="3"/>
                                            </p:txEl>
                                          </p:spTgt>
                                        </p:tgtEl>
                                        <p:attrNameLst>
                                          <p:attrName>ppt_x</p:attrName>
                                        </p:attrNameLst>
                                      </p:cBhvr>
                                      <p:tavLst>
                                        <p:tav tm="0">
                                          <p:val>
                                            <p:strVal val="#ppt_x-#ppt_w/2"/>
                                          </p:val>
                                        </p:tav>
                                        <p:tav tm="100000">
                                          <p:val>
                                            <p:strVal val="#ppt_x"/>
                                          </p:val>
                                        </p:tav>
                                      </p:tavLst>
                                    </p:anim>
                                    <p:anim calcmode="lin" valueType="num">
                                      <p:cBhvr>
                                        <p:cTn id="24" dur="500" fill="hold"/>
                                        <p:tgtEl>
                                          <p:spTgt spid="2">
                                            <p:txEl>
                                              <p:pRg st="3" end="3"/>
                                            </p:txEl>
                                          </p:spTgt>
                                        </p:tgtEl>
                                        <p:attrNameLst>
                                          <p:attrName>ppt_y</p:attrName>
                                        </p:attrNameLst>
                                      </p:cBhvr>
                                      <p:tavLst>
                                        <p:tav tm="0">
                                          <p:val>
                                            <p:strVal val="#ppt_y"/>
                                          </p:val>
                                        </p:tav>
                                        <p:tav tm="100000">
                                          <p:val>
                                            <p:strVal val="#ppt_y"/>
                                          </p:val>
                                        </p:tav>
                                      </p:tavLst>
                                    </p:anim>
                                    <p:anim calcmode="lin" valueType="num">
                                      <p:cBhvr>
                                        <p:cTn id="25"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2">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p:cTn id="31" dur="500" fill="hold"/>
                                        <p:tgtEl>
                                          <p:spTgt spid="2">
                                            <p:txEl>
                                              <p:pRg st="4" end="4"/>
                                            </p:txEl>
                                          </p:spTgt>
                                        </p:tgtEl>
                                        <p:attrNameLst>
                                          <p:attrName>ppt_x</p:attrName>
                                        </p:attrNameLst>
                                      </p:cBhvr>
                                      <p:tavLst>
                                        <p:tav tm="0">
                                          <p:val>
                                            <p:strVal val="#ppt_x-#ppt_w/2"/>
                                          </p:val>
                                        </p:tav>
                                        <p:tav tm="100000">
                                          <p:val>
                                            <p:strVal val="#ppt_x"/>
                                          </p:val>
                                        </p:tav>
                                      </p:tavLst>
                                    </p:anim>
                                    <p:anim calcmode="lin" valueType="num">
                                      <p:cBhvr>
                                        <p:cTn id="32" dur="500" fill="hold"/>
                                        <p:tgtEl>
                                          <p:spTgt spid="2">
                                            <p:txEl>
                                              <p:pRg st="4" end="4"/>
                                            </p:txEl>
                                          </p:spTgt>
                                        </p:tgtEl>
                                        <p:attrNameLst>
                                          <p:attrName>ppt_y</p:attrName>
                                        </p:attrNameLst>
                                      </p:cBhvr>
                                      <p:tavLst>
                                        <p:tav tm="0">
                                          <p:val>
                                            <p:strVal val="#ppt_y"/>
                                          </p:val>
                                        </p:tav>
                                        <p:tav tm="100000">
                                          <p:val>
                                            <p:strVal val="#ppt_y"/>
                                          </p:val>
                                        </p:tav>
                                      </p:tavLst>
                                    </p:anim>
                                    <p:anim calcmode="lin" valueType="num">
                                      <p:cBhvr>
                                        <p:cTn id="33"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2">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267744" y="260648"/>
            <a:ext cx="3312368" cy="523220"/>
          </a:xfrm>
          <a:prstGeom prst="rect">
            <a:avLst/>
          </a:prstGeom>
          <a:noFill/>
          <a:ln>
            <a:noFill/>
          </a:ln>
        </p:spPr>
        <p:txBody>
          <a:bodyPr wrap="square" rtlCol="0">
            <a:spAutoFit/>
          </a:bodyPr>
          <a:lstStyle/>
          <a:p>
            <a:r>
              <a:rPr lang="fr-FR" sz="2800" b="1" dirty="0" smtClean="0">
                <a:solidFill>
                  <a:schemeClr val="accent6"/>
                </a:solidFill>
                <a:latin typeface="Bradley Hand ITC" pitchFamily="66" charset="0"/>
              </a:rPr>
              <a:t>Premier bilan</a:t>
            </a:r>
            <a:endParaRPr lang="fr-FR" sz="2800" b="1" dirty="0">
              <a:solidFill>
                <a:schemeClr val="accent6"/>
              </a:solidFill>
              <a:latin typeface="Bradley Hand ITC" pitchFamily="66" charset="0"/>
            </a:endParaRPr>
          </a:p>
        </p:txBody>
      </p:sp>
      <p:sp>
        <p:nvSpPr>
          <p:cNvPr id="1025" name="Rectangle 1"/>
          <p:cNvSpPr>
            <a:spLocks noChangeArrowheads="1"/>
          </p:cNvSpPr>
          <p:nvPr/>
        </p:nvSpPr>
        <p:spPr bwMode="auto">
          <a:xfrm>
            <a:off x="539552" y="1952546"/>
            <a:ext cx="828092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fr-FR" b="0" i="0" u="none" strike="noStrike" cap="none" normalizeH="0" baseline="0" dirty="0" smtClean="0">
                <a:ln>
                  <a:noFill/>
                </a:ln>
                <a:solidFill>
                  <a:srgbClr val="1F497D"/>
                </a:solidFill>
                <a:effectLst/>
                <a:latin typeface="Arial" pitchFamily="34" charset="0"/>
                <a:ea typeface="Calibri" pitchFamily="34" charset="0"/>
                <a:cs typeface="Arial" pitchFamily="34" charset="0"/>
              </a:rPr>
              <a:t>Une formation complète Synergie maintenance</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rgbClr val="1F497D"/>
                </a:solidFill>
                <a:effectLst/>
                <a:latin typeface="Arial" pitchFamily="34" charset="0"/>
                <a:ea typeface="Calibri" pitchFamily="34" charset="0"/>
                <a:cs typeface="Arial" pitchFamily="34" charset="0"/>
              </a:rPr>
              <a:t>Une demie formation Automobile et Logistique et une autre programmée le 17 octobre.</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rgbClr val="1F497D"/>
                </a:solidFill>
                <a:effectLst/>
                <a:latin typeface="Arial" pitchFamily="34" charset="0"/>
                <a:ea typeface="Calibri" pitchFamily="34" charset="0"/>
                <a:cs typeface="Arial" pitchFamily="34" charset="0"/>
              </a:rPr>
              <a:t>Une demie formation à Chalon</a:t>
            </a:r>
            <a:endParaRPr kumimoji="0" lang="fr-F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b="0" i="0" u="none" strike="noStrike" cap="none" normalizeH="0" baseline="0" dirty="0" smtClean="0">
                <a:ln>
                  <a:noFill/>
                </a:ln>
                <a:solidFill>
                  <a:srgbClr val="1F497D"/>
                </a:solidFill>
                <a:effectLst/>
                <a:latin typeface="Arial" pitchFamily="34" charset="0"/>
                <a:ea typeface="Calibri" pitchFamily="34" charset="0"/>
                <a:cs typeface="Arial" pitchFamily="34" charset="0"/>
              </a:rPr>
              <a:t>10 entreprises de l’Yonne et une de la Côte d’or qui ont accepté que je communique leurs coordonnées à Rénato </a:t>
            </a:r>
            <a:r>
              <a:rPr kumimoji="0" lang="fr-FR" b="0" i="0" u="none" strike="noStrike" cap="none" normalizeH="0" baseline="0" dirty="0" err="1" smtClean="0">
                <a:ln>
                  <a:noFill/>
                </a:ln>
                <a:solidFill>
                  <a:srgbClr val="1F497D"/>
                </a:solidFill>
                <a:effectLst/>
                <a:latin typeface="Arial" pitchFamily="34" charset="0"/>
                <a:ea typeface="Calibri" pitchFamily="34" charset="0"/>
                <a:cs typeface="Arial" pitchFamily="34" charset="0"/>
              </a:rPr>
              <a:t>Krizmanic</a:t>
            </a:r>
            <a:r>
              <a:rPr kumimoji="0" lang="fr-FR" b="0" i="0" u="none" strike="noStrike" cap="none" normalizeH="0" baseline="0" dirty="0" smtClean="0">
                <a:ln>
                  <a:noFill/>
                </a:ln>
                <a:solidFill>
                  <a:srgbClr val="1F497D"/>
                </a:solidFill>
                <a:effectLst/>
                <a:latin typeface="Arial" pitchFamily="34" charset="0"/>
                <a:ea typeface="Calibri" pitchFamily="34" charset="0"/>
                <a:cs typeface="Arial" pitchFamily="34" charset="0"/>
              </a:rPr>
              <a:t>  pour une formation sur site ou en ligne.</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ZoneTexte 7"/>
          <p:cNvSpPr txBox="1"/>
          <p:nvPr/>
        </p:nvSpPr>
        <p:spPr>
          <a:xfrm>
            <a:off x="2339752" y="836712"/>
            <a:ext cx="6768752" cy="769441"/>
          </a:xfrm>
          <a:prstGeom prst="rect">
            <a:avLst/>
          </a:prstGeom>
          <a:noFill/>
        </p:spPr>
        <p:txBody>
          <a:bodyPr wrap="square" rtlCol="0">
            <a:spAutoFit/>
          </a:bodyPr>
          <a:lstStyle/>
          <a:p>
            <a:pPr algn="ctr"/>
            <a:r>
              <a:rPr lang="fr-FR" sz="4400" b="1" dirty="0" smtClean="0">
                <a:solidFill>
                  <a:schemeClr val="accent6">
                    <a:lumMod val="75000"/>
                  </a:schemeClr>
                </a:solidFill>
                <a:effectLst>
                  <a:outerShdw blurRad="38100" dist="38100" dir="2700000" algn="tl">
                    <a:srgbClr val="000000">
                      <a:alpha val="43137"/>
                    </a:srgbClr>
                  </a:outerShdw>
                </a:effectLst>
                <a:latin typeface="Bradley Hand ITC" pitchFamily="66" charset="0"/>
              </a:rPr>
              <a:t>Merci de votre attention</a:t>
            </a:r>
            <a:endParaRPr lang="fr-FR" sz="4400" b="1" dirty="0">
              <a:solidFill>
                <a:schemeClr val="accent6">
                  <a:lumMod val="75000"/>
                </a:schemeClr>
              </a:solidFill>
              <a:effectLst>
                <a:outerShdw blurRad="38100" dist="38100" dir="2700000" algn="tl">
                  <a:srgbClr val="000000">
                    <a:alpha val="43137"/>
                  </a:srgbClr>
                </a:outerShdw>
              </a:effectLst>
              <a:latin typeface="Bradley Hand ITC"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 calcmode="lin" valueType="num">
                                      <p:cBhvr>
                                        <p:cTn id="7" dur="500" fill="hold"/>
                                        <p:tgtEl>
                                          <p:spTgt spid="1025">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102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025">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102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1025">
                                            <p:txEl>
                                              <p:pRg st="1" end="1"/>
                                            </p:txEl>
                                          </p:spTgt>
                                        </p:tgtEl>
                                        <p:attrNameLst>
                                          <p:attrName>style.visibility</p:attrName>
                                        </p:attrNameLst>
                                      </p:cBhvr>
                                      <p:to>
                                        <p:strVal val="visible"/>
                                      </p:to>
                                    </p:set>
                                    <p:anim calcmode="lin" valueType="num">
                                      <p:cBhvr>
                                        <p:cTn id="15" dur="500" fill="hold"/>
                                        <p:tgtEl>
                                          <p:spTgt spid="1025">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1025">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102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02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1025">
                                            <p:txEl>
                                              <p:pRg st="2" end="2"/>
                                            </p:txEl>
                                          </p:spTgt>
                                        </p:tgtEl>
                                        <p:attrNameLst>
                                          <p:attrName>style.visibility</p:attrName>
                                        </p:attrNameLst>
                                      </p:cBhvr>
                                      <p:to>
                                        <p:strVal val="visible"/>
                                      </p:to>
                                    </p:set>
                                    <p:anim calcmode="lin" valueType="num">
                                      <p:cBhvr>
                                        <p:cTn id="23" dur="500" fill="hold"/>
                                        <p:tgtEl>
                                          <p:spTgt spid="1025">
                                            <p:txEl>
                                              <p:pRg st="2" end="2"/>
                                            </p:txEl>
                                          </p:spTgt>
                                        </p:tgtEl>
                                        <p:attrNameLst>
                                          <p:attrName>ppt_x</p:attrName>
                                        </p:attrNameLst>
                                      </p:cBhvr>
                                      <p:tavLst>
                                        <p:tav tm="0">
                                          <p:val>
                                            <p:strVal val="#ppt_x-#ppt_w/2"/>
                                          </p:val>
                                        </p:tav>
                                        <p:tav tm="100000">
                                          <p:val>
                                            <p:strVal val="#ppt_x"/>
                                          </p:val>
                                        </p:tav>
                                      </p:tavLst>
                                    </p:anim>
                                    <p:anim calcmode="lin" valueType="num">
                                      <p:cBhvr>
                                        <p:cTn id="24" dur="500" fill="hold"/>
                                        <p:tgtEl>
                                          <p:spTgt spid="1025">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102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02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1025">
                                            <p:txEl>
                                              <p:pRg st="3" end="3"/>
                                            </p:txEl>
                                          </p:spTgt>
                                        </p:tgtEl>
                                        <p:attrNameLst>
                                          <p:attrName>style.visibility</p:attrName>
                                        </p:attrNameLst>
                                      </p:cBhvr>
                                      <p:to>
                                        <p:strVal val="visible"/>
                                      </p:to>
                                    </p:set>
                                    <p:anim calcmode="lin" valueType="num">
                                      <p:cBhvr>
                                        <p:cTn id="31" dur="500" fill="hold"/>
                                        <p:tgtEl>
                                          <p:spTgt spid="1025">
                                            <p:txEl>
                                              <p:pRg st="3" end="3"/>
                                            </p:txEl>
                                          </p:spTgt>
                                        </p:tgtEl>
                                        <p:attrNameLst>
                                          <p:attrName>ppt_x</p:attrName>
                                        </p:attrNameLst>
                                      </p:cBhvr>
                                      <p:tavLst>
                                        <p:tav tm="0">
                                          <p:val>
                                            <p:strVal val="#ppt_x-#ppt_w/2"/>
                                          </p:val>
                                        </p:tav>
                                        <p:tav tm="100000">
                                          <p:val>
                                            <p:strVal val="#ppt_x"/>
                                          </p:val>
                                        </p:tav>
                                      </p:tavLst>
                                    </p:anim>
                                    <p:anim calcmode="lin" valueType="num">
                                      <p:cBhvr>
                                        <p:cTn id="32" dur="500" fill="hold"/>
                                        <p:tgtEl>
                                          <p:spTgt spid="1025">
                                            <p:txEl>
                                              <p:pRg st="3" end="3"/>
                                            </p:txEl>
                                          </p:spTgt>
                                        </p:tgtEl>
                                        <p:attrNameLst>
                                          <p:attrName>ppt_y</p:attrName>
                                        </p:attrNameLst>
                                      </p:cBhvr>
                                      <p:tavLst>
                                        <p:tav tm="0">
                                          <p:val>
                                            <p:strVal val="#ppt_y"/>
                                          </p:val>
                                        </p:tav>
                                        <p:tav tm="100000">
                                          <p:val>
                                            <p:strVal val="#ppt_y"/>
                                          </p:val>
                                        </p:tav>
                                      </p:tavLst>
                                    </p:anim>
                                    <p:anim calcmode="lin" valueType="num">
                                      <p:cBhvr>
                                        <p:cTn id="33" dur="500" fill="hold"/>
                                        <p:tgtEl>
                                          <p:spTgt spid="1025">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025">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build="p"/>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A36A5F7C-8548-436B-B165-3721BCFF0D0C}" type="datetime1">
              <a:rPr lang="fr-FR" smtClean="0"/>
              <a:pPr/>
              <a:t>18/05/2018</a:t>
            </a:fld>
            <a:endParaRPr lang="fr-FR" dirty="0"/>
          </a:p>
        </p:txBody>
      </p:sp>
      <p:pic>
        <p:nvPicPr>
          <p:cNvPr id="1026" name="Picture 2">
            <a:hlinkClick r:id="rId2"/>
          </p:cNvPr>
          <p:cNvPicPr>
            <a:picLocks noChangeAspect="1" noChangeArrowheads="1"/>
          </p:cNvPicPr>
          <p:nvPr/>
        </p:nvPicPr>
        <p:blipFill>
          <a:blip r:embed="rId3" cstate="email"/>
          <a:srcRect/>
          <a:stretch>
            <a:fillRect/>
          </a:stretch>
        </p:blipFill>
        <p:spPr bwMode="auto">
          <a:xfrm>
            <a:off x="0" y="260648"/>
            <a:ext cx="9144000" cy="5184576"/>
          </a:xfrm>
          <a:prstGeom prst="rect">
            <a:avLst/>
          </a:prstGeom>
          <a:noFill/>
          <a:ln w="9525">
            <a:noFill/>
            <a:miter lim="800000"/>
            <a:headEnd/>
            <a:tailEnd/>
          </a:ln>
        </p:spPr>
      </p:pic>
      <p:grpSp>
        <p:nvGrpSpPr>
          <p:cNvPr id="22" name="Groupe 21"/>
          <p:cNvGrpSpPr/>
          <p:nvPr/>
        </p:nvGrpSpPr>
        <p:grpSpPr>
          <a:xfrm>
            <a:off x="179512" y="2564904"/>
            <a:ext cx="5040560" cy="2016224"/>
            <a:chOff x="179512" y="2564904"/>
            <a:chExt cx="5040560" cy="2016224"/>
          </a:xfrm>
        </p:grpSpPr>
        <p:sp>
          <p:nvSpPr>
            <p:cNvPr id="16" name="Rectangle 15"/>
            <p:cNvSpPr/>
            <p:nvPr/>
          </p:nvSpPr>
          <p:spPr>
            <a:xfrm>
              <a:off x="251520" y="2564904"/>
              <a:ext cx="4176464" cy="720080"/>
            </a:xfrm>
            <a:prstGeom prst="rect">
              <a:avLst/>
            </a:prstGeom>
            <a:solidFill>
              <a:srgbClr val="F2DE5D"/>
            </a:solidFill>
            <a:ln w="57150">
              <a:solidFill>
                <a:srgbClr val="F2D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179512" y="3356992"/>
              <a:ext cx="5040560" cy="1224136"/>
            </a:xfrm>
            <a:prstGeom prst="rect">
              <a:avLst/>
            </a:prstGeom>
            <a:solidFill>
              <a:srgbClr val="F2DE5D"/>
            </a:solidFill>
            <a:ln w="57150">
              <a:solidFill>
                <a:srgbClr val="F2D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8" name="Rectangle 17"/>
          <p:cNvSpPr/>
          <p:nvPr/>
        </p:nvSpPr>
        <p:spPr>
          <a:xfrm>
            <a:off x="323528" y="2204864"/>
            <a:ext cx="5400600" cy="2800767"/>
          </a:xfrm>
          <a:prstGeom prst="rect">
            <a:avLst/>
          </a:prstGeom>
        </p:spPr>
        <p:txBody>
          <a:bodyPr wrap="square">
            <a:spAutoFit/>
          </a:bodyPr>
          <a:lstStyle/>
          <a:p>
            <a:pPr fontAlgn="base">
              <a:buFont typeface="Arial" pitchFamily="34" charset="0"/>
              <a:buChar char="•"/>
            </a:pPr>
            <a:r>
              <a:rPr lang="fr-FR" sz="1600" dirty="0" smtClean="0">
                <a:latin typeface="Arial" pitchFamily="34" charset="0"/>
                <a:cs typeface="Arial" pitchFamily="34" charset="0"/>
              </a:rPr>
              <a:t> De nos jours, il n’est pas facile d’être un jeune sur le marché du travail.  </a:t>
            </a:r>
          </a:p>
          <a:p>
            <a:pPr fontAlgn="base">
              <a:buFont typeface="Arial" pitchFamily="34" charset="0"/>
              <a:buChar char="•"/>
            </a:pPr>
            <a:endParaRPr lang="fr-FR" sz="1600" dirty="0" smtClean="0">
              <a:latin typeface="Arial" pitchFamily="34" charset="0"/>
              <a:cs typeface="Arial" pitchFamily="34" charset="0"/>
            </a:endParaRPr>
          </a:p>
          <a:p>
            <a:pPr fontAlgn="base">
              <a:buFont typeface="Arial" pitchFamily="34" charset="0"/>
              <a:buChar char="•"/>
            </a:pPr>
            <a:r>
              <a:rPr lang="fr-FR" sz="1600" dirty="0" smtClean="0">
                <a:latin typeface="Arial" pitchFamily="34" charset="0"/>
                <a:cs typeface="Arial" pitchFamily="34" charset="0"/>
              </a:rPr>
              <a:t> De nombreux jeunes demandeurs d’emploi sont sous pression pour accepter la première offre d’emploi qu’ils reçoivent, souvent sans se demander si les conditions de travail mettent leur sécurité et leur santé en danger.</a:t>
            </a:r>
          </a:p>
          <a:p>
            <a:pPr fontAlgn="base">
              <a:buFont typeface="Arial" pitchFamily="34" charset="0"/>
              <a:buChar char="•"/>
            </a:pPr>
            <a:endParaRPr lang="fr-FR" sz="1600" dirty="0" smtClean="0">
              <a:latin typeface="Arial" pitchFamily="34" charset="0"/>
              <a:cs typeface="Arial" pitchFamily="34" charset="0"/>
            </a:endParaRPr>
          </a:p>
          <a:p>
            <a:pPr fontAlgn="base">
              <a:buFont typeface="Arial" pitchFamily="34" charset="0"/>
              <a:buChar char="•"/>
            </a:pPr>
            <a:r>
              <a:rPr lang="fr-FR" sz="1600" dirty="0" smtClean="0">
                <a:latin typeface="Arial" pitchFamily="34" charset="0"/>
                <a:cs typeface="Arial" pitchFamily="34" charset="0"/>
              </a:rPr>
              <a:t> C’est </a:t>
            </a:r>
            <a:r>
              <a:rPr lang="fr-FR" sz="1600" dirty="0" smtClean="0">
                <a:latin typeface="Arial" pitchFamily="34" charset="0"/>
                <a:cs typeface="Arial" pitchFamily="34" charset="0"/>
              </a:rPr>
              <a:t>un réel problème parce que les jeunes travailleurs sont beaucoup plus souvent victimes de lésions et de maladies professionnelles que leurs homologues adultes.</a:t>
            </a:r>
          </a:p>
        </p:txBody>
      </p:sp>
      <p:pic>
        <p:nvPicPr>
          <p:cNvPr id="1029" name="Picture 5"/>
          <p:cNvPicPr>
            <a:picLocks noChangeAspect="1" noChangeArrowheads="1"/>
          </p:cNvPicPr>
          <p:nvPr/>
        </p:nvPicPr>
        <p:blipFill>
          <a:blip r:embed="rId4" cstate="email"/>
          <a:srcRect/>
          <a:stretch>
            <a:fillRect/>
          </a:stretch>
        </p:blipFill>
        <p:spPr bwMode="auto">
          <a:xfrm>
            <a:off x="4005321" y="5013176"/>
            <a:ext cx="3879048" cy="1728192"/>
          </a:xfrm>
          <a:prstGeom prst="rect">
            <a:avLst/>
          </a:prstGeom>
          <a:ln>
            <a:noFill/>
          </a:ln>
          <a:effectLst>
            <a:outerShdw blurRad="292100" dist="139700" dir="2700000" algn="tl" rotWithShape="0">
              <a:srgbClr val="333333">
                <a:alpha val="65000"/>
              </a:srgbClr>
            </a:outerShdw>
          </a:effectLst>
        </p:spPr>
      </p:pic>
      <p:sp>
        <p:nvSpPr>
          <p:cNvPr id="23" name="ZoneTexte 22"/>
          <p:cNvSpPr txBox="1"/>
          <p:nvPr/>
        </p:nvSpPr>
        <p:spPr>
          <a:xfrm>
            <a:off x="827584" y="5589240"/>
            <a:ext cx="2952328" cy="646331"/>
          </a:xfrm>
          <a:prstGeom prst="rect">
            <a:avLst/>
          </a:prstGeom>
          <a:noFill/>
        </p:spPr>
        <p:txBody>
          <a:bodyPr wrap="square" rtlCol="0">
            <a:spAutoFit/>
          </a:bodyPr>
          <a:lstStyle/>
          <a:p>
            <a:r>
              <a:rPr lang="fr-FR" dirty="0" smtClean="0">
                <a:latin typeface="Arial" pitchFamily="34" charset="0"/>
                <a:cs typeface="Arial" pitchFamily="34" charset="0"/>
              </a:rPr>
              <a:t>Retrouvez le lien sur le site académique  ES&amp;ST</a:t>
            </a:r>
            <a:endParaRPr lang="fr-FR" dirty="0">
              <a:latin typeface="Arial" pitchFamily="34" charset="0"/>
              <a:cs typeface="Arial" pitchFamily="34" charset="0"/>
            </a:endParaRPr>
          </a:p>
        </p:txBody>
      </p:sp>
      <p:pic>
        <p:nvPicPr>
          <p:cNvPr id="24" name="Picture 4"/>
          <p:cNvPicPr>
            <a:picLocks noChangeAspect="1" noChangeArrowheads="1"/>
          </p:cNvPicPr>
          <p:nvPr/>
        </p:nvPicPr>
        <p:blipFill>
          <a:blip r:embed="rId5" cstate="email"/>
          <a:srcRect/>
          <a:stretch>
            <a:fillRect/>
          </a:stretch>
        </p:blipFill>
        <p:spPr bwMode="auto">
          <a:xfrm>
            <a:off x="6660232" y="188640"/>
            <a:ext cx="1924050" cy="838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52659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p:cTn id="7" dur="500" fill="hold"/>
                                        <p:tgtEl>
                                          <p:spTgt spid="18">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18">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1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anim calcmode="lin" valueType="num">
                                      <p:cBhvr>
                                        <p:cTn id="15" dur="500" fill="hold"/>
                                        <p:tgtEl>
                                          <p:spTgt spid="18">
                                            <p:txEl>
                                              <p:pRg st="2" end="2"/>
                                            </p:txEl>
                                          </p:spTgt>
                                        </p:tgtEl>
                                        <p:attrNameLst>
                                          <p:attrName>ppt_x</p:attrName>
                                        </p:attrNameLst>
                                      </p:cBhvr>
                                      <p:tavLst>
                                        <p:tav tm="0">
                                          <p:val>
                                            <p:strVal val="#ppt_x-#ppt_w/2"/>
                                          </p:val>
                                        </p:tav>
                                        <p:tav tm="100000">
                                          <p:val>
                                            <p:strVal val="#ppt_x"/>
                                          </p:val>
                                        </p:tav>
                                      </p:tavLst>
                                    </p:anim>
                                    <p:anim calcmode="lin" valueType="num">
                                      <p:cBhvr>
                                        <p:cTn id="16" dur="500" fill="hold"/>
                                        <p:tgtEl>
                                          <p:spTgt spid="18">
                                            <p:txEl>
                                              <p:pRg st="2" end="2"/>
                                            </p:txEl>
                                          </p:spTgt>
                                        </p:tgtEl>
                                        <p:attrNameLst>
                                          <p:attrName>ppt_y</p:attrName>
                                        </p:attrNameLst>
                                      </p:cBhvr>
                                      <p:tavLst>
                                        <p:tav tm="0">
                                          <p:val>
                                            <p:strVal val="#ppt_y"/>
                                          </p:val>
                                        </p:tav>
                                        <p:tav tm="100000">
                                          <p:val>
                                            <p:strVal val="#ppt_y"/>
                                          </p:val>
                                        </p:tav>
                                      </p:tavLst>
                                    </p:anim>
                                    <p:anim calcmode="lin" valueType="num">
                                      <p:cBhvr>
                                        <p:cTn id="17" dur="500" fill="hold"/>
                                        <p:tgtEl>
                                          <p:spTgt spid="18">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8">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 calcmode="lin" valueType="num">
                                      <p:cBhvr>
                                        <p:cTn id="23" dur="500" fill="hold"/>
                                        <p:tgtEl>
                                          <p:spTgt spid="18">
                                            <p:txEl>
                                              <p:pRg st="4" end="4"/>
                                            </p:txEl>
                                          </p:spTgt>
                                        </p:tgtEl>
                                        <p:attrNameLst>
                                          <p:attrName>ppt_x</p:attrName>
                                        </p:attrNameLst>
                                      </p:cBhvr>
                                      <p:tavLst>
                                        <p:tav tm="0">
                                          <p:val>
                                            <p:strVal val="#ppt_x-#ppt_w/2"/>
                                          </p:val>
                                        </p:tav>
                                        <p:tav tm="100000">
                                          <p:val>
                                            <p:strVal val="#ppt_x"/>
                                          </p:val>
                                        </p:tav>
                                      </p:tavLst>
                                    </p:anim>
                                    <p:anim calcmode="lin" valueType="num">
                                      <p:cBhvr>
                                        <p:cTn id="24" dur="500" fill="hold"/>
                                        <p:tgtEl>
                                          <p:spTgt spid="18">
                                            <p:txEl>
                                              <p:pRg st="4" end="4"/>
                                            </p:txEl>
                                          </p:spTgt>
                                        </p:tgtEl>
                                        <p:attrNameLst>
                                          <p:attrName>ppt_y</p:attrName>
                                        </p:attrNameLst>
                                      </p:cBhvr>
                                      <p:tavLst>
                                        <p:tav tm="0">
                                          <p:val>
                                            <p:strVal val="#ppt_y"/>
                                          </p:val>
                                        </p:tav>
                                        <p:tav tm="100000">
                                          <p:val>
                                            <p:strVal val="#ppt_y"/>
                                          </p:val>
                                        </p:tav>
                                      </p:tavLst>
                                    </p:anim>
                                    <p:anim calcmode="lin" valueType="num">
                                      <p:cBhvr>
                                        <p:cTn id="25" dur="500" fill="hold"/>
                                        <p:tgtEl>
                                          <p:spTgt spid="18">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18">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childTnLst>
                                </p:cTn>
                              </p:par>
                            </p:childTnLst>
                          </p:cTn>
                        </p:par>
                        <p:par>
                          <p:cTn id="33" fill="hold">
                            <p:stCondLst>
                              <p:cond delay="500"/>
                            </p:stCondLst>
                            <p:childTnLst>
                              <p:par>
                                <p:cTn id="34" presetID="23" presetClass="entr" presetSubtype="16" fill="hold" nodeType="afterEffect">
                                  <p:stCondLst>
                                    <p:cond delay="0"/>
                                  </p:stCondLst>
                                  <p:childTnLst>
                                    <p:set>
                                      <p:cBhvr>
                                        <p:cTn id="35" dur="1" fill="hold">
                                          <p:stCondLst>
                                            <p:cond delay="0"/>
                                          </p:stCondLst>
                                        </p:cTn>
                                        <p:tgtEl>
                                          <p:spTgt spid="1029"/>
                                        </p:tgtEl>
                                        <p:attrNameLst>
                                          <p:attrName>style.visibility</p:attrName>
                                        </p:attrNameLst>
                                      </p:cBhvr>
                                      <p:to>
                                        <p:strVal val="visible"/>
                                      </p:to>
                                    </p:set>
                                    <p:anim calcmode="lin" valueType="num">
                                      <p:cBhvr>
                                        <p:cTn id="36" dur="500" fill="hold"/>
                                        <p:tgtEl>
                                          <p:spTgt spid="1029"/>
                                        </p:tgtEl>
                                        <p:attrNameLst>
                                          <p:attrName>ppt_w</p:attrName>
                                        </p:attrNameLst>
                                      </p:cBhvr>
                                      <p:tavLst>
                                        <p:tav tm="0">
                                          <p:val>
                                            <p:fltVal val="0"/>
                                          </p:val>
                                        </p:tav>
                                        <p:tav tm="100000">
                                          <p:val>
                                            <p:strVal val="#ppt_w"/>
                                          </p:val>
                                        </p:tav>
                                      </p:tavLst>
                                    </p:anim>
                                    <p:anim calcmode="lin" valueType="num">
                                      <p:cBhvr>
                                        <p:cTn id="37" dur="500" fill="hold"/>
                                        <p:tgtEl>
                                          <p:spTgt spid="10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3AD43DE6-C274-4991-B969-88BB6BF2BE2D}" type="datetime1">
              <a:rPr lang="fr-FR" smtClean="0"/>
              <a:pPr/>
              <a:t>18/05/2018</a:t>
            </a:fld>
            <a:endParaRPr lang="fr-FR" dirty="0"/>
          </a:p>
        </p:txBody>
      </p:sp>
      <p:pic>
        <p:nvPicPr>
          <p:cNvPr id="3074" name="Picture 2"/>
          <p:cNvPicPr>
            <a:picLocks noChangeAspect="1" noChangeArrowheads="1"/>
          </p:cNvPicPr>
          <p:nvPr/>
        </p:nvPicPr>
        <p:blipFill>
          <a:blip r:embed="rId2" cstate="email"/>
          <a:srcRect/>
          <a:stretch>
            <a:fillRect/>
          </a:stretch>
        </p:blipFill>
        <p:spPr bwMode="auto">
          <a:xfrm>
            <a:off x="0" y="1052736"/>
            <a:ext cx="9145016" cy="5217349"/>
          </a:xfrm>
          <a:prstGeom prst="rect">
            <a:avLst/>
          </a:prstGeom>
          <a:noFill/>
          <a:ln w="9525">
            <a:noFill/>
            <a:miter lim="800000"/>
            <a:headEnd/>
            <a:tailEnd/>
          </a:ln>
        </p:spPr>
      </p:pic>
      <p:pic>
        <p:nvPicPr>
          <p:cNvPr id="7" name="Picture 4"/>
          <p:cNvPicPr>
            <a:picLocks noChangeAspect="1" noChangeArrowheads="1"/>
          </p:cNvPicPr>
          <p:nvPr/>
        </p:nvPicPr>
        <p:blipFill>
          <a:blip r:embed="rId3" cstate="email"/>
          <a:srcRect/>
          <a:stretch>
            <a:fillRect/>
          </a:stretch>
        </p:blipFill>
        <p:spPr bwMode="auto">
          <a:xfrm>
            <a:off x="6660232" y="188640"/>
            <a:ext cx="1924050" cy="838200"/>
          </a:xfrm>
          <a:prstGeom prst="rect">
            <a:avLst/>
          </a:prstGeom>
          <a:ln>
            <a:noFill/>
          </a:ln>
          <a:effectLst>
            <a:outerShdw blurRad="292100" dist="139700" dir="2700000" algn="tl" rotWithShape="0">
              <a:srgbClr val="333333">
                <a:alpha val="65000"/>
              </a:srgbClr>
            </a:outerShdw>
          </a:effectLst>
        </p:spPr>
      </p:pic>
      <p:pic>
        <p:nvPicPr>
          <p:cNvPr id="3075" name="Picture 3"/>
          <p:cNvPicPr>
            <a:picLocks noChangeAspect="1" noChangeArrowheads="1"/>
          </p:cNvPicPr>
          <p:nvPr/>
        </p:nvPicPr>
        <p:blipFill>
          <a:blip r:embed="rId4" cstate="email"/>
          <a:srcRect/>
          <a:stretch>
            <a:fillRect/>
          </a:stretch>
        </p:blipFill>
        <p:spPr bwMode="auto">
          <a:xfrm>
            <a:off x="0" y="2060848"/>
            <a:ext cx="9145016" cy="4248007"/>
          </a:xfrm>
          <a:prstGeom prst="rect">
            <a:avLst/>
          </a:prstGeom>
          <a:noFill/>
          <a:ln w="9525">
            <a:noFill/>
            <a:miter lim="800000"/>
            <a:headEnd/>
            <a:tailEnd/>
          </a:ln>
        </p:spPr>
      </p:pic>
    </p:spTree>
    <p:extLst>
      <p:ext uri="{BB962C8B-B14F-4D97-AF65-F5344CB8AC3E}">
        <p14:creationId xmlns="" xmlns:p14="http://schemas.microsoft.com/office/powerpoint/2010/main" val="312675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dissolve">
                                      <p:cBhvr>
                                        <p:cTn id="7"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p:cNvSpPr txBox="1"/>
          <p:nvPr/>
        </p:nvSpPr>
        <p:spPr>
          <a:xfrm>
            <a:off x="1115616" y="3286725"/>
            <a:ext cx="5616624" cy="646331"/>
          </a:xfrm>
          <a:prstGeom prst="rect">
            <a:avLst/>
          </a:prstGeom>
          <a:noFill/>
        </p:spPr>
        <p:txBody>
          <a:bodyPr wrap="square" rtlCol="0">
            <a:spAutoFit/>
          </a:bodyPr>
          <a:lstStyle/>
          <a:p>
            <a:r>
              <a:rPr lang="fr-FR" sz="3600" b="1" i="1" dirty="0" smtClean="0">
                <a:solidFill>
                  <a:schemeClr val="accent6"/>
                </a:solidFill>
                <a:latin typeface="Bradley Hand ITC" pitchFamily="66" charset="0"/>
              </a:rPr>
              <a:t>Démarche SYNERGIE</a:t>
            </a:r>
            <a:endParaRPr lang="fr-FR" sz="3600" b="1" i="1" dirty="0">
              <a:solidFill>
                <a:schemeClr val="accent6"/>
              </a:solidFill>
              <a:latin typeface="Bradley Hand ITC" pitchFamily="66" charset="0"/>
            </a:endParaRPr>
          </a:p>
        </p:txBody>
      </p:sp>
      <p:pic>
        <p:nvPicPr>
          <p:cNvPr id="1035" name="Picture 11" descr="http://www4.ac-nancy-metz.fr/hotellerie-restauration/0hotrest/wp-content/uploads/synergie1-1.jpg"/>
          <p:cNvPicPr>
            <a:picLocks noChangeAspect="1" noChangeArrowheads="1"/>
          </p:cNvPicPr>
          <p:nvPr/>
        </p:nvPicPr>
        <p:blipFill>
          <a:blip r:embed="rId2" cstate="email"/>
          <a:srcRect/>
          <a:stretch>
            <a:fillRect/>
          </a:stretch>
        </p:blipFill>
        <p:spPr bwMode="auto">
          <a:xfrm>
            <a:off x="6660232" y="188640"/>
            <a:ext cx="1872208" cy="2376264"/>
          </a:xfrm>
          <a:prstGeom prst="rect">
            <a:avLst/>
          </a:prstGeom>
          <a:ln>
            <a:noFill/>
          </a:ln>
          <a:effectLst>
            <a:outerShdw blurRad="292100" dist="139700" dir="2700000" algn="tl" rotWithShape="0">
              <a:srgbClr val="333333">
                <a:alpha val="65000"/>
              </a:srgbClr>
            </a:outerShdw>
          </a:effectLst>
        </p:spPr>
      </p:pic>
      <p:pic>
        <p:nvPicPr>
          <p:cNvPr id="1033" name="Picture 9"/>
          <p:cNvPicPr>
            <a:picLocks noChangeAspect="1" noChangeArrowheads="1"/>
          </p:cNvPicPr>
          <p:nvPr/>
        </p:nvPicPr>
        <p:blipFill>
          <a:blip r:embed="rId3" cstate="email"/>
          <a:srcRect/>
          <a:stretch>
            <a:fillRect/>
          </a:stretch>
        </p:blipFill>
        <p:spPr bwMode="auto">
          <a:xfrm>
            <a:off x="7275337" y="1844824"/>
            <a:ext cx="1689151" cy="2376264"/>
          </a:xfrm>
          <a:prstGeom prst="rect">
            <a:avLst/>
          </a:prstGeom>
          <a:ln>
            <a:noFill/>
          </a:ln>
          <a:effectLst>
            <a:outerShdw blurRad="292100" dist="139700" dir="2700000" algn="tl" rotWithShape="0">
              <a:srgbClr val="333333">
                <a:alpha val="65000"/>
              </a:srgbClr>
            </a:outerShdw>
          </a:effectLst>
        </p:spPr>
      </p:pic>
      <p:pic>
        <p:nvPicPr>
          <p:cNvPr id="1032" name="Picture 8" descr="SP_logistique"/>
          <p:cNvPicPr>
            <a:picLocks noChangeAspect="1" noChangeArrowheads="1"/>
          </p:cNvPicPr>
          <p:nvPr/>
        </p:nvPicPr>
        <p:blipFill>
          <a:blip r:embed="rId4" cstate="email"/>
          <a:srcRect/>
          <a:stretch>
            <a:fillRect/>
          </a:stretch>
        </p:blipFill>
        <p:spPr bwMode="auto">
          <a:xfrm>
            <a:off x="5940152" y="1124744"/>
            <a:ext cx="1679338" cy="2376264"/>
          </a:xfrm>
          <a:prstGeom prst="rect">
            <a:avLst/>
          </a:prstGeom>
          <a:ln>
            <a:noFill/>
          </a:ln>
          <a:effectLst>
            <a:outerShdw blurRad="292100" dist="139700" dir="2700000" algn="tl" rotWithShape="0">
              <a:srgbClr val="333333">
                <a:alpha val="65000"/>
              </a:srgbClr>
            </a:outerShdw>
          </a:effectLst>
        </p:spPr>
      </p:pic>
      <p:pic>
        <p:nvPicPr>
          <p:cNvPr id="1030" name="Picture 6" descr="synergie_pedagogie_btp"/>
          <p:cNvPicPr>
            <a:picLocks noChangeAspect="1" noChangeArrowheads="1"/>
          </p:cNvPicPr>
          <p:nvPr/>
        </p:nvPicPr>
        <p:blipFill>
          <a:blip r:embed="rId5" cstate="email"/>
          <a:srcRect/>
          <a:stretch>
            <a:fillRect/>
          </a:stretch>
        </p:blipFill>
        <p:spPr bwMode="auto">
          <a:xfrm>
            <a:off x="4830924" y="1556792"/>
            <a:ext cx="1685292" cy="2376263"/>
          </a:xfrm>
          <a:prstGeom prst="rect">
            <a:avLst/>
          </a:prstGeom>
          <a:ln>
            <a:noFill/>
          </a:ln>
          <a:effectLst>
            <a:outerShdw blurRad="292100" dist="139700" dir="2700000" algn="tl" rotWithShape="0">
              <a:srgbClr val="333333">
                <a:alpha val="65000"/>
              </a:srgbClr>
            </a:outerShdw>
          </a:effectLst>
        </p:spPr>
      </p:pic>
      <p:pic>
        <p:nvPicPr>
          <p:cNvPr id="1028" name="Picture 4" descr="reparation_automobile"/>
          <p:cNvPicPr>
            <a:picLocks noChangeAspect="1" noChangeArrowheads="1"/>
          </p:cNvPicPr>
          <p:nvPr/>
        </p:nvPicPr>
        <p:blipFill>
          <a:blip r:embed="rId6" cstate="email"/>
          <a:srcRect/>
          <a:stretch>
            <a:fillRect/>
          </a:stretch>
        </p:blipFill>
        <p:spPr bwMode="auto">
          <a:xfrm>
            <a:off x="3707904" y="1916832"/>
            <a:ext cx="1679338" cy="2376264"/>
          </a:xfrm>
          <a:prstGeom prst="rect">
            <a:avLst/>
          </a:prstGeom>
          <a:ln>
            <a:noFill/>
          </a:ln>
          <a:effectLst>
            <a:outerShdw blurRad="292100" dist="139700" dir="2700000" algn="tl" rotWithShape="0">
              <a:srgbClr val="333333">
                <a:alpha val="65000"/>
              </a:srgbClr>
            </a:outerShdw>
          </a:effectLst>
        </p:spPr>
      </p:pic>
      <p:pic>
        <p:nvPicPr>
          <p:cNvPr id="1039" name="Picture 15" descr="aide"/>
          <p:cNvPicPr>
            <a:picLocks noChangeAspect="1" noChangeArrowheads="1"/>
          </p:cNvPicPr>
          <p:nvPr/>
        </p:nvPicPr>
        <p:blipFill>
          <a:blip r:embed="rId7" cstate="email"/>
          <a:srcRect/>
          <a:stretch>
            <a:fillRect/>
          </a:stretch>
        </p:blipFill>
        <p:spPr bwMode="auto">
          <a:xfrm>
            <a:off x="2627784" y="2348880"/>
            <a:ext cx="1688976" cy="2389902"/>
          </a:xfrm>
          <a:prstGeom prst="rect">
            <a:avLst/>
          </a:prstGeom>
          <a:ln>
            <a:noFill/>
          </a:ln>
          <a:effectLst>
            <a:outerShdw blurRad="292100" dist="139700" dir="2700000" algn="tl" rotWithShape="0">
              <a:srgbClr val="333333">
                <a:alpha val="65000"/>
              </a:srgbClr>
            </a:outerShdw>
          </a:effectLst>
        </p:spPr>
      </p:pic>
      <p:pic>
        <p:nvPicPr>
          <p:cNvPr id="1026" name="Picture 2" descr="http://www.esst-inrs.fr/synergie/wp-content/uploads/2015/02/synergie_pedagogie_maintenance_ok.jpg"/>
          <p:cNvPicPr>
            <a:picLocks noChangeAspect="1" noChangeArrowheads="1"/>
          </p:cNvPicPr>
          <p:nvPr/>
        </p:nvPicPr>
        <p:blipFill>
          <a:blip r:embed="rId8" cstate="email"/>
          <a:srcRect/>
          <a:stretch>
            <a:fillRect/>
          </a:stretch>
        </p:blipFill>
        <p:spPr bwMode="auto">
          <a:xfrm>
            <a:off x="1596518" y="2708920"/>
            <a:ext cx="1679338" cy="2376264"/>
          </a:xfrm>
          <a:prstGeom prst="rect">
            <a:avLst/>
          </a:prstGeom>
          <a:ln>
            <a:noFill/>
          </a:ln>
          <a:effectLst>
            <a:outerShdw blurRad="292100" dist="139700" dir="2700000" algn="tl" rotWithShape="0">
              <a:srgbClr val="333333">
                <a:alpha val="65000"/>
              </a:srgbClr>
            </a:outerShdw>
          </a:effectLst>
        </p:spPr>
      </p:pic>
      <p:pic>
        <p:nvPicPr>
          <p:cNvPr id="1037" name="Picture 13" descr="accueil_trm"/>
          <p:cNvPicPr>
            <a:picLocks noChangeAspect="1" noChangeArrowheads="1"/>
          </p:cNvPicPr>
          <p:nvPr/>
        </p:nvPicPr>
        <p:blipFill>
          <a:blip r:embed="rId9" cstate="email"/>
          <a:srcRect/>
          <a:stretch>
            <a:fillRect/>
          </a:stretch>
        </p:blipFill>
        <p:spPr bwMode="auto">
          <a:xfrm>
            <a:off x="611560" y="3068960"/>
            <a:ext cx="1691680" cy="2393886"/>
          </a:xfrm>
          <a:prstGeom prst="rect">
            <a:avLst/>
          </a:prstGeom>
          <a:ln>
            <a:noFill/>
          </a:ln>
          <a:effectLst>
            <a:outerShdw blurRad="292100" dist="139700" dir="2700000" algn="tl" rotWithShape="0">
              <a:srgbClr val="333333">
                <a:alpha val="65000"/>
              </a:srgbClr>
            </a:outerShdw>
          </a:effectLst>
        </p:spPr>
      </p:pic>
      <p:sp>
        <p:nvSpPr>
          <p:cNvPr id="12" name="ZoneTexte 11"/>
          <p:cNvSpPr txBox="1"/>
          <p:nvPr/>
        </p:nvSpPr>
        <p:spPr>
          <a:xfrm>
            <a:off x="4355976" y="5085184"/>
            <a:ext cx="4608512" cy="1477328"/>
          </a:xfrm>
          <a:prstGeom prst="rect">
            <a:avLst/>
          </a:prstGeom>
          <a:ln w="5715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fr-FR" dirty="0" smtClean="0"/>
              <a:t>A partir de ces observations, l’INRS  développe et propose une démarche de formation à la maîtrise des risques professionnels basée sur l’observation et l’analyse de situations réelles de travail en entreprise.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035"/>
                                        </p:tgtEl>
                                        <p:attrNameLst>
                                          <p:attrName>style.visibility</p:attrName>
                                        </p:attrNameLst>
                                      </p:cBhvr>
                                      <p:to>
                                        <p:strVal val="visible"/>
                                      </p:to>
                                    </p:set>
                                    <p:anim calcmode="lin" valueType="num">
                                      <p:cBhvr>
                                        <p:cTn id="19" dur="500" fill="hold"/>
                                        <p:tgtEl>
                                          <p:spTgt spid="1035"/>
                                        </p:tgtEl>
                                        <p:attrNameLst>
                                          <p:attrName>ppt_w</p:attrName>
                                        </p:attrNameLst>
                                      </p:cBhvr>
                                      <p:tavLst>
                                        <p:tav tm="0">
                                          <p:val>
                                            <p:fltVal val="0"/>
                                          </p:val>
                                        </p:tav>
                                        <p:tav tm="100000">
                                          <p:val>
                                            <p:strVal val="#ppt_w"/>
                                          </p:val>
                                        </p:tav>
                                      </p:tavLst>
                                    </p:anim>
                                    <p:anim calcmode="lin" valueType="num">
                                      <p:cBhvr>
                                        <p:cTn id="20" dur="500" fill="hold"/>
                                        <p:tgtEl>
                                          <p:spTgt spid="1035"/>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23" presetClass="entr" presetSubtype="16" fill="hold" nodeType="afterEffect">
                                  <p:stCondLst>
                                    <p:cond delay="0"/>
                                  </p:stCondLst>
                                  <p:childTnLst>
                                    <p:set>
                                      <p:cBhvr>
                                        <p:cTn id="23" dur="1" fill="hold">
                                          <p:stCondLst>
                                            <p:cond delay="0"/>
                                          </p:stCondLst>
                                        </p:cTn>
                                        <p:tgtEl>
                                          <p:spTgt spid="1033"/>
                                        </p:tgtEl>
                                        <p:attrNameLst>
                                          <p:attrName>style.visibility</p:attrName>
                                        </p:attrNameLst>
                                      </p:cBhvr>
                                      <p:to>
                                        <p:strVal val="visible"/>
                                      </p:to>
                                    </p:set>
                                    <p:anim calcmode="lin" valueType="num">
                                      <p:cBhvr>
                                        <p:cTn id="24" dur="500" fill="hold"/>
                                        <p:tgtEl>
                                          <p:spTgt spid="1033"/>
                                        </p:tgtEl>
                                        <p:attrNameLst>
                                          <p:attrName>ppt_w</p:attrName>
                                        </p:attrNameLst>
                                      </p:cBhvr>
                                      <p:tavLst>
                                        <p:tav tm="0">
                                          <p:val>
                                            <p:fltVal val="0"/>
                                          </p:val>
                                        </p:tav>
                                        <p:tav tm="100000">
                                          <p:val>
                                            <p:strVal val="#ppt_w"/>
                                          </p:val>
                                        </p:tav>
                                      </p:tavLst>
                                    </p:anim>
                                    <p:anim calcmode="lin" valueType="num">
                                      <p:cBhvr>
                                        <p:cTn id="25" dur="500" fill="hold"/>
                                        <p:tgtEl>
                                          <p:spTgt spid="1033"/>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1032"/>
                                        </p:tgtEl>
                                        <p:attrNameLst>
                                          <p:attrName>style.visibility</p:attrName>
                                        </p:attrNameLst>
                                      </p:cBhvr>
                                      <p:to>
                                        <p:strVal val="visible"/>
                                      </p:to>
                                    </p:set>
                                    <p:anim calcmode="lin" valueType="num">
                                      <p:cBhvr>
                                        <p:cTn id="30" dur="500" fill="hold"/>
                                        <p:tgtEl>
                                          <p:spTgt spid="1032"/>
                                        </p:tgtEl>
                                        <p:attrNameLst>
                                          <p:attrName>ppt_w</p:attrName>
                                        </p:attrNameLst>
                                      </p:cBhvr>
                                      <p:tavLst>
                                        <p:tav tm="0">
                                          <p:val>
                                            <p:fltVal val="0"/>
                                          </p:val>
                                        </p:tav>
                                        <p:tav tm="100000">
                                          <p:val>
                                            <p:strVal val="#ppt_w"/>
                                          </p:val>
                                        </p:tav>
                                      </p:tavLst>
                                    </p:anim>
                                    <p:anim calcmode="lin" valueType="num">
                                      <p:cBhvr>
                                        <p:cTn id="31" dur="500" fill="hold"/>
                                        <p:tgtEl>
                                          <p:spTgt spid="1032"/>
                                        </p:tgtEl>
                                        <p:attrNameLst>
                                          <p:attrName>ppt_h</p:attrName>
                                        </p:attrNameLst>
                                      </p:cBhvr>
                                      <p:tavLst>
                                        <p:tav tm="0">
                                          <p:val>
                                            <p:fltVal val="0"/>
                                          </p:val>
                                        </p:tav>
                                        <p:tav tm="100000">
                                          <p:val>
                                            <p:strVal val="#ppt_h"/>
                                          </p:val>
                                        </p:tav>
                                      </p:tavLst>
                                    </p:anim>
                                  </p:childTnLst>
                                </p:cTn>
                              </p:par>
                            </p:childTnLst>
                          </p:cTn>
                        </p:par>
                        <p:par>
                          <p:cTn id="32" fill="hold">
                            <p:stCondLst>
                              <p:cond delay="500"/>
                            </p:stCondLst>
                            <p:childTnLst>
                              <p:par>
                                <p:cTn id="33" presetID="23" presetClass="entr" presetSubtype="16" fill="hold" nodeType="afterEffect">
                                  <p:stCondLst>
                                    <p:cond delay="0"/>
                                  </p:stCondLst>
                                  <p:childTnLst>
                                    <p:set>
                                      <p:cBhvr>
                                        <p:cTn id="34" dur="1" fill="hold">
                                          <p:stCondLst>
                                            <p:cond delay="0"/>
                                          </p:stCondLst>
                                        </p:cTn>
                                        <p:tgtEl>
                                          <p:spTgt spid="1030"/>
                                        </p:tgtEl>
                                        <p:attrNameLst>
                                          <p:attrName>style.visibility</p:attrName>
                                        </p:attrNameLst>
                                      </p:cBhvr>
                                      <p:to>
                                        <p:strVal val="visible"/>
                                      </p:to>
                                    </p:set>
                                    <p:anim calcmode="lin" valueType="num">
                                      <p:cBhvr>
                                        <p:cTn id="35" dur="500" fill="hold"/>
                                        <p:tgtEl>
                                          <p:spTgt spid="1030"/>
                                        </p:tgtEl>
                                        <p:attrNameLst>
                                          <p:attrName>ppt_w</p:attrName>
                                        </p:attrNameLst>
                                      </p:cBhvr>
                                      <p:tavLst>
                                        <p:tav tm="0">
                                          <p:val>
                                            <p:fltVal val="0"/>
                                          </p:val>
                                        </p:tav>
                                        <p:tav tm="100000">
                                          <p:val>
                                            <p:strVal val="#ppt_w"/>
                                          </p:val>
                                        </p:tav>
                                      </p:tavLst>
                                    </p:anim>
                                    <p:anim calcmode="lin" valueType="num">
                                      <p:cBhvr>
                                        <p:cTn id="36" dur="500" fill="hold"/>
                                        <p:tgtEl>
                                          <p:spTgt spid="1030"/>
                                        </p:tgtEl>
                                        <p:attrNameLst>
                                          <p:attrName>ppt_h</p:attrName>
                                        </p:attrNameLst>
                                      </p:cBhvr>
                                      <p:tavLst>
                                        <p:tav tm="0">
                                          <p:val>
                                            <p:fltVal val="0"/>
                                          </p:val>
                                        </p:tav>
                                        <p:tav tm="100000">
                                          <p:val>
                                            <p:strVal val="#ppt_h"/>
                                          </p:val>
                                        </p:tav>
                                      </p:tavLst>
                                    </p:anim>
                                  </p:childTnLst>
                                </p:cTn>
                              </p:par>
                            </p:childTnLst>
                          </p:cTn>
                        </p:par>
                        <p:par>
                          <p:cTn id="37" fill="hold">
                            <p:stCondLst>
                              <p:cond delay="1000"/>
                            </p:stCondLst>
                            <p:childTnLst>
                              <p:par>
                                <p:cTn id="38" presetID="23" presetClass="entr" presetSubtype="16" fill="hold" nodeType="afterEffect">
                                  <p:stCondLst>
                                    <p:cond delay="0"/>
                                  </p:stCondLst>
                                  <p:childTnLst>
                                    <p:set>
                                      <p:cBhvr>
                                        <p:cTn id="39" dur="1" fill="hold">
                                          <p:stCondLst>
                                            <p:cond delay="0"/>
                                          </p:stCondLst>
                                        </p:cTn>
                                        <p:tgtEl>
                                          <p:spTgt spid="1028"/>
                                        </p:tgtEl>
                                        <p:attrNameLst>
                                          <p:attrName>style.visibility</p:attrName>
                                        </p:attrNameLst>
                                      </p:cBhvr>
                                      <p:to>
                                        <p:strVal val="visible"/>
                                      </p:to>
                                    </p:set>
                                    <p:anim calcmode="lin" valueType="num">
                                      <p:cBhvr>
                                        <p:cTn id="40" dur="500" fill="hold"/>
                                        <p:tgtEl>
                                          <p:spTgt spid="1028"/>
                                        </p:tgtEl>
                                        <p:attrNameLst>
                                          <p:attrName>ppt_w</p:attrName>
                                        </p:attrNameLst>
                                      </p:cBhvr>
                                      <p:tavLst>
                                        <p:tav tm="0">
                                          <p:val>
                                            <p:fltVal val="0"/>
                                          </p:val>
                                        </p:tav>
                                        <p:tav tm="100000">
                                          <p:val>
                                            <p:strVal val="#ppt_w"/>
                                          </p:val>
                                        </p:tav>
                                      </p:tavLst>
                                    </p:anim>
                                    <p:anim calcmode="lin" valueType="num">
                                      <p:cBhvr>
                                        <p:cTn id="41" dur="500" fill="hold"/>
                                        <p:tgtEl>
                                          <p:spTgt spid="1028"/>
                                        </p:tgtEl>
                                        <p:attrNameLst>
                                          <p:attrName>ppt_h</p:attrName>
                                        </p:attrNameLst>
                                      </p:cBhvr>
                                      <p:tavLst>
                                        <p:tav tm="0">
                                          <p:val>
                                            <p:fltVal val="0"/>
                                          </p:val>
                                        </p:tav>
                                        <p:tav tm="100000">
                                          <p:val>
                                            <p:strVal val="#ppt_h"/>
                                          </p:val>
                                        </p:tav>
                                      </p:tavLst>
                                    </p:anim>
                                  </p:childTnLst>
                                </p:cTn>
                              </p:par>
                            </p:childTnLst>
                          </p:cTn>
                        </p:par>
                        <p:par>
                          <p:cTn id="42" fill="hold">
                            <p:stCondLst>
                              <p:cond delay="1500"/>
                            </p:stCondLst>
                            <p:childTnLst>
                              <p:par>
                                <p:cTn id="43" presetID="23" presetClass="entr" presetSubtype="16" fill="hold" nodeType="afterEffect">
                                  <p:stCondLst>
                                    <p:cond delay="0"/>
                                  </p:stCondLst>
                                  <p:childTnLst>
                                    <p:set>
                                      <p:cBhvr>
                                        <p:cTn id="44" dur="1" fill="hold">
                                          <p:stCondLst>
                                            <p:cond delay="0"/>
                                          </p:stCondLst>
                                        </p:cTn>
                                        <p:tgtEl>
                                          <p:spTgt spid="1039"/>
                                        </p:tgtEl>
                                        <p:attrNameLst>
                                          <p:attrName>style.visibility</p:attrName>
                                        </p:attrNameLst>
                                      </p:cBhvr>
                                      <p:to>
                                        <p:strVal val="visible"/>
                                      </p:to>
                                    </p:set>
                                    <p:anim calcmode="lin" valueType="num">
                                      <p:cBhvr>
                                        <p:cTn id="45" dur="500" fill="hold"/>
                                        <p:tgtEl>
                                          <p:spTgt spid="1039"/>
                                        </p:tgtEl>
                                        <p:attrNameLst>
                                          <p:attrName>ppt_w</p:attrName>
                                        </p:attrNameLst>
                                      </p:cBhvr>
                                      <p:tavLst>
                                        <p:tav tm="0">
                                          <p:val>
                                            <p:fltVal val="0"/>
                                          </p:val>
                                        </p:tav>
                                        <p:tav tm="100000">
                                          <p:val>
                                            <p:strVal val="#ppt_w"/>
                                          </p:val>
                                        </p:tav>
                                      </p:tavLst>
                                    </p:anim>
                                    <p:anim calcmode="lin" valueType="num">
                                      <p:cBhvr>
                                        <p:cTn id="46" dur="500" fill="hold"/>
                                        <p:tgtEl>
                                          <p:spTgt spid="1039"/>
                                        </p:tgtEl>
                                        <p:attrNameLst>
                                          <p:attrName>ppt_h</p:attrName>
                                        </p:attrNameLst>
                                      </p:cBhvr>
                                      <p:tavLst>
                                        <p:tav tm="0">
                                          <p:val>
                                            <p:fltVal val="0"/>
                                          </p:val>
                                        </p:tav>
                                        <p:tav tm="100000">
                                          <p:val>
                                            <p:strVal val="#ppt_h"/>
                                          </p:val>
                                        </p:tav>
                                      </p:tavLst>
                                    </p:anim>
                                  </p:childTnLst>
                                </p:cTn>
                              </p:par>
                            </p:childTnLst>
                          </p:cTn>
                        </p:par>
                        <p:par>
                          <p:cTn id="47" fill="hold">
                            <p:stCondLst>
                              <p:cond delay="2000"/>
                            </p:stCondLst>
                            <p:childTnLst>
                              <p:par>
                                <p:cTn id="48" presetID="23" presetClass="entr" presetSubtype="16" fill="hold" nodeType="afterEffect">
                                  <p:stCondLst>
                                    <p:cond delay="0"/>
                                  </p:stCondLst>
                                  <p:childTnLst>
                                    <p:set>
                                      <p:cBhvr>
                                        <p:cTn id="49" dur="1" fill="hold">
                                          <p:stCondLst>
                                            <p:cond delay="0"/>
                                          </p:stCondLst>
                                        </p:cTn>
                                        <p:tgtEl>
                                          <p:spTgt spid="1026"/>
                                        </p:tgtEl>
                                        <p:attrNameLst>
                                          <p:attrName>style.visibility</p:attrName>
                                        </p:attrNameLst>
                                      </p:cBhvr>
                                      <p:to>
                                        <p:strVal val="visible"/>
                                      </p:to>
                                    </p:set>
                                    <p:anim calcmode="lin" valueType="num">
                                      <p:cBhvr>
                                        <p:cTn id="50" dur="500" fill="hold"/>
                                        <p:tgtEl>
                                          <p:spTgt spid="1026"/>
                                        </p:tgtEl>
                                        <p:attrNameLst>
                                          <p:attrName>ppt_w</p:attrName>
                                        </p:attrNameLst>
                                      </p:cBhvr>
                                      <p:tavLst>
                                        <p:tav tm="0">
                                          <p:val>
                                            <p:fltVal val="0"/>
                                          </p:val>
                                        </p:tav>
                                        <p:tav tm="100000">
                                          <p:val>
                                            <p:strVal val="#ppt_w"/>
                                          </p:val>
                                        </p:tav>
                                      </p:tavLst>
                                    </p:anim>
                                    <p:anim calcmode="lin" valueType="num">
                                      <p:cBhvr>
                                        <p:cTn id="51" dur="500" fill="hold"/>
                                        <p:tgtEl>
                                          <p:spTgt spid="1026"/>
                                        </p:tgtEl>
                                        <p:attrNameLst>
                                          <p:attrName>ppt_h</p:attrName>
                                        </p:attrNameLst>
                                      </p:cBhvr>
                                      <p:tavLst>
                                        <p:tav tm="0">
                                          <p:val>
                                            <p:fltVal val="0"/>
                                          </p:val>
                                        </p:tav>
                                        <p:tav tm="100000">
                                          <p:val>
                                            <p:strVal val="#ppt_h"/>
                                          </p:val>
                                        </p:tav>
                                      </p:tavLst>
                                    </p:anim>
                                  </p:childTnLst>
                                </p:cTn>
                              </p:par>
                            </p:childTnLst>
                          </p:cTn>
                        </p:par>
                        <p:par>
                          <p:cTn id="52" fill="hold">
                            <p:stCondLst>
                              <p:cond delay="2500"/>
                            </p:stCondLst>
                            <p:childTnLst>
                              <p:par>
                                <p:cTn id="53" presetID="23" presetClass="entr" presetSubtype="16" fill="hold" nodeType="afterEffect">
                                  <p:stCondLst>
                                    <p:cond delay="0"/>
                                  </p:stCondLst>
                                  <p:childTnLst>
                                    <p:set>
                                      <p:cBhvr>
                                        <p:cTn id="54" dur="1" fill="hold">
                                          <p:stCondLst>
                                            <p:cond delay="0"/>
                                          </p:stCondLst>
                                        </p:cTn>
                                        <p:tgtEl>
                                          <p:spTgt spid="1037"/>
                                        </p:tgtEl>
                                        <p:attrNameLst>
                                          <p:attrName>style.visibility</p:attrName>
                                        </p:attrNameLst>
                                      </p:cBhvr>
                                      <p:to>
                                        <p:strVal val="visible"/>
                                      </p:to>
                                    </p:set>
                                    <p:anim calcmode="lin" valueType="num">
                                      <p:cBhvr>
                                        <p:cTn id="55" dur="500" fill="hold"/>
                                        <p:tgtEl>
                                          <p:spTgt spid="1037"/>
                                        </p:tgtEl>
                                        <p:attrNameLst>
                                          <p:attrName>ppt_w</p:attrName>
                                        </p:attrNameLst>
                                      </p:cBhvr>
                                      <p:tavLst>
                                        <p:tav tm="0">
                                          <p:val>
                                            <p:fltVal val="0"/>
                                          </p:val>
                                        </p:tav>
                                        <p:tav tm="100000">
                                          <p:val>
                                            <p:strVal val="#ppt_w"/>
                                          </p:val>
                                        </p:tav>
                                      </p:tavLst>
                                    </p:anim>
                                    <p:anim calcmode="lin" valueType="num">
                                      <p:cBhvr>
                                        <p:cTn id="56" dur="500" fill="hold"/>
                                        <p:tgtEl>
                                          <p:spTgt spid="10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Résultat de recherche d'images pour &quot;apprentissage entreprise&quot;"/>
          <p:cNvPicPr>
            <a:picLocks noChangeAspect="1" noChangeArrowheads="1"/>
          </p:cNvPicPr>
          <p:nvPr/>
        </p:nvPicPr>
        <p:blipFill>
          <a:blip r:embed="rId2" cstate="email"/>
          <a:srcRect/>
          <a:stretch>
            <a:fillRect/>
          </a:stretch>
        </p:blipFill>
        <p:spPr bwMode="auto">
          <a:xfrm>
            <a:off x="5432660" y="4233961"/>
            <a:ext cx="3676650" cy="2600325"/>
          </a:xfrm>
          <a:prstGeom prst="rect">
            <a:avLst/>
          </a:prstGeom>
          <a:noFill/>
        </p:spPr>
      </p:pic>
      <p:sp>
        <p:nvSpPr>
          <p:cNvPr id="3" name="Espace réservé du contenu 2"/>
          <p:cNvSpPr>
            <a:spLocks noGrp="1"/>
          </p:cNvSpPr>
          <p:nvPr>
            <p:ph idx="4294967295"/>
          </p:nvPr>
        </p:nvSpPr>
        <p:spPr>
          <a:xfrm>
            <a:off x="2528888" y="1979613"/>
            <a:ext cx="6615112" cy="1449387"/>
          </a:xfrm>
        </p:spPr>
        <p:txBody>
          <a:bodyPr>
            <a:normAutofit/>
          </a:bodyPr>
          <a:lstStyle/>
          <a:p>
            <a:r>
              <a:rPr lang="fr-FR" sz="2400" dirty="0" smtClean="0">
                <a:latin typeface="+mj-lt"/>
              </a:rPr>
              <a:t>Les stages ou </a:t>
            </a:r>
            <a:r>
              <a:rPr lang="fr-FR" sz="2400" dirty="0">
                <a:latin typeface="+mj-lt"/>
              </a:rPr>
              <a:t>Périodes de </a:t>
            </a:r>
            <a:r>
              <a:rPr lang="fr-FR" sz="2400" dirty="0" smtClean="0">
                <a:latin typeface="+mj-lt"/>
              </a:rPr>
              <a:t>Formation </a:t>
            </a:r>
            <a:r>
              <a:rPr lang="fr-FR" sz="2400" dirty="0">
                <a:latin typeface="+mj-lt"/>
              </a:rPr>
              <a:t>en milieu </a:t>
            </a:r>
            <a:r>
              <a:rPr lang="fr-FR" sz="2400" dirty="0" smtClean="0">
                <a:latin typeface="+mj-lt"/>
              </a:rPr>
              <a:t>Professionnel </a:t>
            </a:r>
            <a:r>
              <a:rPr lang="fr-FR" sz="2400" dirty="0">
                <a:latin typeface="+mj-lt"/>
              </a:rPr>
              <a:t>(PFMP</a:t>
            </a:r>
            <a:r>
              <a:rPr lang="fr-FR" sz="2400" dirty="0" smtClean="0">
                <a:latin typeface="+mj-lt"/>
              </a:rPr>
              <a:t>) sont les meilleurs moments pour parfaire la formation sécurité.</a:t>
            </a:r>
          </a:p>
        </p:txBody>
      </p:sp>
      <p:pic>
        <p:nvPicPr>
          <p:cNvPr id="4098" name="Picture 2" descr="Résultat de recherche d'images pour &quot;entreprise&quot;"/>
          <p:cNvPicPr>
            <a:picLocks noChangeAspect="1" noChangeArrowheads="1"/>
          </p:cNvPicPr>
          <p:nvPr/>
        </p:nvPicPr>
        <p:blipFill>
          <a:blip r:embed="rId3" cstate="email"/>
          <a:srcRect/>
          <a:stretch>
            <a:fillRect/>
          </a:stretch>
        </p:blipFill>
        <p:spPr bwMode="auto">
          <a:xfrm>
            <a:off x="342862" y="1653449"/>
            <a:ext cx="2076450" cy="2076450"/>
          </a:xfrm>
          <a:prstGeom prst="rect">
            <a:avLst/>
          </a:prstGeom>
          <a:noFill/>
        </p:spPr>
      </p:pic>
      <p:sp>
        <p:nvSpPr>
          <p:cNvPr id="5" name="ZoneTexte 4"/>
          <p:cNvSpPr txBox="1"/>
          <p:nvPr/>
        </p:nvSpPr>
        <p:spPr>
          <a:xfrm>
            <a:off x="323528" y="3645024"/>
            <a:ext cx="5828197" cy="1938992"/>
          </a:xfrm>
          <a:prstGeom prst="rect">
            <a:avLst/>
          </a:prstGeom>
          <a:noFill/>
        </p:spPr>
        <p:txBody>
          <a:bodyPr wrap="square" rtlCol="0">
            <a:spAutoFit/>
          </a:bodyPr>
          <a:lstStyle/>
          <a:p>
            <a:r>
              <a:rPr lang="fr-FR" sz="2400" dirty="0"/>
              <a:t>Le lycée apporte un certain nombre d’éléments de formation mais leur mise en situation ou en application au centre de formation est souvent délicate et artificielle.</a:t>
            </a:r>
          </a:p>
          <a:p>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23" presetClass="entr" presetSubtype="16"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p:cTn id="11" dur="500" fill="hold"/>
                                        <p:tgtEl>
                                          <p:spTgt spid="4098"/>
                                        </p:tgtEl>
                                        <p:attrNameLst>
                                          <p:attrName>ppt_w</p:attrName>
                                        </p:attrNameLst>
                                      </p:cBhvr>
                                      <p:tavLst>
                                        <p:tav tm="0">
                                          <p:val>
                                            <p:fltVal val="0"/>
                                          </p:val>
                                        </p:tav>
                                        <p:tav tm="100000">
                                          <p:val>
                                            <p:strVal val="#ppt_w"/>
                                          </p:val>
                                        </p:tav>
                                      </p:tavLst>
                                    </p:anim>
                                    <p:anim calcmode="lin" valueType="num">
                                      <p:cBhvr>
                                        <p:cTn id="12" dur="500" fill="hold"/>
                                        <p:tgtEl>
                                          <p:spTgt spid="4098"/>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4100"/>
                                        </p:tgtEl>
                                        <p:attrNameLst>
                                          <p:attrName>style.visibility</p:attrName>
                                        </p:attrNameLst>
                                      </p:cBhvr>
                                      <p:to>
                                        <p:strVal val="visible"/>
                                      </p:to>
                                    </p:set>
                                    <p:animEffect transition="in" filter="fade">
                                      <p:cBhvr>
                                        <p:cTn id="21"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uble flèche horizontale 7"/>
          <p:cNvSpPr/>
          <p:nvPr/>
        </p:nvSpPr>
        <p:spPr>
          <a:xfrm>
            <a:off x="3139807" y="4406747"/>
            <a:ext cx="2919469" cy="627961"/>
          </a:xfrm>
          <a:prstGeom prst="lef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grpSp>
        <p:nvGrpSpPr>
          <p:cNvPr id="12" name="Groupe 11"/>
          <p:cNvGrpSpPr/>
          <p:nvPr/>
        </p:nvGrpSpPr>
        <p:grpSpPr>
          <a:xfrm>
            <a:off x="5436096" y="1596191"/>
            <a:ext cx="3373001" cy="5001161"/>
            <a:chOff x="5496659" y="1589218"/>
            <a:chExt cx="3373001" cy="5001161"/>
          </a:xfrm>
        </p:grpSpPr>
        <p:sp>
          <p:nvSpPr>
            <p:cNvPr id="7" name="Flèche vers le bas 6"/>
            <p:cNvSpPr/>
            <p:nvPr/>
          </p:nvSpPr>
          <p:spPr>
            <a:xfrm rot="19262059">
              <a:off x="5496659" y="1589218"/>
              <a:ext cx="627961" cy="1696597"/>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pic>
          <p:nvPicPr>
            <p:cNvPr id="17410" name="Picture 2" descr="http://www.esst-inrs.fr/synergie/wp-content/uploads/2016/01/synergieaccueil.jpg"/>
            <p:cNvPicPr>
              <a:picLocks noChangeAspect="1" noChangeArrowheads="1"/>
            </p:cNvPicPr>
            <p:nvPr/>
          </p:nvPicPr>
          <p:blipFill>
            <a:blip r:embed="rId2" cstate="email"/>
            <a:srcRect/>
            <a:stretch>
              <a:fillRect/>
            </a:stretch>
          </p:blipFill>
          <p:spPr bwMode="auto">
            <a:xfrm>
              <a:off x="6372200" y="3068960"/>
              <a:ext cx="2497460" cy="3521419"/>
            </a:xfrm>
            <a:prstGeom prst="rect">
              <a:avLst/>
            </a:prstGeom>
            <a:ln>
              <a:noFill/>
            </a:ln>
            <a:effectLst>
              <a:outerShdw blurRad="292100" dist="139700" dir="2700000" algn="tl" rotWithShape="0">
                <a:srgbClr val="333333">
                  <a:alpha val="65000"/>
                </a:srgbClr>
              </a:outerShdw>
            </a:effectLst>
          </p:spPr>
        </p:pic>
      </p:grpSp>
      <p:grpSp>
        <p:nvGrpSpPr>
          <p:cNvPr id="11" name="Groupe 10"/>
          <p:cNvGrpSpPr/>
          <p:nvPr/>
        </p:nvGrpSpPr>
        <p:grpSpPr>
          <a:xfrm>
            <a:off x="251520" y="1587521"/>
            <a:ext cx="3396955" cy="5078465"/>
            <a:chOff x="251520" y="1587521"/>
            <a:chExt cx="3396955" cy="5078465"/>
          </a:xfrm>
        </p:grpSpPr>
        <p:sp>
          <p:nvSpPr>
            <p:cNvPr id="6" name="Flèche vers le bas 5"/>
            <p:cNvSpPr/>
            <p:nvPr/>
          </p:nvSpPr>
          <p:spPr>
            <a:xfrm rot="2354761">
              <a:off x="3020514" y="1587521"/>
              <a:ext cx="627961" cy="1696597"/>
            </a:xfrm>
            <a:prstGeom prst="down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pic>
          <p:nvPicPr>
            <p:cNvPr id="17412" name="Picture 4" descr="http://www.esst-inrs.fr/synergie/wp-content/uploads/2015/01/synergiepedagogie2.jpg"/>
            <p:cNvPicPr>
              <a:picLocks noChangeAspect="1" noChangeArrowheads="1"/>
            </p:cNvPicPr>
            <p:nvPr/>
          </p:nvPicPr>
          <p:blipFill>
            <a:blip r:embed="rId3" cstate="email"/>
            <a:srcRect/>
            <a:stretch>
              <a:fillRect/>
            </a:stretch>
          </p:blipFill>
          <p:spPr bwMode="auto">
            <a:xfrm>
              <a:off x="251520" y="3112391"/>
              <a:ext cx="2520280" cy="3553595"/>
            </a:xfrm>
            <a:prstGeom prst="rect">
              <a:avLst/>
            </a:prstGeom>
            <a:ln>
              <a:noFill/>
            </a:ln>
            <a:effectLst>
              <a:outerShdw blurRad="292100" dist="139700" dir="2700000" algn="tl" rotWithShape="0">
                <a:srgbClr val="333333">
                  <a:alpha val="65000"/>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9" presetClass="entr" presetSubtype="10" fill="hold" grpId="1"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0" fill="hold"/>
                                        <p:tgtEl>
                                          <p:spTgt spid="8"/>
                                        </p:tgtEl>
                                        <p:attrNameLst>
                                          <p:attrName>ppt_w</p:attrName>
                                        </p:attrNameLst>
                                      </p:cBhvr>
                                      <p:tavLst>
                                        <p:tav tm="0" fmla="#ppt_w*sin(2.5*pi*$)">
                                          <p:val>
                                            <p:fltVal val="0"/>
                                          </p:val>
                                        </p:tav>
                                        <p:tav tm="100000">
                                          <p:val>
                                            <p:fltVal val="1"/>
                                          </p:val>
                                        </p:tav>
                                      </p:tavLst>
                                    </p:anim>
                                    <p:anim calcmode="lin" valueType="num">
                                      <p:cBhvr>
                                        <p:cTn id="16" dur="5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2" cstate="email"/>
          <a:srcRect/>
          <a:stretch>
            <a:fillRect/>
          </a:stretch>
        </p:blipFill>
        <p:spPr bwMode="auto">
          <a:xfrm>
            <a:off x="2339752" y="1772816"/>
            <a:ext cx="6150246" cy="1163560"/>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cstate="email"/>
          <a:srcRect/>
          <a:stretch>
            <a:fillRect/>
          </a:stretch>
        </p:blipFill>
        <p:spPr bwMode="auto">
          <a:xfrm>
            <a:off x="3131840" y="620688"/>
            <a:ext cx="5868144" cy="1130763"/>
          </a:xfrm>
          <a:prstGeom prst="rect">
            <a:avLst/>
          </a:prstGeom>
          <a:noFill/>
          <a:ln w="9525">
            <a:noFill/>
            <a:miter lim="800000"/>
            <a:headEnd/>
            <a:tailEnd/>
          </a:ln>
        </p:spPr>
      </p:pic>
      <p:pic>
        <p:nvPicPr>
          <p:cNvPr id="1027" name="Picture 3"/>
          <p:cNvPicPr>
            <a:picLocks noChangeAspect="1" noChangeArrowheads="1"/>
          </p:cNvPicPr>
          <p:nvPr/>
        </p:nvPicPr>
        <p:blipFill>
          <a:blip r:embed="rId4" cstate="email"/>
          <a:srcRect/>
          <a:stretch>
            <a:fillRect/>
          </a:stretch>
        </p:blipFill>
        <p:spPr bwMode="auto">
          <a:xfrm>
            <a:off x="1403648" y="2996952"/>
            <a:ext cx="6552728" cy="1246237"/>
          </a:xfrm>
          <a:prstGeom prst="rect">
            <a:avLst/>
          </a:prstGeom>
          <a:noFill/>
          <a:ln w="9525">
            <a:noFill/>
            <a:miter lim="800000"/>
            <a:headEnd/>
            <a:tailEnd/>
          </a:ln>
        </p:spPr>
      </p:pic>
      <p:pic>
        <p:nvPicPr>
          <p:cNvPr id="1028" name="Picture 4"/>
          <p:cNvPicPr>
            <a:picLocks noChangeAspect="1" noChangeArrowheads="1"/>
          </p:cNvPicPr>
          <p:nvPr/>
        </p:nvPicPr>
        <p:blipFill>
          <a:blip r:embed="rId5" cstate="email"/>
          <a:srcRect/>
          <a:stretch>
            <a:fillRect/>
          </a:stretch>
        </p:blipFill>
        <p:spPr bwMode="auto">
          <a:xfrm>
            <a:off x="1043608" y="4293096"/>
            <a:ext cx="5834658" cy="1157818"/>
          </a:xfrm>
          <a:prstGeom prst="rect">
            <a:avLst/>
          </a:prstGeom>
          <a:noFill/>
          <a:ln w="9525">
            <a:noFill/>
            <a:miter lim="800000"/>
            <a:headEnd/>
            <a:tailEnd/>
          </a:ln>
        </p:spPr>
      </p:pic>
      <p:pic>
        <p:nvPicPr>
          <p:cNvPr id="2" name="Picture 2"/>
          <p:cNvPicPr>
            <a:picLocks noChangeAspect="1" noChangeArrowheads="1"/>
          </p:cNvPicPr>
          <p:nvPr/>
        </p:nvPicPr>
        <p:blipFill>
          <a:blip r:embed="rId6" cstate="email"/>
          <a:srcRect/>
          <a:stretch>
            <a:fillRect/>
          </a:stretch>
        </p:blipFill>
        <p:spPr bwMode="auto">
          <a:xfrm>
            <a:off x="251520" y="5517232"/>
            <a:ext cx="5904656" cy="112469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ppt_x</p:attrName>
                                        </p:attrNameLst>
                                      </p:cBhvr>
                                      <p:tavLst>
                                        <p:tav tm="0">
                                          <p:val>
                                            <p:strVal val="#ppt_x-#ppt_w/2"/>
                                          </p:val>
                                        </p:tav>
                                        <p:tav tm="100000">
                                          <p:val>
                                            <p:strVal val="#ppt_x"/>
                                          </p:val>
                                        </p:tav>
                                      </p:tavLst>
                                    </p:anim>
                                    <p:anim calcmode="lin" valueType="num">
                                      <p:cBhvr>
                                        <p:cTn id="8" dur="1000" fill="hold"/>
                                        <p:tgtEl>
                                          <p:spTgt spid="1026"/>
                                        </p:tgtEl>
                                        <p:attrNameLst>
                                          <p:attrName>ppt_y</p:attrName>
                                        </p:attrNameLst>
                                      </p:cBhvr>
                                      <p:tavLst>
                                        <p:tav tm="0">
                                          <p:val>
                                            <p:strVal val="#ppt_y"/>
                                          </p:val>
                                        </p:tav>
                                        <p:tav tm="100000">
                                          <p:val>
                                            <p:strVal val="#ppt_y"/>
                                          </p:val>
                                        </p:tav>
                                      </p:tavLst>
                                    </p:anim>
                                    <p:anim calcmode="lin" valueType="num">
                                      <p:cBhvr>
                                        <p:cTn id="9" dur="1000" fill="hold"/>
                                        <p:tgtEl>
                                          <p:spTgt spid="1026"/>
                                        </p:tgtEl>
                                        <p:attrNameLst>
                                          <p:attrName>ppt_w</p:attrName>
                                        </p:attrNameLst>
                                      </p:cBhvr>
                                      <p:tavLst>
                                        <p:tav tm="0">
                                          <p:val>
                                            <p:fltVal val="0"/>
                                          </p:val>
                                        </p:tav>
                                        <p:tav tm="100000">
                                          <p:val>
                                            <p:strVal val="#ppt_w"/>
                                          </p:val>
                                        </p:tav>
                                      </p:tavLst>
                                    </p:anim>
                                    <p:anim calcmode="lin" valueType="num">
                                      <p:cBhvr>
                                        <p:cTn id="10" dur="1000" fill="hold"/>
                                        <p:tgtEl>
                                          <p:spTgt spid="1026"/>
                                        </p:tgtEl>
                                        <p:attrNameLst>
                                          <p:attrName>ppt_h</p:attrName>
                                        </p:attrNameLst>
                                      </p:cBhvr>
                                      <p:tavLst>
                                        <p:tav tm="0">
                                          <p:val>
                                            <p:strVal val="#ppt_h"/>
                                          </p:val>
                                        </p:tav>
                                        <p:tav tm="100000">
                                          <p:val>
                                            <p:strVal val="#ppt_h"/>
                                          </p:val>
                                        </p:tav>
                                      </p:tavLst>
                                    </p:anim>
                                  </p:childTnLst>
                                </p:cTn>
                              </p:par>
                            </p:childTnLst>
                          </p:cTn>
                        </p:par>
                        <p:par>
                          <p:cTn id="11" fill="hold">
                            <p:stCondLst>
                              <p:cond delay="1000"/>
                            </p:stCondLst>
                            <p:childTnLst>
                              <p:par>
                                <p:cTn id="12" presetID="17" presetClass="entr" presetSubtype="8" fill="hold" nodeType="afterEffect">
                                  <p:stCondLst>
                                    <p:cond delay="0"/>
                                  </p:stCondLst>
                                  <p:childTnLst>
                                    <p:set>
                                      <p:cBhvr>
                                        <p:cTn id="13" dur="1" fill="hold">
                                          <p:stCondLst>
                                            <p:cond delay="0"/>
                                          </p:stCondLst>
                                        </p:cTn>
                                        <p:tgtEl>
                                          <p:spTgt spid="17409"/>
                                        </p:tgtEl>
                                        <p:attrNameLst>
                                          <p:attrName>style.visibility</p:attrName>
                                        </p:attrNameLst>
                                      </p:cBhvr>
                                      <p:to>
                                        <p:strVal val="visible"/>
                                      </p:to>
                                    </p:set>
                                    <p:anim calcmode="lin" valueType="num">
                                      <p:cBhvr>
                                        <p:cTn id="14" dur="1000" fill="hold"/>
                                        <p:tgtEl>
                                          <p:spTgt spid="17409"/>
                                        </p:tgtEl>
                                        <p:attrNameLst>
                                          <p:attrName>ppt_x</p:attrName>
                                        </p:attrNameLst>
                                      </p:cBhvr>
                                      <p:tavLst>
                                        <p:tav tm="0">
                                          <p:val>
                                            <p:strVal val="#ppt_x-#ppt_w/2"/>
                                          </p:val>
                                        </p:tav>
                                        <p:tav tm="100000">
                                          <p:val>
                                            <p:strVal val="#ppt_x"/>
                                          </p:val>
                                        </p:tav>
                                      </p:tavLst>
                                    </p:anim>
                                    <p:anim calcmode="lin" valueType="num">
                                      <p:cBhvr>
                                        <p:cTn id="15" dur="1000" fill="hold"/>
                                        <p:tgtEl>
                                          <p:spTgt spid="17409"/>
                                        </p:tgtEl>
                                        <p:attrNameLst>
                                          <p:attrName>ppt_y</p:attrName>
                                        </p:attrNameLst>
                                      </p:cBhvr>
                                      <p:tavLst>
                                        <p:tav tm="0">
                                          <p:val>
                                            <p:strVal val="#ppt_y"/>
                                          </p:val>
                                        </p:tav>
                                        <p:tav tm="100000">
                                          <p:val>
                                            <p:strVal val="#ppt_y"/>
                                          </p:val>
                                        </p:tav>
                                      </p:tavLst>
                                    </p:anim>
                                    <p:anim calcmode="lin" valueType="num">
                                      <p:cBhvr>
                                        <p:cTn id="16" dur="1000" fill="hold"/>
                                        <p:tgtEl>
                                          <p:spTgt spid="17409"/>
                                        </p:tgtEl>
                                        <p:attrNameLst>
                                          <p:attrName>ppt_w</p:attrName>
                                        </p:attrNameLst>
                                      </p:cBhvr>
                                      <p:tavLst>
                                        <p:tav tm="0">
                                          <p:val>
                                            <p:fltVal val="0"/>
                                          </p:val>
                                        </p:tav>
                                        <p:tav tm="100000">
                                          <p:val>
                                            <p:strVal val="#ppt_w"/>
                                          </p:val>
                                        </p:tav>
                                      </p:tavLst>
                                    </p:anim>
                                    <p:anim calcmode="lin" valueType="num">
                                      <p:cBhvr>
                                        <p:cTn id="17" dur="1000" fill="hold"/>
                                        <p:tgtEl>
                                          <p:spTgt spid="17409"/>
                                        </p:tgtEl>
                                        <p:attrNameLst>
                                          <p:attrName>ppt_h</p:attrName>
                                        </p:attrNameLst>
                                      </p:cBhvr>
                                      <p:tavLst>
                                        <p:tav tm="0">
                                          <p:val>
                                            <p:strVal val="#ppt_h"/>
                                          </p:val>
                                        </p:tav>
                                        <p:tav tm="100000">
                                          <p:val>
                                            <p:strVal val="#ppt_h"/>
                                          </p:val>
                                        </p:tav>
                                      </p:tavLst>
                                    </p:anim>
                                  </p:childTnLst>
                                </p:cTn>
                              </p:par>
                            </p:childTnLst>
                          </p:cTn>
                        </p:par>
                        <p:par>
                          <p:cTn id="18" fill="hold">
                            <p:stCondLst>
                              <p:cond delay="2000"/>
                            </p:stCondLst>
                            <p:childTnLst>
                              <p:par>
                                <p:cTn id="19" presetID="17" presetClass="entr" presetSubtype="8" fill="hold" nodeType="afterEffect">
                                  <p:stCondLst>
                                    <p:cond delay="0"/>
                                  </p:stCondLst>
                                  <p:childTnLst>
                                    <p:set>
                                      <p:cBhvr>
                                        <p:cTn id="20" dur="1" fill="hold">
                                          <p:stCondLst>
                                            <p:cond delay="0"/>
                                          </p:stCondLst>
                                        </p:cTn>
                                        <p:tgtEl>
                                          <p:spTgt spid="1027"/>
                                        </p:tgtEl>
                                        <p:attrNameLst>
                                          <p:attrName>style.visibility</p:attrName>
                                        </p:attrNameLst>
                                      </p:cBhvr>
                                      <p:to>
                                        <p:strVal val="visible"/>
                                      </p:to>
                                    </p:set>
                                    <p:anim calcmode="lin" valueType="num">
                                      <p:cBhvr>
                                        <p:cTn id="21" dur="1000" fill="hold"/>
                                        <p:tgtEl>
                                          <p:spTgt spid="1027"/>
                                        </p:tgtEl>
                                        <p:attrNameLst>
                                          <p:attrName>ppt_x</p:attrName>
                                        </p:attrNameLst>
                                      </p:cBhvr>
                                      <p:tavLst>
                                        <p:tav tm="0">
                                          <p:val>
                                            <p:strVal val="#ppt_x-#ppt_w/2"/>
                                          </p:val>
                                        </p:tav>
                                        <p:tav tm="100000">
                                          <p:val>
                                            <p:strVal val="#ppt_x"/>
                                          </p:val>
                                        </p:tav>
                                      </p:tavLst>
                                    </p:anim>
                                    <p:anim calcmode="lin" valueType="num">
                                      <p:cBhvr>
                                        <p:cTn id="22" dur="1000" fill="hold"/>
                                        <p:tgtEl>
                                          <p:spTgt spid="1027"/>
                                        </p:tgtEl>
                                        <p:attrNameLst>
                                          <p:attrName>ppt_y</p:attrName>
                                        </p:attrNameLst>
                                      </p:cBhvr>
                                      <p:tavLst>
                                        <p:tav tm="0">
                                          <p:val>
                                            <p:strVal val="#ppt_y"/>
                                          </p:val>
                                        </p:tav>
                                        <p:tav tm="100000">
                                          <p:val>
                                            <p:strVal val="#ppt_y"/>
                                          </p:val>
                                        </p:tav>
                                      </p:tavLst>
                                    </p:anim>
                                    <p:anim calcmode="lin" valueType="num">
                                      <p:cBhvr>
                                        <p:cTn id="23" dur="1000" fill="hold"/>
                                        <p:tgtEl>
                                          <p:spTgt spid="1027"/>
                                        </p:tgtEl>
                                        <p:attrNameLst>
                                          <p:attrName>ppt_w</p:attrName>
                                        </p:attrNameLst>
                                      </p:cBhvr>
                                      <p:tavLst>
                                        <p:tav tm="0">
                                          <p:val>
                                            <p:fltVal val="0"/>
                                          </p:val>
                                        </p:tav>
                                        <p:tav tm="100000">
                                          <p:val>
                                            <p:strVal val="#ppt_w"/>
                                          </p:val>
                                        </p:tav>
                                      </p:tavLst>
                                    </p:anim>
                                    <p:anim calcmode="lin" valueType="num">
                                      <p:cBhvr>
                                        <p:cTn id="24" dur="1000" fill="hold"/>
                                        <p:tgtEl>
                                          <p:spTgt spid="1027"/>
                                        </p:tgtEl>
                                        <p:attrNameLst>
                                          <p:attrName>ppt_h</p:attrName>
                                        </p:attrNameLst>
                                      </p:cBhvr>
                                      <p:tavLst>
                                        <p:tav tm="0">
                                          <p:val>
                                            <p:strVal val="#ppt_h"/>
                                          </p:val>
                                        </p:tav>
                                        <p:tav tm="100000">
                                          <p:val>
                                            <p:strVal val="#ppt_h"/>
                                          </p:val>
                                        </p:tav>
                                      </p:tavLst>
                                    </p:anim>
                                  </p:childTnLst>
                                </p:cTn>
                              </p:par>
                            </p:childTnLst>
                          </p:cTn>
                        </p:par>
                        <p:par>
                          <p:cTn id="25" fill="hold">
                            <p:stCondLst>
                              <p:cond delay="3000"/>
                            </p:stCondLst>
                            <p:childTnLst>
                              <p:par>
                                <p:cTn id="26" presetID="17" presetClass="entr" presetSubtype="8" fill="hold" nodeType="afterEffect">
                                  <p:stCondLst>
                                    <p:cond delay="0"/>
                                  </p:stCondLst>
                                  <p:childTnLst>
                                    <p:set>
                                      <p:cBhvr>
                                        <p:cTn id="27" dur="1" fill="hold">
                                          <p:stCondLst>
                                            <p:cond delay="0"/>
                                          </p:stCondLst>
                                        </p:cTn>
                                        <p:tgtEl>
                                          <p:spTgt spid="1028"/>
                                        </p:tgtEl>
                                        <p:attrNameLst>
                                          <p:attrName>style.visibility</p:attrName>
                                        </p:attrNameLst>
                                      </p:cBhvr>
                                      <p:to>
                                        <p:strVal val="visible"/>
                                      </p:to>
                                    </p:set>
                                    <p:anim calcmode="lin" valueType="num">
                                      <p:cBhvr>
                                        <p:cTn id="28" dur="1000" fill="hold"/>
                                        <p:tgtEl>
                                          <p:spTgt spid="1028"/>
                                        </p:tgtEl>
                                        <p:attrNameLst>
                                          <p:attrName>ppt_x</p:attrName>
                                        </p:attrNameLst>
                                      </p:cBhvr>
                                      <p:tavLst>
                                        <p:tav tm="0">
                                          <p:val>
                                            <p:strVal val="#ppt_x-#ppt_w/2"/>
                                          </p:val>
                                        </p:tav>
                                        <p:tav tm="100000">
                                          <p:val>
                                            <p:strVal val="#ppt_x"/>
                                          </p:val>
                                        </p:tav>
                                      </p:tavLst>
                                    </p:anim>
                                    <p:anim calcmode="lin" valueType="num">
                                      <p:cBhvr>
                                        <p:cTn id="29" dur="1000" fill="hold"/>
                                        <p:tgtEl>
                                          <p:spTgt spid="1028"/>
                                        </p:tgtEl>
                                        <p:attrNameLst>
                                          <p:attrName>ppt_y</p:attrName>
                                        </p:attrNameLst>
                                      </p:cBhvr>
                                      <p:tavLst>
                                        <p:tav tm="0">
                                          <p:val>
                                            <p:strVal val="#ppt_y"/>
                                          </p:val>
                                        </p:tav>
                                        <p:tav tm="100000">
                                          <p:val>
                                            <p:strVal val="#ppt_y"/>
                                          </p:val>
                                        </p:tav>
                                      </p:tavLst>
                                    </p:anim>
                                    <p:anim calcmode="lin" valueType="num">
                                      <p:cBhvr>
                                        <p:cTn id="30" dur="1000" fill="hold"/>
                                        <p:tgtEl>
                                          <p:spTgt spid="1028"/>
                                        </p:tgtEl>
                                        <p:attrNameLst>
                                          <p:attrName>ppt_w</p:attrName>
                                        </p:attrNameLst>
                                      </p:cBhvr>
                                      <p:tavLst>
                                        <p:tav tm="0">
                                          <p:val>
                                            <p:fltVal val="0"/>
                                          </p:val>
                                        </p:tav>
                                        <p:tav tm="100000">
                                          <p:val>
                                            <p:strVal val="#ppt_w"/>
                                          </p:val>
                                        </p:tav>
                                      </p:tavLst>
                                    </p:anim>
                                    <p:anim calcmode="lin" valueType="num">
                                      <p:cBhvr>
                                        <p:cTn id="31" dur="1000" fill="hold"/>
                                        <p:tgtEl>
                                          <p:spTgt spid="1028"/>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17" presetClass="entr" presetSubtype="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ppt_x</p:attrName>
                                        </p:attrNameLst>
                                      </p:cBhvr>
                                      <p:tavLst>
                                        <p:tav tm="0">
                                          <p:val>
                                            <p:strVal val="#ppt_x-#ppt_w/2"/>
                                          </p:val>
                                        </p:tav>
                                        <p:tav tm="100000">
                                          <p:val>
                                            <p:strVal val="#ppt_x"/>
                                          </p:val>
                                        </p:tav>
                                      </p:tavLst>
                                    </p:anim>
                                    <p:anim calcmode="lin" valueType="num">
                                      <p:cBhvr>
                                        <p:cTn id="36" dur="500" fill="hold"/>
                                        <p:tgtEl>
                                          <p:spTgt spid="2"/>
                                        </p:tgtEl>
                                        <p:attrNameLst>
                                          <p:attrName>ppt_y</p:attrName>
                                        </p:attrNameLst>
                                      </p:cBhvr>
                                      <p:tavLst>
                                        <p:tav tm="0">
                                          <p:val>
                                            <p:strVal val="#ppt_y"/>
                                          </p:val>
                                        </p:tav>
                                        <p:tav tm="100000">
                                          <p:val>
                                            <p:strVal val="#ppt_y"/>
                                          </p:val>
                                        </p:tav>
                                      </p:tavLst>
                                    </p:anim>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lélogramme 6"/>
          <p:cNvSpPr/>
          <p:nvPr/>
        </p:nvSpPr>
        <p:spPr>
          <a:xfrm>
            <a:off x="2086429" y="5373216"/>
            <a:ext cx="4861835" cy="489899"/>
          </a:xfrm>
          <a:prstGeom prst="parallelogram">
            <a:avLst>
              <a:gd name="adj" fmla="val 6626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2400" dirty="0" smtClean="0">
                <a:latin typeface="Arial" pitchFamily="34" charset="0"/>
                <a:cs typeface="Arial" pitchFamily="34" charset="0"/>
              </a:rPr>
              <a:t>Formation à la sécurité</a:t>
            </a:r>
            <a:endParaRPr lang="fr-FR" sz="2400" dirty="0">
              <a:latin typeface="Arial" pitchFamily="34" charset="0"/>
              <a:cs typeface="Arial" pitchFamily="34" charset="0"/>
            </a:endParaRPr>
          </a:p>
        </p:txBody>
      </p:sp>
      <p:pic>
        <p:nvPicPr>
          <p:cNvPr id="22530" name="Picture 2"/>
          <p:cNvPicPr>
            <a:picLocks noChangeAspect="1" noChangeArrowheads="1"/>
          </p:cNvPicPr>
          <p:nvPr/>
        </p:nvPicPr>
        <p:blipFill>
          <a:blip r:embed="rId2" cstate="email"/>
          <a:srcRect/>
          <a:stretch>
            <a:fillRect/>
          </a:stretch>
        </p:blipFill>
        <p:spPr bwMode="auto">
          <a:xfrm>
            <a:off x="0" y="0"/>
            <a:ext cx="9144000" cy="49671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2802</TotalTime>
  <Words>1072</Words>
  <Application>Microsoft Office PowerPoint</Application>
  <PresentationFormat>Affichage à l'écran (4:3)</PresentationFormat>
  <Paragraphs>110</Paragraphs>
  <Slides>26</Slides>
  <Notes>1</Notes>
  <HiddenSlides>0</HiddenSlides>
  <MMClips>0</MMClips>
  <ScaleCrop>false</ScaleCrop>
  <HeadingPairs>
    <vt:vector size="4" baseType="variant">
      <vt:variant>
        <vt:lpstr>Thème</vt:lpstr>
      </vt:variant>
      <vt:variant>
        <vt:i4>2</vt:i4>
      </vt:variant>
      <vt:variant>
        <vt:lpstr>Titres des diapositives</vt:lpstr>
      </vt:variant>
      <vt:variant>
        <vt:i4>26</vt:i4>
      </vt:variant>
    </vt:vector>
  </HeadingPairs>
  <TitlesOfParts>
    <vt:vector size="28" baseType="lpstr">
      <vt:lpstr>Thème Office</vt:lpstr>
      <vt:lpstr>1_Conception personnalisée</vt:lpstr>
      <vt:lpstr>Diapositive 1</vt:lpstr>
      <vt:lpstr>Statistiques nationales / accidents du travail 2015</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ACER</dc:creator>
  <cp:lastModifiedBy>amarguerit</cp:lastModifiedBy>
  <cp:revision>185</cp:revision>
  <dcterms:created xsi:type="dcterms:W3CDTF">2018-03-14T17:03:55Z</dcterms:created>
  <dcterms:modified xsi:type="dcterms:W3CDTF">2018-05-18T07:30:04Z</dcterms:modified>
</cp:coreProperties>
</file>